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21F2F-5306-4E8B-9761-1F41A0CD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95773-8F5C-4C94-B1F4-E1E3D3FDA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AF665-0848-4329-A6EC-1EE8890D2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5E3EC-DBDC-4F8A-83E5-7E77252EC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C652E-CB16-431E-9EBA-A7E559F8A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AB8D8C-BBF9-49B0-A448-2E756C89A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B34820-6C12-483D-9ED5-18D55C223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CF16B-F015-4106-ADF0-1760B1EE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6E589-65A9-47BB-BACB-3EDE1E218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AF731-7059-48EA-8136-AAEFCE432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88695-E91D-45F7-A753-E3CA4669C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63140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智能护理改善医疗工作效率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智能护理在医疗工作中的应用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智能护理对医疗工作效率的提升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随着人口老龄化和医疗资源的紧张，医疗行业面临着巨大的压力。提高医疗工作效率，优化资源配置是亟待解决的问题。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智能护理作为一种新兴的医疗技术，通过运用人工智能、大数据等技术手段，为医疗行业提供智能化、个性化的解决方案，有助于改善医疗工作效率，提高患者满意度。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智能护理的提出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辅助诊断和治疗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智能护理是利用先进的信息技术，结合医疗行业的实际需求，对患者进行全方位、个性化的护理服务。它涵盖了预防、诊断、治疗、康复等多个环节，旨在提高医疗质量和工作效率。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智能护理在医疗工作中具有以下作用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通过智能化的护理设备和系统，减少人工操作，提高护理工作的自动化程度，从而节省时间和人力成本。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根据患者的具体情况和需求，提供个性化的护理方案和服务，提高患者的舒适度和满意度。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智能护理系统可以协助医生进行诊断和治疗，提供准确的数据分析和建议，有助于提高诊断的准确性和治疗的效果。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通过智能护理系统的数据分析和预测功能，医院可以更加合理地配置医疗资源，提高资源的利用效率。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智能护理的定义及作用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智能护理技术与应用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78" b="1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9" b="7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自动化数据录入与整理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利用自然语言处理等技术，自动提取和整理医疗记录，减少人工录入错误。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智能辅助诊断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基于深度学习和模式识别技术，协助医生进行疾病诊断和治疗方案制定。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患者监控与预警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实时监测患者生理参数，利用算法分析数据，及时发现异常情况并发出预警。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实现医疗设备间的信息共享与协同工作，提高设备使用效率。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医疗设备互联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293" r="252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智能化药品管理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64" r="160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通过物联网技术，实现对患者和医疗设备的远程监控和管理，降低医护人员工作负担。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利用物联网技术对药品进行智能化管理，包括药品存储、配送和用药提醒等。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协助医生进行高精度、微创的手术操作，提高手术效率和安全性。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手术机器人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为患者提供日常护理、康复训练等服务，减轻医护人员工作负担。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护理机器人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在医院内提供导航、咨询、送餐等服务，提升患者就医体验。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服务机器人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利用虚拟现实技术创建逼真的手术场景，供医护人员进行手术模拟和技能培训。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手术模拟与培训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结合虚拟现实技术，为患者提供沉浸式的康复治疗环境，提高康复效果。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利用虚拟现实技术创建特定的心理治疗场景，帮助患者缓解焦虑、抑郁等心理问题。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智能护理在医疗工作中的应用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利用大数据分析技术，对患者的健康状况进行风险评估，为医护人员提供决策支持。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通过智能设备收集患者的生理数据，实现远程实时监测，减少医护人员的工作负担。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根据患者的具体情况和需求，制定个性化的护理计划，提高治疗效果和患者满意度。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487" r="2448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患者管理与监测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通过智能算法分析患者的症状和生理数据，为医生提供诊断建议，提高诊断准确性和效率。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利用智能设备和技术，为患者提供个性化的治疗方案和建议，提高治疗效果和患者生活质量。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通过智能系统对大量病例数据进行分析和学习，帮助医生积累经验和知识，提高诊疗水平。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病例分析与学习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用药提醒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通过智能设备提醒患者按时服药，提高用药依从性和治疗效果。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药物配送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利用智能物流技术，实现药品的快速、准确配送，方便患者用药。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智能药柜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采用智能识别技术，实现药品的自动管理和盘点，减少药品浪费和误用。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药物管理与配送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利用智能系统对患者的康复效果进行评估和分析，为医生和患者提供反馈和建议，优化康复计划。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根据患者的康复需求和身体状况，制定个性化的康复训练计划，提高康复效果。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通过智能设备和技术，为患者提供康复指导和建议，帮助患者掌握正确的康复方法和技巧。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康复训练与指导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https://d.book118.com/848063140133006036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2024-09-16T10:23:11.198</cp:lastPrinted>
  <dcterms:created xsi:type="dcterms:W3CDTF">2024-09-16T02:23:11Z</dcterms:created>
  <dcterms:modified xsi:type="dcterms:W3CDTF">2024-09-16T02:23:13Z</dcterms:modified>
</cp:coreProperties>
</file>