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98404-833E-4B67-B565-5B116A201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39316-301C-46E1-A47C-8E500B853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90787-3EC8-449E-A8FD-6FA5C13F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20305-33A9-4B97-8ED8-EC7F5471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DB324-D41D-4B27-B529-89EF8C4F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08FD8-5FD8-45E6-B7C1-4EB1FA735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97D85F-044B-4F04-AF75-193AC4371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CD35C-5768-4B80-B059-5F4177F5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E4D54-CE45-48B8-B745-2C190290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0D0B2-6C3C-4207-931A-33902565C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F95D7-AC38-4688-9B4F-CA5D3273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4020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初中体育老师年度工作总结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131516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课外体育活动总结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教师个人成长与收获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促进学校体育工作的持续发展，提高学生的身体素质和运动技能，培养健康的生活方式。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总结初中体育老师一年来的工作成果和经验教训，为今后的工作提供参考和改进方向。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58" r="1725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本年度初中体育课程的教学情况，包括教学目标、教学内容、教学方法等方面的实施情况。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学生体育训练和比赛成果，包括校内外的各种运动会和比赛的表现和成绩。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学校体育设施的建设和管理情况，包括场地、器材、设备等的使用和维护情况。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初中体育老师队伍的建设和培训情况，包括教师的专业素养和教学能力的提高等方面的内容。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根据教学大纲和学生实际情况，制定了全面而系统的教学计划，涵盖了体育理论、运动技能和体能训练等多个方面。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教学内容丰富多样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运用讲解、示范、练习、比赛等多种教学方法，激发学生的学习兴趣和积极性，提高教学效果。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教学方法灵活多变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通过定期考核和评估，发现学生的体育成绩整体呈现稳步提升的趋势，其中优秀率和及格率均有所提高。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学生在课堂上表现积极，能够主动参与各项体育活动和比赛，展现出较高的运动水平和团队协作精神。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学生成绩与表现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学生表现积极活跃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学生成绩稳步提升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教研活动丰富多彩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积极参加学校组织的各类教研活动，如教学研讨会、教学观摩等，与同行交流经验，分享教学成果。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教研成果显著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在省级以上刊物发表论文多篇，参与编写体育教材和教学参考书，为提高学校体育教学质量做出了贡献。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课外体育活动总结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校内体育比赛组织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校内运动会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成功组织了年度校内运动会，包括田径、游泳、篮球、足球等多个项目，吸引了大量学生参与，提高了学生的运动兴趣和竞技水平。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班级联赛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开展班级间的篮球、足球联赛，通过比赛增进了班级间的友谊和竞争意识，同时也为学生提供了更多的锻炼机会。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体育文化节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策划并举办了体育文化节，通过体育知识竞赛、体育表演等形式，向学生普及体育知识，丰富了校园文化生活。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积极组织学生参加市级各类体育比赛，如中学生田径锦标赛、游泳比赛等，取得了不错的成绩，为学校争得了荣誉。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958" r="22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参加市级比赛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选拔优秀运动员参加省级比赛，如省中学生运动会等，与全省的优秀运动员同场竞技，提高了学生的竞技水平和自信心。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参加省级比赛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在全国性比赛中，我校代表队取得了优异成绩，展示了学校体育教育的成果和学生的运动才华。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参加全国比赛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校外体育比赛参与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在体育课上和课余时间，为学生提供专业的运动指导和技术指导，帮助学生掌握正确的运动方法和技巧。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督促学生坚持锻炼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通过定期检查和督促，鼓励学生坚持课外锻炼，培养学生的运动习惯和自律精神。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制定个性化锻炼计划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针对不同学生的身体状况和运动需求，制定个性化的课外锻炼计划，帮助学生提高身体素质和运动技能。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学生课外锻炼指导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https://d.book118.com/848064020132006037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2024-09-17T23:07:16.990</cp:lastPrinted>
  <dcterms:created xsi:type="dcterms:W3CDTF">2024-09-17T15:07:17Z</dcterms:created>
  <dcterms:modified xsi:type="dcterms:W3CDTF">2024-09-17T15:07:19Z</dcterms:modified>
</cp:coreProperties>
</file>