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96279-1972-4E53-B402-1F0FA1432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51BAF-2D99-4C05-A892-830688931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8107F-ED6E-499E-A1EA-71075238B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BB407-1507-4C3B-9EF8-F725EB6D3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BCB225-E2A8-4910-A73B-755BB7E7E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08E4AD-29C8-44AA-8909-C8D571898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A38CAE-27C9-49CB-8780-81E807407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6DAEE-08EE-4265-9CD8-C385CA333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B4741-A85C-42ED-A318-FA695000F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D98A9-E758-48C4-B9F9-B29DC9B9D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CE915-3910-4703-99F0-1EB3B7FAF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64104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确保特种设备安全的检测与维护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特种设备概述与重要性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特种设备安全检测方法及技术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特种设备日常维护与保养策略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特种设备风险评估与预警机制建立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应急处理方案制定及演练实施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特种设备安全管理体系建设探讨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特种设备概述与重要性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048" b="18048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特种设备分为承压类特种设备和机电类特种设备。承压类特种设备包括锅炉、压力容器和压力管道；机电类特种设备包括电梯、起重机械、客运索道、大型游乐设施和场（厂）内专用机动车辆。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特种设备是指涉及生命安全、危险性较大的锅炉、压力容器（含气瓶，下同）、压力管道、电梯、起重机械、客运索道、大型游乐设施和场（厂）内专用机动车辆。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87" b="2288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74" b="1787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生产过程中的重要设备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特种设备在工业生产中扮演着重要角色，如锅炉用于提供蒸汽动力，压力容器用于存储气体或液体等。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特种设备能够提高生产效率，如电梯和起重机械能够快速运输人员和物资，减少人力和时间成本。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特种设备的正常运行对于保障生产安全至关重要，如压力管道和锅炉的定期检测能够预防爆炸等危险事故的发生。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特种设备在工业生产中作用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我国针对特种设备制定了一系列法规和标准，如《特种设备安全法》、《特种设备安全监察条例》等，对特种设备的生产、使用、检测等方面做出了明确规定。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特种设备需要接受国家相关部门的监管，包括生产许可、使用登记、定期检验等要求，以确保其安全运行。同时，企业也需要建立完善的特种设备管理制度和应急预案，加强日常维护和保养工作。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法规标准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监管要求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法规标准与监管要求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特种设备安全检测方法及技术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目视检测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通过肉眼或辅助工具直接观察设备表面或内部结构，发现潜在的安全隐患。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超声波检测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利用超声波在材料中传播的特性，检测设备的内部缺陷或异常。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射线检测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使用X射线或伽马射线等穿透性射线，对设备内部结构进行成像分析，发现隐藏的问题。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常规检测方法及技术应用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涡流检测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通过交变磁场在导体中产生涡流，检测设备表面或近表面的缺陷。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磁粉检测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利用磁场对铁磁性材料的磁化作用，检测设备表面的裂纹或缺陷。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渗透检测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使用渗透剂渗入设备表面的开口缺陷，再通过显像剂显示缺陷形态。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无损检测技术及优势分析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通过物联网技术实现设备的远程监控和数据采集，提高检测效率和准确性。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大数据分析与挖掘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对大量检测数据进行分析和挖掘，发现设备故障的规律和趋势，为预防性维护提供决策支持。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应用人工智能和机器学习技术，实现设备故障的智能诊断和预测，提高维护的针对性和有效性。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智能化检测技术发展趋势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特种设备日常维护与保养策略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清洁保养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润滑保养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按照设备要求定期添加或更换润滑油，保证设备运转顺畅。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检查紧固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定期检查设备紧固件，如螺丝、螺母等，确保其紧固可靠。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定期清除设备表面灰尘、油污，保持设备清洁，防止腐蚀。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周期安排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根据设备使用频率和重要性，制定合理的维护周期，如日检、周检、月检等。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日常维护内容及周期安排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通过观察设备运转状态、听取异常声响、检查仪表指示等方式，及时发现设备故障。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在设备发生故障时，立即采取停机、断电等应急措施，防止故障扩大。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故障分析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对故障进行深入分析，找出故障原因，为维修提供依据。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维修实施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根据故障原因，制定相应的维修方案并实施维修，确保设备恢复正常。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常见故障识别与处理方法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选用优质材料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在设备制造过程中选用优质的材料和零部件，提高设备的耐久性。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优化设计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对设备进行优化设计，减少应力集中和磨损，提高设备的可靠性。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制定设备操作规程，确保操作人员按照规范进行操作，减少人为损坏。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按照维护周期安排进行定期维护，及时发现并处理潜在问题，延长设备使用寿命。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提高设备使用寿命措施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特种设备风险评估与预警机制建立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https://d.book118.com/848064104034006023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2024-08-29T16:19:44.552</cp:lastPrinted>
  <dcterms:created xsi:type="dcterms:W3CDTF">2024-08-29T08:19:44Z</dcterms:created>
  <dcterms:modified xsi:type="dcterms:W3CDTF">2024-08-29T08:19:46Z</dcterms:modified>
</cp:coreProperties>
</file>