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FD69B-2D0D-4AF8-B623-7AC4D535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FC8F7-09A4-4EA5-8324-6F72F144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F2A99-EA3D-489E-8C51-35A823867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1CAE1-7840-4993-A05D-31DCAF0F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5F96C-7EEF-4F16-BC19-629CBB9A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8A3EF-0A33-4ECD-9013-FCAD84782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3FDB1-D0F1-40F8-9915-39EC3EE72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13520-02B4-449D-87E3-C04E5E0AD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59C18-A832-4D6A-B958-56497F724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BA49F-2C7E-4A9F-AAC7-3A8CA5AC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208DE-D05D-486E-AAEA-04FA0DED9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506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电信通讯行业市场前景分析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未来市场机遇与挑战并存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电信通讯行业是指通过有线、无线、光纤等通信技术，提供语音、数据、图像等传输服务的产业。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根据业务类型，电信通讯行业可分为固定通信和移动通信两大类。固定通信主要包括固定电话、宽带接入等业务；移动通信则涵盖2G/3G/4G/5G等移动通信网络及终端业务。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电信通讯行业定义及分类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电信通讯行业经历了从模拟通信到数字通信、从单一语音业务到多媒体综合业务的发展历程。近年来，随着移动互联网的普及和5G等新技术的快速发展，电信通讯行业正迎来新一轮的发展高峰。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电信通讯行业已形成多个巨头并立的竞争格局，包括中国移动、中国电信、中国联通、AT&amp;T、Verizon等。同时，随着数字化、网络化、智能化等技术的不断发展，电信通讯行业正加速向全面数字化转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5G作为当前最新的移动通信技术，将带来更高的传输速度、更低的延迟和更广泛的应用场景。未来，随着6G等后续通信技术的研发和应用，电信通讯行业将持续创新和发展。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5G及后续通信技术发展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物联网技术的发展将促进电信通讯行业与智能家居的融合，实现家庭设备的互联互通和智能化管理。这将为电信通讯行业带来新的业务增长点。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物联网与智能家居的融合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云计算和大数据技术的广泛应用将推动电信通讯行业的数字化转型，提高运营效率和服务质量。同时，通过对海量数据的挖掘和分析，电信企业可为客户提供更加个性化、精准的服务。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面对数字化时代的挑战和机遇，电信通讯行业将积极寻求与其他产业的跨界合作，共同构建良好的生态系统。这将有助于拓展业务领域、提升品牌影响力并创造更多商业价值。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跨界合作与生态共建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80" b="18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高速网络需求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随着5G、6G等新一代通信技术的普及，消费者对高速、低延迟的网络服务需求日益增长。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多样化终端设备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智能手机、平板电脑、可穿戴设备等多样化终端设备的普及，推动了消费者对个性化、便捷化通信服务的需求。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数字化生活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消费者越来越依赖数字化服务，如在线购物、在线教育、在线娱乐等，对电信通讯服务的质量和稳定性提出更高要求。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企业上云成为趋势，对云计算服务的需求不断增长，包括基础设施云服务、平台云服务和软件云服务等。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69" r="1586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企业需要处理海量数据，对大数据分析和处理能力有较高要求，电信通讯行业可提供相应的解决方案。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物联网技术在工业、农业、物流等领域的应用不断拓展，对电信通讯行业提供了广阔的市场空间。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企业级市场需求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政府及公共部门对公共安全保障有较高要求，需要电信通讯行业提供应急通信、网络安全等保障措施。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政务服务数字化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政府推动政务服务数字化，需要电信通讯行业提供数字化政务解决方案，提高政务服务效率和质量。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政府推动智慧城市建设，需要电信通讯行业提供高效、安全的网络基础设施和数字化服务。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政府及公共部门需求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国际电信通讯厂商如华为、爱立信、诺基亚等在全球范围内展开竞争，争夺市场份额。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中国国内电信通讯厂商如中兴、大唐、烽火等也在积极拓展市场，提升品牌影响力。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随着互联网和物联网技术的发展，跨界竞争与合作成为趋势，如阿里巴巴、腾讯等互联网企业也在涉足电信通讯领域。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跨界竞争与合作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作为全球领先的电信通讯厂商，华为提供全面的通讯解决方案，包括5G、光网络、数据中心等。其产品以高性能、稳定性和安全性著称。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爱立信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爱立信是瑞典的电信通讯厂商，专注于移动通讯技术。其5G技术和产品在全球范围内具有领先地位，同时提供端到端的数字化服务。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中兴是中国知名的电信通讯厂商，提供全面的通讯解决方案，包括固网、移动网、承载网等。其产品以高性价比和定制化服务受到市场欢迎。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https://d.book118.com/848065060015006032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2024-09-09T09:08:50.867</cp:lastPrinted>
  <dcterms:created xsi:type="dcterms:W3CDTF">2024-09-09T01:08:50Z</dcterms:created>
  <dcterms:modified xsi:type="dcterms:W3CDTF">2024-09-09T01:08:53Z</dcterms:modified>
</cp:coreProperties>
</file>