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75DD1-C10D-4937-8A05-FEA78239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A7244-D9EB-4181-A8EE-7FD7B28F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4BCAF-7576-40A2-9810-019CC59B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08BF0-5E6B-4A66-928A-CC5EA101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53ACF-5C5B-4DD1-A86A-3BFB2C9FA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6CC0F-E935-40AC-8D40-3C65DD00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B9C30-E24D-4B7E-895F-56D868F3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A57C6-BC67-4821-91EB-7993EF26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B699F-6E0E-44F6-90C4-2AAF7EEF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4203-A254-4ECD-9BA5-DED8E95C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A546A-0935-46CF-9D99-D3BDAE1A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5066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文化创意产业成为经济增长的新引擎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文化创意产业对经济增长的贡献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文化创意产业的核心竞争力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政策支持与产业发展环境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案例分析：成功文化创意企业展示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33" r="1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文化创意产业是指依靠创意人的智慧、技能和天赋，借助于高科技对文化资源进行创造与提升，通过知识产权的开发和运用，产生出高附加值产品，具有创造财富和就业潜力的产业。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文化创意产业通常包括影视制作、出版、音乐创作、美术设计、广告、建筑设计、互动休闲软件、表演艺术、创意生活等领域。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文化创意产业经历了从自发形成、政府引导到市场主导的发展历程，逐渐成为全球经济发展的新引擎。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当前，文化创意产业已成为全球经济增长最快的产业之一，许多国家和地区纷纷将文化创意产业作为经济发展的重要支柱，并出台相关政策措施予以扶持。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75" r="322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创意生产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加工制作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衍生开发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包括内容创作、艺术设计、技术研发等环节，是文化创意产业的核心部分。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通过广告、公关、促销等手段将产品或服务推向市场，提高品牌知名度和市场占有率。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将创意转化为具体产品或服务的过程，包括影视制作、出版印刷、音乐录制、广告制作等。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利用原创内容开发衍生产品，如基于影视作品的玩具、游戏、主题公园等。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文化创意产业对经济增长的贡献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43" r="26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文化创意产业涉及多个领域，包括设计、广告、影视制作、出版等，为社会提供了广泛的就业机会。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创造大量就业机会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文化创意产业以创新为核心，鼓励个人和企业发挥创造力，推动新产品和服务的开发，从而促进经济增长。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激发创新创业活力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促进就业与创业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文化创意产业可以与传统产业相结合，通过设计、品牌等手段提升传统产品的附加值，推动传统产业向高附加值方向发展。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文化创意产业不断催生新的业态和商业模式，如数字创意、网络视听等，为经济增长注入新的动力。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推动产业结构优化升级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培育新兴产业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促进传统产业转型升级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406" r="2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文化创意产业通过打造独特的城市文化品牌，提高城市的知名度和美誉度，吸引更多投资和人才。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促进城市经济发展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文化创意产业不仅自身能够创造经济效益，还能带动旅游、餐饮等相关产业的发展，为城市经济发展注入活力。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增强城市竞争力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文化创意产业的核心竞争力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结合先进技术，如数字技术、互联网等，提升文化创意产品的表现力和互动性，创造全新的消费体验。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探索新的商业模式和盈利方式，如共享经济、众筹等，为文化创意产业的可持续发展注入活力。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文化创意产业以创新为核心，通过独特的创意和想法，推动产品和服务的差异化，满足消费者多样化的需求。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通过精心打造品牌形象，提升消费者对文化创意产品和服务的认知度和信任度。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运用多元化的营销手段，如社交媒体、线上线下活动等，扩大品牌知名度和影响力。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借助消费者之间的口碑传播，提升品牌美誉度和忠诚度，形成持续的市场竞争优势。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https://d.book118.com/848065066055006043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2024-09-22T23:15:52.777</cp:lastPrinted>
  <dcterms:created xsi:type="dcterms:W3CDTF">2024-09-22T15:15:52Z</dcterms:created>
  <dcterms:modified xsi:type="dcterms:W3CDTF">2024-09-22T15:15:55Z</dcterms:modified>
</cp:coreProperties>
</file>