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0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6F8D4-54B4-4286-9F51-2733E06A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7140B-5EC2-411F-B899-5E7E3E42F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FB32B-A670-42C9-9051-FD8BA0AAE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F8D93-BD9F-44C2-AABB-935597DB3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CEABC-F261-4EA0-A841-343109BF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DBEF8-1AD2-44EF-8D3D-C4E34EF4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B1F31-CCD1-4A19-9F08-ACD2A8E4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D5565-E0BF-455A-9D93-E16320C1B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52502-B8D8-4922-B97B-BD72AFFFC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728C8-789F-4AF1-B0AF-9C8FEFEA2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C005-210B-41C1-AF21-383B81255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993" r:id="rId2"/>
    <p:sldLayoutId id="2147506994" r:id="rId3"/>
    <p:sldLayoutId id="2147506995" r:id="rId4"/>
    <p:sldLayoutId id="2147506996" r:id="rId5"/>
    <p:sldLayoutId id="2147506997" r:id="rId6"/>
    <p:sldLayoutId id="2147506998" r:id="rId7"/>
    <p:sldLayoutId id="2147506999" r:id="rId8"/>
    <p:sldLayoutId id="2147507000" r:id="rId9"/>
    <p:sldLayoutId id="2147507001" r:id="rId10"/>
    <p:sldLayoutId id="214750700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5117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护理人员的健康管理方案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护理人员的职业健康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职业健康的定义和重要性</a:t>
            </a:r>
            <a:endParaRPr lang="zh-CN" altLang="en-US"/>
          </a:p>
        </p:txBody>
      </p:sp>
      <p:sp>
        <p:nvSpPr>
          <p:cNvPr id="1048908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0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2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职业健康的定义：指在职业活动中，为保护劳动者免受职业病和其他健康问题的危害而采取的措施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6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8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职业健康的重要性：保障劳动者身体健康，提高工作效率，促进经济发展和社会进步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2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4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护理人员职业健康的特殊要求：由于护理工作的特殊性，护理人员需要更加关注职业健康，采取相应的防护措施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8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护理人员职业健康的意义：提高护理质量，保障患者安全，促进护理事业的发展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护理人员常见的职业健康问题</a:t>
            </a:r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2"/>
            </p:custDataLst>
          </p:nvPr>
        </p:nvSpPr>
        <p:spPr>
          <a:xfrm>
            <a:off x="1524610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0"/>
          <p:cNvSpPr/>
          <p:nvPr>
            <p:custDataLst>
              <p:tags r:id="rId3"/>
            </p:custDataLst>
          </p:nvPr>
        </p:nvSpPr>
        <p:spPr>
          <a:xfrm>
            <a:off x="1854101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4"/>
            </p:custDataLst>
          </p:nvPr>
        </p:nvSpPr>
        <p:spPr>
          <a:xfrm>
            <a:off x="1668610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感染风险：护理人员接触各种病原体，容易感染疾病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6"/>
          <p:cNvSpPr/>
          <p:nvPr>
            <p:custDataLst>
              <p:tags r:id="rId5"/>
            </p:custDataLst>
          </p:nvPr>
        </p:nvSpPr>
        <p:spPr>
          <a:xfrm>
            <a:off x="4914701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1"/>
          <p:cNvSpPr/>
          <p:nvPr>
            <p:custDataLst>
              <p:tags r:id="rId6"/>
            </p:custDataLst>
          </p:nvPr>
        </p:nvSpPr>
        <p:spPr>
          <a:xfrm>
            <a:off x="5262497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7"/>
            </p:custDataLst>
          </p:nvPr>
        </p:nvSpPr>
        <p:spPr>
          <a:xfrm>
            <a:off x="5058701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肌肉骨骼损伤：长时间站立、弯腰、搬运重物等导致肌肉骨骼损伤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8" name="矩形 7"/>
          <p:cNvSpPr/>
          <p:nvPr>
            <p:custDataLst>
              <p:tags r:id="rId8"/>
            </p:custDataLst>
          </p:nvPr>
        </p:nvSpPr>
        <p:spPr>
          <a:xfrm>
            <a:off x="8304182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12"/>
          <p:cNvSpPr/>
          <p:nvPr>
            <p:custDataLst>
              <p:tags r:id="rId9"/>
            </p:custDataLst>
          </p:nvPr>
        </p:nvSpPr>
        <p:spPr>
          <a:xfrm>
            <a:off x="8670283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0"/>
            </p:custDataLst>
          </p:nvPr>
        </p:nvSpPr>
        <p:spPr>
          <a:xfrm>
            <a:off x="8448182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心理压力：工作压力大，需要面对生死、病痛等负面情绪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4" name="矩形 33"/>
          <p:cNvSpPr/>
          <p:nvPr>
            <p:custDataLst>
              <p:tags r:id="rId11"/>
            </p:custDataLst>
          </p:nvPr>
        </p:nvSpPr>
        <p:spPr>
          <a:xfrm>
            <a:off x="1524000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7"/>
          <p:cNvSpPr/>
          <p:nvPr>
            <p:custDataLst>
              <p:tags r:id="rId12"/>
            </p:custDataLst>
          </p:nvPr>
        </p:nvSpPr>
        <p:spPr>
          <a:xfrm>
            <a:off x="1853491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3"/>
            </p:custDataLst>
          </p:nvPr>
        </p:nvSpPr>
        <p:spPr>
          <a:xfrm>
            <a:off x="1668000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辐射暴露：接触医疗设备产生的辐射，对身体健康造成潜在威胁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0" name="矩形 34"/>
          <p:cNvSpPr/>
          <p:nvPr>
            <p:custDataLst>
              <p:tags r:id="rId14"/>
            </p:custDataLst>
          </p:nvPr>
        </p:nvSpPr>
        <p:spPr>
          <a:xfrm>
            <a:off x="4914091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矩形 38"/>
          <p:cNvSpPr/>
          <p:nvPr>
            <p:custDataLst>
              <p:tags r:id="rId15"/>
            </p:custDataLst>
          </p:nvPr>
        </p:nvSpPr>
        <p:spPr>
          <a:xfrm>
            <a:off x="5261887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TextBox 2"/>
          <p:cNvSpPr txBox="1"/>
          <p:nvPr>
            <p:custDataLst>
              <p:tags r:id="rId16"/>
            </p:custDataLst>
          </p:nvPr>
        </p:nvSpPr>
        <p:spPr>
          <a:xfrm>
            <a:off x="5058091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化学物质暴露：接触消毒剂、药物等化学物质，可能对皮肤、呼吸系统等造成损害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6" name="矩形 35"/>
          <p:cNvSpPr/>
          <p:nvPr>
            <p:custDataLst>
              <p:tags r:id="rId17"/>
            </p:custDataLst>
          </p:nvPr>
        </p:nvSpPr>
        <p:spPr>
          <a:xfrm>
            <a:off x="8303572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39"/>
          <p:cNvSpPr/>
          <p:nvPr>
            <p:custDataLst>
              <p:tags r:id="rId18"/>
            </p:custDataLst>
          </p:nvPr>
        </p:nvSpPr>
        <p:spPr>
          <a:xfrm>
            <a:off x="8669673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19"/>
            </p:custDataLst>
          </p:nvPr>
        </p:nvSpPr>
        <p:spPr>
          <a:xfrm>
            <a:off x="8447572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生物安全风险：处理锐器、血液等可能传播疾病的风险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预防和解决职业健康问题的措施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改善工作环境：优化工作流程，减少重复性劳动，降低工作压力，提高工作效率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建立完善的健康管理制度：制定明确的健康管理方案，包括定期体检、健康监测、疾病预防等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提高职业防护意识：加强护理人员的职业防护培训，提高对职业病危害的认识和防护能力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加强心理疏导：建立心理疏导机制，及时发现和解决护理人员的心理问题，提高心理健康水平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护理人员的心理健康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心理健康的定义和重要性</a:t>
            </a:r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心理健康是指个体在各种环境中能保持一种良好的心理状态。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心理健康的重要性：减少心理压力，提高工作效率，增强抵抗力，预防心理疾病。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护理人员心理健康：工作压力大，易产生焦虑、抑郁等心理问题，需要得到及时的关注和支持。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护理人员应学会自我调节情绪，释放压力，寻求专业帮助，以保持良好的心理健康状态。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护理人员常见的心理健康问题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7149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7149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2264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2598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职业倦怠：长期从事护理工作，缺乏工作热情和动力，感到疲惫和无力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7149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7149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2264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2598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工作压力过大：护理工作繁重，时间长，需要面对各种病患和家属的情绪压力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7149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7149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2264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2598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睡眠质量差：经常需要加班，导致睡眠不足，影响身心健康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7149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7149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2264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2598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情绪波动：面对病患的痛苦和死亡，容易产生情绪波动和心理压力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14"/>
          <p:cNvSpPr/>
          <p:nvPr>
            <p:custDataLst>
              <p:tags r:id="rId18"/>
            </p:custDataLst>
          </p:nvPr>
        </p:nvSpPr>
        <p:spPr>
          <a:xfrm>
            <a:off x="17149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18"/>
          <p:cNvSpPr/>
          <p:nvPr>
            <p:custDataLst>
              <p:tags r:id="rId19"/>
            </p:custDataLst>
          </p:nvPr>
        </p:nvSpPr>
        <p:spPr>
          <a:xfrm>
            <a:off x="17149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19"/>
          <p:cNvSpPr/>
          <p:nvPr>
            <p:custDataLst>
              <p:tags r:id="rId20"/>
            </p:custDataLst>
          </p:nvPr>
        </p:nvSpPr>
        <p:spPr>
          <a:xfrm>
            <a:off x="22264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20"/>
          <p:cNvSpPr txBox="1"/>
          <p:nvPr>
            <p:custDataLst>
              <p:tags r:id="rId21"/>
            </p:custDataLst>
          </p:nvPr>
        </p:nvSpPr>
        <p:spPr>
          <a:xfrm>
            <a:off x="22598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社交问题：长时间工作，缺乏社交活动，影响人际关系和情感交流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预防和解决心理健康问题的措施</a:t>
            </a:r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建立良好的心理防御机制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0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增强自我认知和自我调节能力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6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寻求专业心理咨询和治疗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2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积极参与心理训练和心理教育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护理人员的营养与饮食</a:t>
            </a:r>
            <a:endParaRPr lang="zh-CN" altLang="en-US"/>
          </a:p>
        </p:txBody>
      </p:sp>
      <p:sp>
        <p:nvSpPr>
          <p:cNvPr id="10493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营养与饮食对健康的影响</a:t>
            </a:r>
            <a:endParaRPr lang="zh-CN" altLang="en-US"/>
          </a:p>
        </p:txBody>
      </p:sp>
      <p:sp>
        <p:nvSpPr>
          <p:cNvPr id="1049388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营养摄入对护理人员健康的影响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饮食结构对护理人员健康的影响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营养与饮食在疾病预防中的作用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营养与饮食在疾病治疗中的作用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https://d.book118.com/848065117032006044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护理人员的健康管理方案</vt:lpstr>
      <vt:lpstr>目录</vt:lpstr>
      <vt:lpstr>添加章节标题</vt:lpstr>
      <vt:lpstr>护理人员的职业健康</vt:lpstr>
      <vt:lpstr>职业健康的定义和重要性</vt:lpstr>
      <vt:lpstr>护理人员常见的职业健康问题</vt:lpstr>
      <vt:lpstr>预防和解决职业健康问题的措施</vt:lpstr>
      <vt:lpstr>护理人员的心理健康</vt:lpstr>
      <vt:lpstr>心理健康的定义和重要性</vt:lpstr>
      <vt:lpstr>护理人员常见的心理健康问题</vt:lpstr>
      <vt:lpstr>预防和解决心理健康问题的措施</vt:lpstr>
      <vt:lpstr>护理人员的营养与饮食</vt:lpstr>
      <vt:lpstr>营养与饮食对健康的影响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2024-09-24T04:10:47.359</cp:lastPrinted>
  <dcterms:created xsi:type="dcterms:W3CDTF">2024-09-23T20:10:47Z</dcterms:created>
  <dcterms:modified xsi:type="dcterms:W3CDTF">2024-09-23T20:10:49Z</dcterms:modified>
</cp:coreProperties>
</file>