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BF75B-B026-4D51-BFA5-64E76C64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E07F2-D0E5-4C62-8234-5A49B80A6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6B550-65FB-4B7E-846B-2A58B966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7B91D-0F03-47C7-8C2B-82967ED50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350A3-6B8F-4926-B2B4-33D6E5CFC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206B0B-981D-4B33-80BB-306FAC997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A6EF2-C14B-4224-9A6B-CC23714D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BC62FB-99D9-4B69-9BBB-074469AB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8D90F-A24D-48E4-AFA6-BB7FC6789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D966C-7724-425D-B9D2-9BFCAB897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0DC41-FDD5-494C-A66F-9862B0AF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066046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预防喉炎复发的综合措施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喉炎病因与预防
健康饮食对喉部的保护
适度运动增强免疫力
定期体检早期发现喉部问题
避免烟酒刺激喉部组织
环境保湿改善喉部环境
心理调适降低喉炎复发风险
合理用药治疗喉炎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喉炎病因与预防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预防喉炎复发的综合措施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喉炎病因与预防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【喉炎的病因】：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感染因素：病毒、细菌等微生物感染是急性喉炎的主要原因，常见于感冒后继发。</a:t>
            </a:r>
          </a:p>
          <a:p>
            <a:r>
              <a:t>环境刺激：长期吸入有害气体或粉尘，以及过度用嗓的职业因素都可能引发喉部炎症。</a:t>
            </a:r>
          </a:p>
          <a:p>
            <a:r>
              <a:t>全身性疾病：某些全身疾病如心血管病、糖尿病等导致血管舒缩功能紊乱，引起喉部长期淤血。</a:t>
            </a:r>
          </a:p>
          <a:p>
            <a:r>
              <a:t>【喉炎的预防】：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健康饮食对喉部的保护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预防喉炎复发的综合措施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健康饮食对喉部的保护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饮食习惯的调整与改善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减少刺激性食物摄入：避免烟、酒、辛辣、油炸、腌制等对喉部产生刺激的食物，以降低炎症发生的概率。</a:t>
            </a:r>
          </a:p>
          <a:p>
            <a:r>
              <a:t>增加蔬果摄取量：多吃新鲜水果和蔬菜，特别是富含维生素C和E的食物，如猕猴桃、无花果和绿叶蔬菜，有助于增强免疫力和抵抗喉部炎症。</a:t>
            </a:r>
          </a:p>
          <a:p>
            <a:r>
              <a:t>饮食疗法的应用：利用鸭蛋葱花汤、西瓜皮茶或核桃等具有清热、润肺、化痰作用的食物进行治疗和预防。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口腔卫生的保持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每日刷牙漱口：早晚刷牙，饭后濑口，以保持口腔清洁，减少细菌滋生。</a:t>
            </a:r>
          </a:p>
          <a:p>
            <a:r>
              <a:t>适时补充水分：多饮水可帮助清理咽喉部的有害物质，特别是在熬夜时要特别注意补水。</a:t>
            </a:r>
          </a:p>
          <a:p>
            <a:r>
              <a:t>口腔疾病的及时治疗：若有口腔炎症，应及时就医治疗，以防疾病扩散至咽喉部位。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健康饮食对喉部的保护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生活规律的建立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规律作息：尽量避免熬夜和过度劳累，保证充足的睡眠时间。</a:t>
            </a:r>
          </a:p>
          <a:p>
            <a:r>
              <a:t>饮食调整：在高强度工作或熬夜时，应适当调整饮食结构，以维持身体健康。</a:t>
            </a:r>
          </a:p>
          <a:p>
            <a:r>
              <a:t>注意保暖：季节交替时，尤其是冷暖变化大时，要做好身体保暖措施，防止因受凉而引发喉部炎症。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环境因素的影响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室内空气质量：避免长时间待在空调房间，定期开窗通风，新居装修后推迟入住并增加通风时间。</a:t>
            </a:r>
          </a:p>
          <a:p>
            <a:r>
              <a:t>化学气体防护：尽量避免在有化学气体或粉尘的工作环境中长时间停留，并做好相应的自我保护措施。</a:t>
            </a:r>
          </a:p>
          <a:p>
            <a:r>
              <a:t>户外活动的选择：在污染严重的日子，选择室内运动或佩戴口罩等防护设备进行户外活动。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健康饮食对喉部的保护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情绪管理与压力调节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轻松的心态：保持积极乐观的心态，避免长期处于紧张、焦虑状态，因为情绪压力也可能影响喉部健康。</a:t>
            </a:r>
          </a:p>
          <a:p>
            <a:r>
              <a:t>精神放松：通过冥想、瑜伽、深呼吸等方式来缓解精神压力，提高身心健康水平。</a:t>
            </a:r>
          </a:p>
          <a:p>
            <a:r>
              <a:t>适度娱乐：合理安排休闲时间，参加适当的娱乐活动，以减轻工作和生活带来的压力。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生活习惯的优化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避免过度用嗓：对于需要频繁讲话的职业，要注意声音的使用，避免过度用嗓造成喉部疲劳和损伤。</a:t>
            </a:r>
          </a:p>
          <a:p>
            <a:r>
              <a:t>合理饮食温度：避免食用过烫或过冷的食物，以免刺激喉部黏膜。</a:t>
            </a:r>
          </a:p>
          <a:p>
            <a:r>
              <a:t>节制夫妻生活：保持健康的生活作风，避免过度的夫妻生活导致肾虚和其他脏腑功能失调。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适度运动增强免疫力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预防喉炎复发的综合措施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适度运动增强免疫力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游泳增强免疫力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游泳能提高人体对冷的适应能力，刺激并促进血液循环和代谢。</a:t>
            </a:r>
          </a:p>
          <a:p>
            <a:r>
              <a:t>游泳可以调节体温调节能力，降低感冒发生的概率。</a:t>
            </a:r>
          </a:p>
          <a:p>
            <a:r>
              <a:t>游泳能够全面锻炼身体各部位，提高整体的身体素质。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瑜伽提升免疫力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瑜伽的体式和多呼吸法可以刺激胸腺的分泌，有利于调节身心。</a:t>
            </a:r>
          </a:p>
          <a:p>
            <a:r>
              <a:t>瑜伽有助于缓解压力，改善睡眠质量，从而提高免疫系统的功能。</a:t>
            </a:r>
          </a:p>
          <a:p>
            <a:r>
              <a:t>瑜伽动作温和且适合各类人群，是提高免疫力的理想选择。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适度运动增强免疫力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慢跑与免疫力的关系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慢跑可以增强体质，调节血液中白细胞、淋巴细胞等比例。</a:t>
            </a:r>
          </a:p>
          <a:p>
            <a:r>
              <a:t>慢跑加强呼吸系统对气温的适应，有助于预防呼吸道疾病。</a:t>
            </a:r>
          </a:p>
          <a:p>
            <a:r>
              <a:t>慢跑可提高心肺耐力，间接影响到免疫系统的正常运行。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快走运动与免疫力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快走可以增加对外界环境的适应能力，强化机体的防御机制。</a:t>
            </a:r>
          </a:p>
          <a:p>
            <a:r>
              <a:t>快走对关节冲击小，适合不同年龄段和健康状况的人群。</a:t>
            </a:r>
          </a:p>
          <a:p>
            <a:r>
              <a:t>定期进行快走运动可以维持良好的心血管健康，有益于免疫力。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适度运动增强免疫力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有氧运动与免疫力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有氧运动能够提高心脏泵血效率，使更多的氧气输送到身体各个组织。</a:t>
            </a:r>
          </a:p>
          <a:p>
            <a:r>
              <a:t>有氧运动可以减少体内炎症因子，帮助免疫系统更好地执行其功能。</a:t>
            </a:r>
          </a:p>
          <a:p>
            <a:r>
              <a:t>坚持适度的有氧运动可以改善睡眠质量，进而增强免疫系统。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力量训练与免疫力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力量训练有助于增加肌肉质量和骨密度，提高基础代谢率。</a:t>
            </a:r>
          </a:p>
          <a:p>
            <a:r>
              <a:t>力量训练可以释放内啡肽，减轻压力，对免疫系统产生积极影响。</a:t>
            </a:r>
          </a:p>
          <a:p>
            <a:r>
              <a:t>合理的力量训练可以帮助调整内分泌平衡，进一步支持免疫系统的健康。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定期体检早期发现喉部问题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预防喉炎复发的综合措施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https://d.book118.com/848066046122006037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喉炎病因与预防</vt:lpstr>
      <vt:lpstr>喉炎病因与预防</vt:lpstr>
      <vt:lpstr>健康饮食对喉部的保护</vt:lpstr>
      <vt:lpstr>健康饮食对喉部的保护</vt:lpstr>
      <vt:lpstr>健康饮食对喉部的保护</vt:lpstr>
      <vt:lpstr>健康饮食对喉部的保护</vt:lpstr>
      <vt:lpstr>适度运动增强免疫力</vt:lpstr>
      <vt:lpstr>适度运动增强免疫力</vt:lpstr>
      <vt:lpstr>适度运动增强免疫力</vt:lpstr>
      <vt:lpstr>适度运动增强免疫力</vt:lpstr>
      <vt:lpstr>定期体检早期发现喉部问题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2024-09-17T18:41:28.044</cp:lastPrinted>
  <dcterms:created xsi:type="dcterms:W3CDTF">2024-09-17T10:41:28Z</dcterms:created>
  <dcterms:modified xsi:type="dcterms:W3CDTF">2024-09-17T10:41:30Z</dcterms:modified>
</cp:coreProperties>
</file>