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87617-563C-4E61-9A32-276FAADC8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CCB1E-5A99-402C-B58F-86B224A54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9D702-C59D-4E65-8458-4FE960824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29C97-2F97-45D1-9097-443B57F71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B7627A-53AA-4922-BF1B-86FE26D2E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55A75-53F1-481C-8365-97DA0082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924AD-B554-4943-8F89-96F98074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A0383-D410-4305-A131-616A37985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90BC5-D757-4FF2-A3E3-FFB25CEDE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422D3-595E-4838-92F0-C05E2146B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1DDF4-E636-4204-A295-97580D2F3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66074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品牌汇报：市场分析与未来发展趋势\n## 1.护理品牌市场现状分析\n### 1.1全球护理品牌市场规模与增长趋势\n### 1.2国内护理品牌市场竞争格局与主要品牌\n### 1.3消费者需求与护理品牌市场细分\n## 2.护理品牌营销策略分析\n### 2.1护理品牌定位与目标市场选择\n### 2.2护理品牌产品创新与差异化策略\n### 2.3护理品牌营销渠道与推广策略\n## 3.护理品牌未来发展趋势预测\n### 3.1护理品牌市场规模与增长潜力\n### 3.2护理品牌竞争格局变化与应对策略\n### 3.3护理品牌产品创新与市场需求变化\n## 4.护理品牌发展建议与实施方案\n### 4.1护理品牌市场调研与数据分析\n### 4.2护理品牌定位与营销策略优化\n### 4.3护理品牌产品创新与推广实施\n## 5.护理品牌案例分享与启示\n### 5.1成功护理品牌案例分析\n### 5.2护理品牌发展过程中的挑战与应对\n### 5.3护理品牌未来发展趋势与机遇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000"/>
              <a:t>护理品牌汇报：市场分析与未来发展趋势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护理品牌市场现状分析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全球护理品牌市场规模逐年增长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2019年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全球护理品牌市场规模达到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1000亿美元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2020年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受新冠疫情影响，市场规模略有下滑，但仍保持在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900亿美元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2021年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疫情逐渐得到控制，市场规模有望恢复增长，预计达到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1100亿美元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护理品牌市场增长主要驱动因素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人口老龄化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导致护理需求不断增加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消费升级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推动消费者对护理品牌的需求不断升级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科技创新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为护理品牌发展提供新的市场机遇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护理品牌市场增长潜力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预计未来几年全球护理品牌市场规模将保持**5%**的复合年增长率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2025年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，全球护理品牌市场规模有望达到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1500亿美元</a:t>
            </a:r>
            <a:endParaRPr/>
          </a:p>
        </p:txBody>
      </p: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全球护理品牌市场规模与增长趋势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74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椭圆 48"/>
          <p:cNvSpPr>
            <a:spLocks noChangeAspect="1"/>
          </p:cNvSpPr>
          <p:nvPr/>
        </p:nvSpPr>
        <p:spPr>
          <a:xfrm>
            <a:off x="6756206" y="1315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6" name="椭圆 49"/>
          <p:cNvSpPr>
            <a:spLocks noChangeAspect="1"/>
          </p:cNvSpPr>
          <p:nvPr/>
        </p:nvSpPr>
        <p:spPr>
          <a:xfrm>
            <a:off x="6756206" y="3213000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7" name="椭圆 50"/>
          <p:cNvSpPr>
            <a:spLocks noChangeAspect="1"/>
          </p:cNvSpPr>
          <p:nvPr/>
        </p:nvSpPr>
        <p:spPr>
          <a:xfrm>
            <a:off x="6756206" y="5110649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315351"/>
            <a:ext cx="3412535" cy="5467152"/>
            <a:chOff x="7877764" y="1315351"/>
            <a:chExt cx="3412535" cy="5467152"/>
          </a:xfrm>
        </p:grpSpPr>
        <p:grpSp>
          <p:nvGrpSpPr>
            <p:cNvPr id="179" name=""/>
            <p:cNvGrpSpPr/>
            <p:nvPr/>
          </p:nvGrpSpPr>
          <p:grpSpPr>
            <a:xfrm>
              <a:off x="7877765" y="1315351"/>
              <a:ext cx="3412534" cy="1671854"/>
              <a:chOff x="7877765" y="1315351"/>
              <a:chExt cx="3412534" cy="167185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315351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国内护理品牌市场竞争激烈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1715461"/>
                <a:ext cx="3412534" cy="127174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国际品牌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如宝洁、联合利华等占据一定市场份额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国内品牌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如云南白药、霸王等逐渐崛起，竞争格局日趋多元化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7877764" y="3213000"/>
              <a:ext cx="3412534" cy="1671854"/>
              <a:chOff x="7877764" y="3213000"/>
              <a:chExt cx="3412534" cy="1671854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213000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主要护理品牌市场份额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3613110"/>
                <a:ext cx="3412534" cy="127174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宝洁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联合利华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云南白药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霸王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其他品牌市场份额约为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7877765" y="5110649"/>
              <a:ext cx="3412534" cy="1671854"/>
              <a:chOff x="7877765" y="5110649"/>
              <a:chExt cx="3412534" cy="167185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110649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国内护理品牌发展趋势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5510759"/>
                <a:ext cx="3412534" cy="127174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品牌差异化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成为竞争的关键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满足消费者不断升级的需求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渠道拓展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成为品牌发展的重要支撑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国内护理品牌市场竞争格局与主要品牌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消费者需求多样化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需求：消费者关注护理产品的实际效果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需求：消费者关注护理产品的使用体验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需求：消费者追求独特的护理品牌和产品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护理品牌市场细分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洗发水市场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：针对脱发、头皮屑等问题提供解决方案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牙膏市场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：针对牙齿美白、口腔护理等问题提供解决方案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护肤品市场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：针对皮肤干燥、痘痘等问题提供解决方案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洗护市场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：针对洗发、护发等问题提供解决方案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消费者需求与护理品牌市场细分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护理品牌营销策略分析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护理品牌定位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高端市场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：注重品牌品质、功效和形象，满足高端消费者需求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中端市场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：注重性价比、产品创新和用户体验，满足中产阶级消费者需求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低端市场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：注重价格、实用性和覆盖面，满足普通消费者需求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目标市场选择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根据品牌定位和产品特点，选择具有潜力的目标市场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分析目标市场的竞争格局和消费者需求，制定有效的营销策略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护理品牌定位与目标市场选择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产品创新策略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技术研发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：投入研发资源，开发具有核心竞争力的新产品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：关注消费者需求变化，及时调整产品策略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跨界合作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：与其他行业品牌合作，开发具有创新性的护理产品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差异化策略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产品功效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：突出产品功效，满足消费者的实际需求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品牌形象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：塑造独特的品牌形象，提升品牌知名度和美誉度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价格策略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：制定合理的价格策略，满足不同消费者的价格需求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护理品牌产品创新与差异化策略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营销渠道策略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：利用电商平台、社交媒体等线上渠道进行销售和推广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：通过专卖店、超市等线下渠道进行销售和推广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跨境电商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：拓展海外市场，通过跨境电商平台进行销售和推广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推广策略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广告投放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：在电视、网络、户外等媒体进行广告投放，提高品牌知名度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公关活动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：举办新品发布会、赞助活动等公关活动，提升品牌形象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内容营销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：通过社交媒体、博客等渠道发布内容，吸引消费者关注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护理品牌营销渠道与推广策略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护理品牌未来发展趋势预测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护理品牌市场规模与增长潜力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护理品牌市场规模预测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预计未来几年全球护理品牌市场规模将保持**5%**的复合年增长率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2025年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，全球护理品牌市场规模有望达到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1500亿美元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护理品牌增长潜力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新兴市场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：拓展新兴市场，如亚洲、非洲等地区，挖掘增长潜力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：利用科技创新，开发具有核心竞争力的新产品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https://d.book118.com/848066074015006037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护理品牌汇报：市场分析与未来发展趋势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2024-09-16T18:56:21.047</cp:lastPrinted>
  <dcterms:created xsi:type="dcterms:W3CDTF">2024-09-16T10:56:21Z</dcterms:created>
  <dcterms:modified xsi:type="dcterms:W3CDTF">2024-09-16T10:56:22Z</dcterms:modified>
</cp:coreProperties>
</file>