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CAC03-79AF-4987-AEA5-65022025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DC2D7-1D57-4ADB-B097-2B377EF6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8A1AB-108E-43E9-9448-522F6B90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7F324-6086-48AA-B368-956D42E7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60EA4-7BCD-481A-852E-6CF5795A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466E3-5A84-4B59-828B-42E7E5FBF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52B57-73A9-47A9-9D95-BA294266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BDFD4-A0AA-4C49-91B3-B4798EAB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719C7-78FE-4224-A601-66DC98DF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17E7-A527-451E-939C-0EF80D74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D34C7-C75F-4766-93B7-82A02EA7D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6143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现代媒体总论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现代媒体的主要形式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现代媒体的传播方式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现代媒体与社会的关系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媒体是信息传播的媒介，包括各种形式的大众传播工具，如报纸、杂志、电视、广播、互联网等。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根据传播形式的不同，媒体可以分为印刷媒体和电子媒体两大类。印刷媒体包括报纸、杂志等，电子媒体则包括电视、广播、互联网等。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现代媒体具有信息量大、传播速度快、覆盖面广、互动性强等特点。尤其是互联网媒体的兴起，使得信息传播更加便捷、高效，人们可以随时随地获取和分享信息。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现代媒体对社会发展产生了深远的影响。它改变了人们获取信息的方式，促进了信息的传播和交流，丰富了人们的精神生活。同时，现代媒体也带来了一些负面影响，如虚假信息的传播、隐私泄露等问题。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现代媒体的特点与影响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13" r="161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随着移动互联网的兴起，新媒体形态不断涌现，如微博、微信、短视频等，信息传播更加碎片化、个性化。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以报纸、杂志、电视、广播等为主要传播工具，信息传播方式较为单一。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互联网时代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互联网的普及和发展，使得信息传播方式发生了翻天覆地的变化，人们可以更加便捷地获取和分享信息。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现代媒体的主要形式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电视媒体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电视媒体是最为普及的媒体形式之一，通过无线电波或有线网络传输视频和音频信号，向观众展示各种类型的节目。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电视媒体的优点是覆盖面广、传播速度快、视听效果好，能够生动形象地展示信息内容，成为人们获取信息和娱乐的主要渠道之一。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电视媒体的缺点是传播方式单向，观众只能被动接受信息，且容易产生视觉疲劳和依赖。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广播媒体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广播媒体是通过无线电波传输声音信号的媒体形式，是最早的电子媒体之一。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广播媒体的优点是传播速度快、覆盖面广、信息传递准确，适合在移动状态下接收信息。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广播媒体的缺点是只能传递声音信息，无法提供视觉效果，且容易受到信号干扰和覆盖范围限制。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平面媒体包括报纸、杂志、图书等印刷媒体，通过印刷技术将信息以文字、图片等形式展示在纸张上。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平面媒体的优点是信息量大、专业性强、易于保存和携带，能够深入剖析事件和话题。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平面媒体的缺点是传播速度慢、覆盖面有限，且制作成本较高。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平面媒体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" r="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网络媒体的缺点是信息泛滥、真假难辨、容易侵犯隐私和造成网络安全问题。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网络媒体是通过互联网传输数字化信息的媒体形式，具有全球性和交互性等特点。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网络媒体的优点是信息量大、传播速度快、交互性强、多媒体展示效果好，能够实现全球范围内的信息共享和交流。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新媒体的优点是信息传递迅速、互动性强、个性化定制效果好，能够满足不同用户的需求。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新媒体的缺点是技术更新快、市场变化大、需要不断跟进和创新。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新媒体是相对于传统媒体而言的数字化媒体形式，包括数字电视、移动终端、虚拟现实等新兴技术应用。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https://d.book118.com/848066143066006027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2024-09-05T10:12:21.526</cp:lastPrinted>
  <dcterms:created xsi:type="dcterms:W3CDTF">2024-09-05T02:12:21Z</dcterms:created>
  <dcterms:modified xsi:type="dcterms:W3CDTF">2024-09-05T02:12:23Z</dcterms:modified>
</cp:coreProperties>
</file>