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63BD0-86BB-4664-AD84-A91568918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8A201-EBB4-4886-9526-2FDAC9039E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44146-AC91-4099-8C45-951CE50584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59EAD9-DF9A-4C15-A790-102F98542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5C35D6C-4ACC-4658-849A-2B999C080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47A360-65F2-4746-860C-6AAFAC923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213CAA-5860-4CED-9554-A38F8082F0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F6671C-BC41-4E87-9CE2-5DC5F88E15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685077-D135-4390-A0E7-20327C36D0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9D86A-2B46-424D-8CE5-F8EA4DE81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23DAF-8435-4F8E-8B86-7A7571C4F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8071001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麻醉中的神經肌肉阻斷劑的選擇劑量與強度的調節與麻醉引導</a:t>
            </a:r>
          </a:p>
        </p:txBody>
      </p:sp>
      <p:sp>
        <p:nvSpPr>
          <p:cNvPr id="3" name="AutoShape 3"/>
          <p:cNvSpPr/>
          <p:nvPr/>
        </p:nvSpPr>
        <p:spPr>
          <a:xfrm>
            <a:off x="3887301" y="4906518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278" y="4906518"/>
            <a:ext cx="2419908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麻醉与神經肌肉阻斷劑概述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選擇合適的神經肌肉阻斷劑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劑量與強度調節策略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麻醉引導技巧與注意事項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神經肌肉阻斷劑使用過程中常見問題解答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總結回顧與未來展望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麻醉与神經肌肉阻斷劑概述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麻醉是一种通过药物或其他方法使病人整体或局部暂时失去感觉，以达到无痛进行手术治疗的目的。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根据作用范围和方式不同，麻醉可分为局部麻醉和全身麻醉两大类。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麻醉分类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麻醉定义及分类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78" r="35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神經肌肉阻斷劑通过阻断神经肌肉接头处的乙酰胆碱受体，从而抑制肌肉的收缩功能，使肌肉松弛。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根据作用机制和药物特性不同，神經肌肉阻斷劑可分为去极化型和非去极化型两大类。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神經肌肉阻斷劑作用机制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在手术过程中，神經肌肉阻斷劑被广泛应用于麻醉诱导、维持和恢复阶段，以确保手术顺利进行并减少并发症的发生。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神經肌肉阻斷劑在麻醉中具有重要地位，其正确使用不仅可以提高手术成功率，还能保障患者的生命安全。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781" r="25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临床应用与重要性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選擇合適的神經肌肉阻斷劑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非去极化神经肌肉阻断剂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这类药物与乙酰胆碱竞争，占据神经肌肉接头的N2胆碱受体，但不激活它，从而导致肌肉松弛。常见药物包括泮库溴铵、维库溴铵和阿曲库铵。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去极化神经肌肉阻断剂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这类药物与N2胆碱受体结合后，引起终板膜及邻近肌细胞膜长时间去极化，导致N2胆碱受体功能失活，阻断神经肌肉传导。琥珀胆碱是这类药物的代表。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不同类型神經肌肉阻斷劑特点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根據手術需求選擇合適藥物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长时间手术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对于需要长时间手术的病例，应选择作用时间较长的神经肌肉阻断剂，如泮库溴铵或罗库溴铵，以确保手术过程中肌肉松弛的维持。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短时间手术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对于短时间手术，可以选择作用时间较短的神经肌肉阻断剂，如琥珀胆碱，以便在手术结束后迅速恢复肌肉功能。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特殊手术需求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在某些特殊手术中，如心脏手术或神经外科手术，可能需要使用特定的神经肌肉阻断剂以满足手术要求。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药物相互作用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药物可能与神经肌肉阻断剂产生相互作用，影响其药效。例如，抗生素中的氨基糖苷类、林可霉素类和多肽类可能增强神经肌肉阻断剂的作用。因此，在使用这些药物时应特别注意调整神经肌肉阻断剂的剂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667" r="21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患者的年龄、性别、体重和身体状况等因素也可能影响神经肌肉阻断剂的药效。例如，老年人和儿童对药物的敏感性可能增加，而肥胖患者可能需要更高的剂量才能达到预期效果。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疾病状态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某些疾病状态如肝肾功能不全、重症肌无力等也可能影响神经肌肉阻断剂的药效和安全性。在使用这些药物时应充分考虑患者的疾病状态，并调整药物剂量和给药方案。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藥物相互作用及影響因素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劑量與強度調節策略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根據患者的年齡、性別、體重、身體狀況等因素，制定個體化的神經肌肉阻斷劑使用方案。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評估患者狀況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術前試驗劑量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術中調整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在術前進行試驗劑量的使用，觀察患者的反應和藥效，以確定合適的劑量範圍。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根據術中監測結果和患者的反應，適時調整神經肌肉阻斷劑的劑量和強度。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個體化治療方案制定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使用電生理監測設備，如肌電圖儀，實時監測神經肌肉傳導功能，以便及時發現並處理異常情況。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監測神經肌肉傳導功能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密切觀察患者的意識狀態、呼吸狀況、肢體活動等反應，以評估神經肌肉阻斷劑的效果。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觀察患者反應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根據監測結果和患者反應，定期評估神經肌肉阻斷劑的使用效果，並適時調整劑量和強度。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定期評估與調整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動態監測與調整方法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https://d.book118.com/848071001106006036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2024-09-16T02:31:38.342</cp:lastPrinted>
  <dcterms:created xsi:type="dcterms:W3CDTF">2024-09-15T18:31:38Z</dcterms:created>
  <dcterms:modified xsi:type="dcterms:W3CDTF">2024-09-15T18:31:40Z</dcterms:modified>
</cp:coreProperties>
</file>