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3C061-EAE5-4B08-AB61-8416F7EF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13FDE-5B38-484D-9DFD-3CD9A85A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B3BBB-441C-4742-911D-91B2C47E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48F62-36FE-43BB-98FC-EEFD71AC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8EF2F-E723-4F3A-8023-4EB37D20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8725C-59B7-43D6-8D8A-C25C96FA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122D8-157C-4270-AECE-E7E0A24F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DDF24-8028-4805-8171-DCF76136B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5CFDD-DB97-4CA8-AF37-F5099E9E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0DE91-4759-45D9-82D4-F3E24339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61FE7-F127-48BD-B028-5CE05115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1020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班主任培训学习学年工作总结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培训学习情况概述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提升班主任专业素养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通过培训学习，提高班主任的教育理论水平和实践能力，更好地履行班级管理职责。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适应教育改革需求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随着教育改革的不断深入，班主任工作面临新的挑战和要求，需要不断更新观念、提升能力。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优秀的班主任队伍是学校发展的重要支撑，通过培训学习，提升班主任队伍整体素质，推动学校可持续发展。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包括教育理论、教育法规、心理健康、班级管理等方面的学习成果。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培训学习内容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展示班主任在培训学习后，在班级文化建设、学生心理辅导、家校沟通等方面的实践成果。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对过去一学年的工作进行反思，总结经验教训，提出改进措施，并展望下一学年的工作计划和目标。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培训学习情况概述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39" r="30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班主任职责、学生管理、心理辅导等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讲座、案例分析、小组讨论、实践操作等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掌握了班主任工作的基本理论和技能，如学生管理、心理辅导、班级文化建设等。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通过案例分析和实践操作，学会了如何处理和解决学生管理中的实际问题。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通过小组讨论和合作，增强了与同事的沟通和协作能力。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学习成果与收获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培训时间紧凑，需要合理安排时间，充分消化和吸收所学内容。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虽然培训中提供了实践操作的机会，但时间较短，难以充分体验和掌握相关技能。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实践机会不足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面对不同性格、背景和问题的学生，需要灵活运用所学知识和技能，这对班主任的工作提出了更高的要求。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学生问题多样化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学习过程中的困难与挑战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班级管理工作总结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本学年班级纪律严明，学生遵守校规校纪，无严重违纪现象。通过班会等形式，不断强化学生的纪律意识，确保班级秩序井然。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注重班级文化建设，通过组织丰富多彩的活动，营造积极向上、团结和谐的班级氛围。学生之间互助互爱，形成良好的班风。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班级纪律与风气建设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班级风气塑造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纪律执行情况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定期开展心理健康主题班会，普及心理健康知识，提高学生心理素质。关注学生心理变化，及时发现并解决心理问题。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针对个别存在心理困扰的学生，进行一对一心理辅导，倾听学生心声，给予关爱和支持，帮助学生走出心理困境。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个别心理辅导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学生心理健康辅导工作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家校沟通渠道建设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通过建立家长微信群、定期召开家长会等方式，加强与家长的沟通与联系，及时反馈学生在校表现，听取家长意见和建议。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本学年家校合作紧密，家长积极参与学校教育和管理工作，为班级发展出谋划策。家校共同努力下，班级各项工作取得显著成效。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鼓励学生提问、发表观点，加强师生互动，营造活跃的课堂氛围。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积极采用讲授、讨论、案例分析等多种教学方法，激发学生的学习兴趣和主动性。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根据学科发展和学生需求，不断更新教学内容，保持课程的前沿性和实用性。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课堂教学设计与实施情况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https://d.book118.com/848071020074006031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2024-09-08T13:28:13.623</cp:lastPrinted>
  <dcterms:created xsi:type="dcterms:W3CDTF">2024-09-08T05:28:13Z</dcterms:created>
  <dcterms:modified xsi:type="dcterms:W3CDTF">2024-09-08T05:28:15Z</dcterms:modified>
</cp:coreProperties>
</file>