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47A04-ADBD-46D2-B978-0F076A34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C9742-54FB-4D19-BA9D-D6AC7153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C6393-5360-46AB-9F53-33DCF173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20DD0-5373-4CD5-B2B9-4CE28987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1A9A3-44BF-484E-B972-3A5B3969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B987F-2A41-4B2B-A810-F01211E3D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867C5-BC10-43C9-9074-4210406D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9F44B-3D7B-4241-B621-6CE15A38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E4F50-1438-4B7E-85A7-806E9329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CB5C9-B815-4E35-80B7-4AAA9E88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F1786-5DCF-4CFB-9AC9-9F1CCFF8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1114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职业教育篇3：就业信息的收集与处理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就业信息收集策略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就业信息处理方法与技巧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就业信息在求职过程中的应用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就业信息收集与处理中的注意事项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指与求职者就业相关的各类消息、情报和数据，包括岗位需求、招聘条件、薪资待遇、行业发展动态等内容。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对于求职者来说，及时、准确地获取就业信息是成功就业的关键；对于企业而言，有效的就业信息有助于招聘到合适的人才，促进企业发展。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就业信息定义与重要性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就业信息重要性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包括岗位信息、行业信息、企业信息、政策信息等。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主要来源于各类招聘会、招聘网站、社交媒体、人才市场、企业官网等渠道。此外，政府、行业协会、高校等也会发布相关的就业信息。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就业信息类型及来源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时效性、针对性、多样性和复杂性等特点。其中，时效性指就业信息会随着时间的推移而发生变化；针对性指不同的求职者需要关注不同的就业信息；多样性指就业信息来源和形式多种多样；复杂性指就业信息往往涉及到多个方面的因素，需要求职者进行综合分析和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就业信息特点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社交媒体的普及，就业信息获取更加便捷和高效。同时，求职者对就业信息的需求也更加个性化和多元化。未来，就业信息将更加注重实时更新和互动性，以满足求职者和企业的不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就业信息特点与趋势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就业信息收集策略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明确自己的职业目标，包括行业、职位、工作地点等。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确定求职意向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梳理需求清单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了解自己的专业技能、实践经验、性格特点等，以便找到与之匹配的工作。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将个人需求和求职意向整理成清单，以便在收集信息时更加有针对性。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网络招聘平台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人脉关系网络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企业官网与公众号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拓展信息渠道与途径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参加学校组织的招聘会，与用人单位面对面交流，获取第一手就业信息。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利用各类招聘网站、社交媒体等网络资源，搜索并筛选适合自己的职位信息。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通过老师、同学、亲友等人际关系，获取内部推荐和职位信息。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关注目标企业的官方网站和公众号，及时获取企业发布的招聘信息和动态。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从海量信息中筛选出符合自己需求和意向的职位信息，如公司名称、职位名称、工作地点、薪资待遇等。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筛选关键信息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通过多种途径核实所获取信息的真实性，如查询企业工商注册信息、拨打企业联系电话等。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核实信息真实性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将筛选后的信息按照行业、职位、工作地点等进行分类整理，并存储在电子表格或笔记软件中，以便随时查阅和使用。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整理信息分类存储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定期更新已收集的信息，删除过时或无效的信息，保持信息库的时效性和准确性。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定期更新与维护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有效筛选与整理信息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就业信息处理方法与技巧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对于就业信息，首先要核实其来源是否可靠，比如是否来自官方渠道、知名招聘网站等。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对信息内容进行仔细分析，判断其是否符合常理、是否有夸大或虚假的成分。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判断信息内容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将多个相关信息进行比较，观察是否存在矛盾或不一致的地方，以进一步验证信息的真实性。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比较多个信息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分析信息真实性与有效性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将收集到的就业信息按照行业、职位、地区等进行分类整理，以便于后续查找和使用。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从每条信息中提炼出关键要素，如职位要求、薪资待遇、工作地点等，以便于快速了解信息概况。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提炼关键信息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将整理后的信息按照一定的逻辑顺序进行排列组合，形成自己的知识体系，以便于更好地理解和记忆。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归纳整理，形成知识体系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https://d.book118.com/848071114036006043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2024-09-22T18:32:22.971</cp:lastPrinted>
  <dcterms:created xsi:type="dcterms:W3CDTF">2024-09-22T10:32:22Z</dcterms:created>
  <dcterms:modified xsi:type="dcterms:W3CDTF">2024-09-22T10:32:25Z</dcterms:modified>
</cp:coreProperties>
</file>