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A40973-3B92-4D22-87EC-A8813D336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63721-7983-4479-B009-274D16392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2A9E50-09EC-4BAE-B418-4F125C189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9F0A22-B990-4E36-B87E-70319973A5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31BA0B-F6E4-454F-8B8C-06915F5B9C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A4196D-A105-498B-BB41-657716EC48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437536-03B8-4FD4-A1A3-A25568B6D3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AF364-7B2C-4D0A-89D3-3A9B555CC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072E5-4140-446C-A72D-743AD815B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E5DC0-89BA-4083-B5E3-D9DDFBEE4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28741-EE75-4C96-8893-20AF68EF6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720041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外科补液与肠外营养课件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外科补液概述</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外科补液的方法</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肠外营养的概念与重要性</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肠外营养的配制与输注</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外科补液与肠外营养的案例分析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外科补液概述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通过补充体液丢失，调节电解质平衡，维持正常血容量，以改善机体内环境，满足生理需求。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补液原理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补液量计算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补液速度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根据体重、丢失体液量、病情严重程度等因素，计算每日所需补液量。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根据病情需要，合理安排补液速度，避免过快或过慢。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补液的原理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含有电解质和葡萄糖，如生理盐水、葡萄糖盐水等。</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9" name="Picture 9"/>
          <p:cNvPicPr>
            <a:picLocks noChangeAspect="1"/>
          </p:cNvPicPr>
          <p:nvPr/>
        </p:nvPicPr>
        <p:blipFill>
          <a:blip r:embed="rId4"/>
          <a:srcRect l="13083" r="13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晶体溶液</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含有高分子物质，如血浆、白蛋白等。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胶体溶液</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由晶体溶液和胶体溶液按一定比例混合而成。</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混合溶液</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补液的种类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由于各种原因导致的水和电解质丢失，出现口渴、尿少等症状。</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脱水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由于血容量不足导致的重要脏器灌注不足，出现血压下降、四肢厥冷等症状。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休克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由于体内酸碱物质代谢异常导致，出现呼吸急促、心率加快等症状。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酸碱平衡失调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补液的适应症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外科补液的方法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口服补液是一种简单、方便的补液方式，适用于轻度和中度脱水患者。</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口服补液可以通过口服含电解质的溶液或含有适量糖和盐的饮料来补充身体所需的水分和电解质。这种方法适用于轻度和中度脱水患者，特别是那些可以正常吞咽和消化液体的患者。口服补液可以有效地防止和治疗脱水，同时避免静脉注射带来的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口服补液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静脉补液是一种快速、有效的补液方式，适用于严重脱水或不能口服补液的患者。</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静脉补液通过静脉注射含电解质的溶液或营养液来补充身体所需的水分和营养。这种方法适用于严重脱水或不能口服补液的患者，如吞咽困难、严重呕吐或昏迷等。静脉补液可以快速纠正脱水状态，但需要专业的医护人员进行操作，以避免并发症和不良反应。</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静脉补液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其他补液方式包括腹腔补液、中心静脉置管补液等，适用于特殊情况下的补液治疗。</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除了口服和静脉补液外，还有其他一些补液方式，如腹腔补液和中心静脉置管补液等。这些方法适用于特殊情况下的补液治疗，如腹腔感染、腹部手术后的患者或需要长期补液治疗的患者等。这些方法需要专业的医护人员进行操作，并密切监测患者的反应和效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其他补液方式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https://d.book118.com/848072004104006023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2024-08-30T08:43:51.271</cp:lastPrinted>
  <dcterms:created xsi:type="dcterms:W3CDTF">2024-08-30T00:43:51Z</dcterms:created>
  <dcterms:modified xsi:type="dcterms:W3CDTF">2024-08-30T00:43:53Z</dcterms:modified>
</cp:coreProperties>
</file>