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FF832-3D8F-403E-950A-A56A8510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22DC9-BCEE-4E70-A72E-21D89D5A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BE249-2597-4F16-ADCB-D4A2F69F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D8715-D4EB-44B7-B1C0-2697608F5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38E8B-0DF3-47D0-8BD3-C2372965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8BF54-E6DB-4759-8DAF-39F5FB4AF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3FD3CC-BB80-4A76-9B9F-C5E6CC4C7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16977-CD57-413A-989F-7E00B99F6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E4B6E-672B-4369-93F6-E095F3F3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8954C-884F-47DD-A186-95E73AEF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FAD0A-1E06-4F02-B4FD-9531E92BE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213702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财政宏观调控职能概述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财政宏观调控基本概念与目标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财政收入分配与调节机制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财政支出结构与优化策略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财政政策工具选择与运用技巧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财政监督检查与绩效评估体系构建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总结与展望：提高财政宏观调控能力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财政宏观调控基本概念与目标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财政宏观调控是指政府通过财政收支、财政政策等手段，调节和干预经济运行，以实现宏观经济稳定和发展的目标。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财政宏观调控的特点包括：以国家为主体，具有强制性；以全局为对象，具有广泛性；以总体供求平衡为目标，具有总量性；以利益为诱导，具有间接性。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财政宏观调控定义及特点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财政政策和货币政策是政府进行宏观调控的两大政策工具，两者相互联系、相互补充。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财政政策主要通过税收、政府支出等手段来调节经济，而货币政策则主要通过调节货币供应量和利率等手段来影响经济。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在实践中，财政政策和货币政策需要密切配合，协同发力，以实现宏观调控的目标。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财政政策与货币政策关系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经济增长是宏观调控的首要目标，政府需要通过各种手段促进经济增长，提高人民生活水平。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物价稳定是宏观调控的重要目标之一，政府需要通过调节货币供应量、控制通货膨胀等手段来保持物价稳定。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国际收支平衡是宏观调控的外部目标，政府需要通过调节汇率、控制进出口等手段来保持国际收支平衡。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充分就业是宏观调控的另一个重要目标，政府需要通过创造就业机会、提高劳动者素质等手段来促进充分就业。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宏观调控的目标体系包括经济增长、物价稳定、充分就业和国际收支平衡等四个方面。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宏观调控目标体系构建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国内实践经验表明，财政宏观调控在促进经济增长、保持物价稳定、促进就业等方面发挥了重要作用。例如，我国实施的积极财政政策在扩大内需、促进经济增长方面取得了显著成效。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也表明，财政宏观调控是各国政府进行宏观经济管理的重要手段之一。例如，美国政府在应对经济危机时采取了大规模的财政刺激计划，有效地促进了经济复苏和增长。同时，各国政府在实践中也积累了丰富的经验和教训，值得我们借鉴和学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国内外实践经验借鉴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财政收入分配与调节机制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国有资产收益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国有企业上缴的利润、股息、红利等，也是财政收入的重要来源之一。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税收收入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包括增值税、企业所得税、个人所得税等，是财政收入的主要来源。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非税收入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包括行政事业性收费、罚没收入、国有资源有偿使用收入等，是财政收入的重要组成部分。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财政收入来源及构成分析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税收调节收入分配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通过个人所得税、财产税等税收手段，对高收入者进行适当调节，缩小贫富差距。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税收促进社会公平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通过税收优惠政策，鼓励企业增加就业岗位、提高员工福利，促进社会公平和稳定。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税收与经济增长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合理的税收制度能够刺激经济增长，增加财政收入，为政府提供更多的资源用于社会公共事业。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税收制度在收入分配中作用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经济发展水平、政策法规、征管水平等都会影响非税收入的规模和增长速度。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非税收入与财政收入关系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非税收入是财政收入的重要组成部分，对财政收入的增长和稳定具有重要影响。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非税收入管理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建立健全非税收入管理制度，规范非税收入征收和使用行为，防止乱收费、乱罚款等现象发生。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非税收入管理及其影响因素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转移支付形式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包括一般性转移支付和专项转移支付两种形式，前者主要用于弥补地方财力缺口，后者主要用于支持特定项目或领域发展。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制度设计原则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公平与效率相结合、事权与财权相匹配、激励与约束并重等原则应贯穿于政府间转移支付制度设计中。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转移支付目标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实现基本公共服务均等化，促进区域协调发展，缩小地区间财力差距。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政府间转移支付制度设计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财政支出结构与优化策略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经济建设支出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社会文教支出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行政管理支出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国防支出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财政支出类型划分及特点分析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包括基本建设投资、企业挖潜改造资金等，旨在推动经济增长和结构调整。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保障国家政权建设，维持各级行政机关正常运转所需经费。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涉及教育、科学、文化、卫生等领域，用于提高国民素质和健康水平。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用于国防建设和军队建设，维护国家安全。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制定长期和短期的基础设施建设投资规划，明确投资方向和重点。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统筹规划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加强项目前期论证和后期评价，确保项目质量和效益。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规范资金使用，防止浪费和挪用，提高投资效益。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基础设施建设投资规划与管理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逐步提高教育、卫生等民生领域的财政支出比重。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加大投入力度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根据实际需求调整投入结构，确保重点领域得到充分保障。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优化投入结构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完善相关政策措施，确保民生领域投入持续稳定增长。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建立长效机制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教育、卫生等民生领域投入保障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https://d.book118.com/848072137022006040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2024-09-18T08:36:41.447</cp:lastPrinted>
  <dcterms:created xsi:type="dcterms:W3CDTF">2024-09-18T00:36:41Z</dcterms:created>
  <dcterms:modified xsi:type="dcterms:W3CDTF">2024-09-18T00:36:43Z</dcterms:modified>
</cp:coreProperties>
</file>