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0ED4306-2F2D-4897-A3C6-C8B12B5C3C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0950C91-7850-471D-9824-6431D0C82E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ACDF5E1-D4C2-4779-BDA6-7EB59C5197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6910794-3420-405A-A902-A856AD24F4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4BE7AAE-67CB-4DD2-943B-074E1F77A2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2B9366A-A575-4B88-99C9-5EE991C024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35293E8-49D0-4904-B8D7-08D89DB5D7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1731ADB-4EA1-4F24-8A89-2F4F2BC8E8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7306DED-5B52-44FC-A4E8-87637E7F2B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3F19B15-006D-4558-A030-5F7B28724B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CCC350A-08A6-4A55-A705-3BDAF23EE2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14.jpeg" /><Relationship Id="rId6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18.jpeg" /><Relationship Id="rId6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21.jpeg" /><Relationship Id="rId5" Type="http://schemas.openxmlformats.org/officeDocument/2006/relationships/image" Target="../media/image22.jpeg" /><Relationship Id="rId6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3.jpeg" /><Relationship Id="rId3" Type="http://schemas.openxmlformats.org/officeDocument/2006/relationships/image" Target="../media/image24.jpeg" /><Relationship Id="rId4" Type="http://schemas.openxmlformats.org/officeDocument/2006/relationships/image" Target="../media/image25.jpeg" /><Relationship Id="rId5" Type="http://schemas.openxmlformats.org/officeDocument/2006/relationships/image" Target="../media/image2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6.jpeg" /><Relationship Id="rId3" Type="http://schemas.openxmlformats.org/officeDocument/2006/relationships/image" Target="../media/image27.jpeg" /><Relationship Id="rId4" Type="http://schemas.openxmlformats.org/officeDocument/2006/relationships/image" Target="../media/image14.jpeg" /><Relationship Id="rId5" Type="http://schemas.openxmlformats.org/officeDocument/2006/relationships/image" Target="../media/image2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48074060101006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17451" y="1574432"/>
            <a:ext cx="6939686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设备管理的设备质量监督和审核流程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17451" y="5208092"/>
            <a:ext cx="3196742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17451" y="5689900"/>
            <a:ext cx="3489350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2024-01-29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设备质量监督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设备质量审核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设备质量监督和审核流程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设备质量监督和审核的挑战与解决方案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设备质量监督和审核的实践与案例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结论与展望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708" r="16708"/>
          <a:stretch>
            <a:fillRect/>
          </a:stretch>
        </p:blipFill>
        <p:spPr>
          <a:xfrm>
            <a:off x="705128" y="1258733"/>
            <a:ext cx="5140491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通过对设备进行质量监督和审核，可以及时发现和排除潜在的安全隐患，确保设备在规定的参数范围内稳定运行，从而保障生产安全。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确保设备安全、稳定运行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通过对设备性能、维护状况等方面的监督和审核，可以评估设备的运行状况，提出改进措施，从而提高设备运行效率，降低能耗和维修成本。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提高设备运行效率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设备是企业生产的重要物质基础，加强设备质量监督和审核有助于延长设备使用寿命，减少资源浪费，促进企业的可持续发展。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促进企业可持续发展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2992" r="22992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保障生产安全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设备故障或失效可能导致生产事故，加强设备管理可以预防和减少此类事故的发生，保障员工和企业财产安全。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提高生产效率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通过对设备进行合理配置、维护和更新，可以提高生产效率，降低生产成本，增强企业市场竞争力。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促进企业技术创新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设备管理涉及设备的选型、采购、安装、调试、使用、维护、更新和报废等全过程，加强设备管理有助于推动企业技术创新和管理创新，提升企业整体竞争力。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设备管理的重要性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设备质量监督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确保设备性能稳定、安全可靠，满足生产和质量要求。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遵循国家法律法规、行业标准和企业规章制度，坚持公正、客观、科学的监督原则。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原则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监督目标和原则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对设备的制造、安装、调试、运行、维护等全过程进行监督。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依据国家、行业相关标准以及企业设备技术规范进行监督，确保设备质量达标。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监督内容和标准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标准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内容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方法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采用定期检查、专项检查、随机抽查等方法进行监督。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手段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运用现代化检测仪器、设备状态监测系统等手段，对设备进行全面、准确的监督。同时，结合设备运行数据、维修记录等信息，对设备质量状况进行综合评估。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监督方法和手段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设备质量审核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16" b="116"/>
          <a:stretch>
            <a:fillRect/>
          </a:stretch>
        </p:blipFill>
        <p:spPr>
          <a:xfrm>
            <a:off x="882858" y="1563009"/>
            <a:ext cx="2465519" cy="2459823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16" b="116"/>
          <a:stretch>
            <a:fillRect/>
          </a:stretch>
        </p:blipFill>
        <p:spPr>
          <a:xfrm>
            <a:off x="3561054" y="1563009"/>
            <a:ext cx="2465519" cy="2459823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t="116" b="116"/>
          <a:stretch>
            <a:fillRect/>
          </a:stretch>
        </p:blipFill>
        <p:spPr>
          <a:xfrm>
            <a:off x="6239251" y="1563009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t="12587" b="12587"/>
          <a:stretch>
            <a:fillRect/>
          </a:stretch>
        </p:blipFill>
        <p:spPr>
          <a:xfrm>
            <a:off x="8917448" y="1563009"/>
            <a:ext cx="2465519" cy="2459823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1401243" y="3336168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4079439" y="3336168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9466032" y="3336168"/>
            <a:ext cx="1368351" cy="146042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757636" y="3336168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7981" y="5054414"/>
            <a:ext cx="2415273" cy="11179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确保设备符合相关法规、标准和合同要求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3586178" y="5054414"/>
            <a:ext cx="2415273" cy="111823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提高设备质量和可靠性，减少故障和维修成本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6264374" y="5054414"/>
            <a:ext cx="2415273" cy="111823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促进设备管理的持续改进和创新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8942570" y="5054414"/>
            <a:ext cx="2415273" cy="111823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公正、客观、科学地进行设备质量评价</a:t>
            </a:r>
            <a:endParaRPr lang="en-US" sz="1100"/>
          </a:p>
        </p:txBody>
      </p:sp>
      <p:sp>
        <p:nvSpPr>
          <p:cNvPr id="14" name="TextBox 14"/>
          <p:cNvSpPr txBox="1"/>
          <p:nvPr/>
        </p:nvSpPr>
        <p:spPr>
          <a:xfrm>
            <a:off x="1431442" y="3725383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111824" y="3725383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790020" y="3725383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468217" y="3725383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审核目标和原则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67" r="3167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484" r="484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87" r="3087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3174" r="3174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6416218" y="3460761"/>
            <a:ext cx="2285143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416218" y="4197615"/>
            <a:ext cx="2288381" cy="2112169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3571418" y="3460761"/>
            <a:ext cx="2285429" cy="852159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571418" y="4206759"/>
            <a:ext cx="2288096" cy="2103025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265251" y="3460761"/>
            <a:ext cx="2286000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265251" y="4204473"/>
            <a:ext cx="2286000" cy="2105311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3" name="AutoShape 13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5" name="TextBox 15"/>
          <p:cNvSpPr txBox="1"/>
          <p:nvPr/>
        </p:nvSpPr>
        <p:spPr>
          <a:xfrm>
            <a:off x="705451" y="3461492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571418" y="3467100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265251" y="3471017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审核内容和标准</a:t>
              </a:r>
            </a:p>
          </p:txBody>
        </p:sp>
      </p:grpSp>
      <p:sp>
        <p:nvSpPr>
          <p:cNvPr id="40" name="TextBox 40"/>
          <p:cNvSpPr txBox="1"/>
          <p:nvPr/>
        </p:nvSpPr>
        <p:spPr>
          <a:xfrm>
            <a:off x="756455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设备设计、制造、安装、调试等全过程的质量控制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3628568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设备性能、精度、稳定性等关键指标的评价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6466794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设备安全性、环保性、节能性等方面的检查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318371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设备维修、保养、改造等后续管理的评估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416218" y="3461492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文件审核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现场检查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抽样检验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专家评审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审核方法和手段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17299" r="17299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t="116" b="116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t="116" b="116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t="116" b="116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检查设备制造过程中的质量文件、检验记录等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对设备运行状况、操作环境等进行实地考察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对设备关键部件或整体进行抽样检测，以评估其质量水平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邀请行业专家对设备质量进行评价，提出改进意见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设备质量监督和审核流程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流程概述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该流程旨在确保设备在整个生命周期内都能保持良好的运行状态，满足生产或运营需求，同时降低设备维修和更换成本。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设备质量监督和审核流程是对设备从采购、安装、调试、运行到报废全过程进行质量监督和审核的一系列活动。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789747" y="1388509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467252" y="1671934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1. 采购阶段</a:t>
            </a:r>
          </a:p>
        </p:txBody>
      </p:sp>
      <p:sp>
        <p:nvSpPr>
          <p:cNvPr id="4" name="AutoShape 4"/>
          <p:cNvSpPr/>
          <p:nvPr/>
        </p:nvSpPr>
        <p:spPr>
          <a:xfrm>
            <a:off x="1491031" y="3030193"/>
            <a:ext cx="8008040" cy="126796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643863" y="3325809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制定设备采购计划，明确设备的技术参数、性能指标和验收标准。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7848" b="7848"/>
          <a:stretch>
            <a:fillRect/>
          </a:stretch>
        </p:blipFill>
        <p:spPr>
          <a:xfrm>
            <a:off x="539110" y="1388509"/>
            <a:ext cx="2256056" cy="126796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11349" b="11349"/>
          <a:stretch>
            <a:fillRect/>
          </a:stretch>
        </p:blipFill>
        <p:spPr>
          <a:xfrm>
            <a:off x="9486879" y="3030193"/>
            <a:ext cx="2256056" cy="1267968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2795409" y="4664094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472914" y="4947518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对供应商进行资格预审，确保其具备提供合格设备的能力和质量保证体系。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8924" b="28924"/>
          <a:stretch>
            <a:fillRect/>
          </a:stretch>
        </p:blipFill>
        <p:spPr>
          <a:xfrm>
            <a:off x="544772" y="4664093"/>
            <a:ext cx="2256056" cy="1267968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流程详细步骤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https://d.book118.com/848074060101006040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93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2024-09-19T03:51:16.401</cp:lastPrinted>
  <dcterms:created xsi:type="dcterms:W3CDTF">2024-09-18T19:51:16Z</dcterms:created>
  <dcterms:modified xsi:type="dcterms:W3CDTF">2024-09-18T19:51:18Z</dcterms:modified>
</cp:coreProperties>
</file>