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76513-6CA5-4387-B28A-0C10BC31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655D2-7E77-459B-AB54-665E5019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ABBCB-CEFB-4196-9783-3067FD81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B82D4-59E9-4DA3-A789-B27BCF88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E9EB1-E745-4D8A-8FF1-2614DB21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92918-8EC4-4D77-BE0F-33369851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F1EAA-42C3-4C06-8635-5C5FE616B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AB65D-44B4-4104-A773-0AA3F2985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D4DA6-8B6F-4BD5-878B-D87BB5F6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985DD-470B-4B1A-8B0F-50508616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06E99-C34B-4146-B055-F59BC20B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4135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智能船舶与海洋工程的数字化海事服务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海洋工程数字化技术应用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数字化海事服务体系建设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智能船舶与海洋工程融合发展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海洋工程是开发利用海洋资源、保护海洋环境、维护海洋权益的重要领域，对于国家经济发展、国防安全等具有重要意义。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数字化海事服务已经成为智能船舶与海洋工程领域的重要趋势。数字化海事服务可以提高船舶运营效率、降低运营成本、提高航行安全性等，对于推动海洋工程领域的创新发展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数字化海事服务的必要性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数字化海事服务是指利用先进的信息技术手段，对船舶运营、海洋工程建设等海事活动进行数字化处理和服务，实现海事信息的实时获取、处理和应用。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数字化海事服务包括船舶交通管理、海洋环境监测、海洋资源调查、海洋灾害预警预报、海上应急救援等多个方面，涉及船舶导航、通信、气象、海洋生物学等多个学科领域。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数字化海事服务主要利用大数据、云计算、物联网、人工智能等先进技术手段，对海量数据进行处理和分析，提取有用信息，为海事活动提供决策支持和服务保障。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数字化海事服务概述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船舶自动化与智能化技术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船舶自动驾驶技术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通过先进的传感器、控制系统和算法，实现船舶的自动导航、避碰和靠泊等功能，提高航行安全性和效率。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智能化机舱管理系统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采用物联网、大数据和人工智能等技术，对船舶机舱设备进行远程监控、故障诊断和预测性维护，提高船舶运行可靠性。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自动化货物装卸系统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通过机器人、自动化设备和智能控制系统，实现货物的自动装卸、计量和监控，提高装卸效率和安全性。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利用卫星通信网络，实现船舶与陆地、船舶与船舶之间的实时通信，保障海上安全和应急通信需求。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采用GNSS（全球卫星导航系统）、惯性导航等多种导航技术，提供高精度、高可靠性的船舶位置和航向信息。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高精度导航技术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333" b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利用水声通信、光通信等技术，实现水下潜器与水面船舶、水下潜器之间的通信和数据传输。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水下通信技术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船舶通信导航技术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采用新型推进器、高效螺旋桨和节能装置等，提高船舶推进效率，降低燃油消耗和排放。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高效推进技术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应用太阳能、风能等可再生能源，以及燃料电池等新型能源技术，减少船舶对传统燃料的依赖，降低碳排放。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采用选择性催化还原（SCR）、废气再循环（EGR）等废气处理技术，降低船舶氮氧化物（NOx）和硫氧化物（SOx）的排放。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船舶能效与环保技术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海洋工程数字化技术应用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三维数字化设计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利用CAD等三维设计软件，实现海洋工程结构、设备和系统的数字化建模与设计，提高设计效率和质量。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工程仿真技术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采用有限元分析、计算流体力学等仿真方法，对海洋工程结构、流体动力性能等进行模拟分析，优化设计方案。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应用虚拟现实技术，构建海洋工程的虚拟环境，实现设计方案的交互式审查和体验。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海洋工程设计与仿真技术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基于大数据、人工智能等技术，对监测数据进行挖掘和分析，提供装备维护、故障预测等智能化决策支持。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利用各类传感器对海洋工程装备进行实时监测，获取装备运行状态、环境参数等信息。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采用PLC、DCS等自动化控制系统，实现对海洋工程装备的远程监控和自动控制。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海洋工程装备智能化技术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溢油监测与应急处理技术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采用溢油监测设备和技术，及时发现并处理溢油事故，保护海洋生态环境。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排放控制技术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应用先进的排放控制技术，降低海洋工程装备的废气、废水等污染物排放，满足环保要求。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结构健康监测技术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应用结构健康监测技术，对海洋工程结构进行实时监测和评估，确保结构安全。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73" r="187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海洋工程安全与环保技术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https://d.book118.com/848074135130006035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2024-09-14T20:15:31.500</cp:lastPrinted>
  <dcterms:created xsi:type="dcterms:W3CDTF">2024-09-14T12:15:31Z</dcterms:created>
  <dcterms:modified xsi:type="dcterms:W3CDTF">2024-09-14T12:15:33Z</dcterms:modified>
</cp:coreProperties>
</file>