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D301-C7FB-4195-A89B-BB44E24B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2D70B-4962-4526-A53F-01ACEBF6E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159D8-05B7-4914-A9CC-28E034AF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9E02C-17FB-4DDC-889E-762D5DB5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2FDC4-9257-461C-88D1-EB73D461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C368A-7231-4312-8ECA-CFC43B98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E0937-82E0-4624-87B2-94489C7A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B4505-AF84-4CF4-AA28-51B6FDB3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6574C-B874-408E-96CD-46E0A8F30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59AF4-CA86-4A4A-82A7-7313E291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3DBB8-36DE-45AB-B381-E64A0D16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4142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矿业与采掘行业2024年人事变革与组织优化方案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人事变革策略与措施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激励机制改革方案探讨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企业文化重塑与传播途径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实施方案及时间表安排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当前，矿业与采掘行业竞争激烈，企业间兼并重组、资源整合成为常态。同时，技术创新和绿色发展逐渐成为企业核心竞争力的重要组成部分。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近年来，全球矿业与采掘行业经历了波动，受全球经济形势、政策法规和市场需求等多重因素影响，行业规模有所缩减，增长速度放缓。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矿业与采掘行业从业人员普遍面临技能老化、知识结构单一等问题，高素质、高技能人才短缺现象日益严重。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矿业与采掘行业现状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随着科技的不断进步，矿业与采掘行业正朝着智能化、自动化方向发展。机器人、无人驾驶等技术在采矿、选矿等环节的应用逐渐普及，提高了生产效率和安全性。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绿色发展与环保要求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全球对环境保护的意识日益增强，矿业与采掘行业面临更加严格的环保法规和政策要求。企业需要加强环保投入，推动绿色矿山建设，降低对环境的负面影响。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为应对市场变化和风险挑战，矿业与采掘企业需要积极拓展多元化业务，寻求与其他产业的跨界融合。例如，发展新能源、新材料等战略性新兴产业，推动企业转型升级。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08" b="920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各国政府对矿产资源的开发、利用和保护都有严格的法规和政策要求。企业需要遵守相关法规，确保资源的合理开发和利用。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随着全球环保意识的提高，各国政府纷纷出台严格的环保政策，对矿业与采掘行业的环保要求不断提高。企业需要加大环保投入，推动绿色生产。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矿业与采掘行业受国际贸易政策影响较大。企业需要密切关注国际贸易形势和政策变化，积极应对贸易壁垒和贸易摩擦对企业经营的影响。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人事变革策略与措施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根据企业业务发展规划，明确未来所需人才类型、数量和质量要求，制定相应的人才发展战略。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制定人才发展战略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优化人才结构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建立人才梯队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通过引进高素质人才、培养内部潜力人才等方式，优化企业人才结构，提升整体人才素质。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针对不同层级和岗位，建立人才梯队，确保企业人才的连续性和稳定性。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充分利用线上线下招聘渠道，加大校园招聘和社会招聘力度，提高招聘效果。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917" r="2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拓宽招聘渠道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在招聘过程中引入竞争机制，通过笔试、面试等环节选拔优秀人才。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对候选人进行严格的背景调查，确保招聘到的人才符合企业要求。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强化背景调查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招聘与选拔机制创新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9" b="21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培训与发展体系完善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根据员工需求和岗位要求，制定个性化的培训计划，提高员工的专业技能和综合素质。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搭建发展平台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为员工搭建广阔的发展平台，提供晋升机会和职业发展规划指导，激发员工的积极性和创造力。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加强培训评估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对培训效果进行评估和反馈，不断改进培训内容和方式，提高培训质量。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组织结构优化方案设计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减少管理层级，提高决策效率，增强组织灵活性。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根据市场需求和业务发展趋势，调整业务部门设置，优化资源配置。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业务部门重组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合并相似职能的部门，降低管理成本，提高工作效率。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对现有岗位进行全面分析，明确各岗位职责、工作要求和绩效标准。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83" b="1458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根据岗位分析结果，合理划分岗位职责，避免工作重叠和职责不清。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制定详细的岗位说明书，为员工提供明确的指导和参考。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岗位说明书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岗位职责明确与划分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https://d.book118.com/848074142021006027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2024-09-04T18:54:06.646</cp:lastPrinted>
  <dcterms:created xsi:type="dcterms:W3CDTF">2024-09-04T10:54:06Z</dcterms:created>
  <dcterms:modified xsi:type="dcterms:W3CDTF">2024-09-04T10:54:08Z</dcterms:modified>
</cp:coreProperties>
</file>