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11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7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38D91-F0FA-45D0-B026-D9A222973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38D6A-96E3-4363-8B95-696C49F0F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AF447-DDD7-46C9-9D87-260D71EC0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E2B1C-B565-43BD-8743-AFDC4AB5A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DBE542-E61A-4022-8EDD-BE2515FE8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F0B0E0-36BF-4AF4-886A-50473197F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279B7-F36E-4878-9CC3-D44631367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B89C1-D0A6-46D1-95D6-EEAFD9BC3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2F176-29D6-4858-939D-5F231464F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F0159-428C-4678-B89E-04F9AA33E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04B63-C5F5-4D73-8456-C3B70D9AF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100" r:id="rId2"/>
    <p:sldLayoutId id="2147490101" r:id="rId3"/>
    <p:sldLayoutId id="2147490102" r:id="rId4"/>
    <p:sldLayoutId id="2147490103" r:id="rId5"/>
    <p:sldLayoutId id="2147490104" r:id="rId6"/>
    <p:sldLayoutId id="2147490105" r:id="rId7"/>
    <p:sldLayoutId id="2147490106" r:id="rId8"/>
    <p:sldLayoutId id="2147490107" r:id="rId9"/>
    <p:sldLayoutId id="2147490108" r:id="rId10"/>
    <p:sldLayoutId id="214749010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512004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健康宣教之预防脑血管病从生活习惯开始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预防脑血管病的重要性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脑血管病的危害</a:t>
            </a:r>
            <a:endParaRPr lang="zh-CN" altLang="en-US"/>
          </a:p>
        </p:txBody>
      </p:sp>
      <p:sp>
        <p:nvSpPr>
          <p:cNvPr id="1048908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脑血管病是导致人类死亡和残疾的主要原因之一，每年有数百万人因此病而失去生命或丧失劳动能力。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脑血管病会导致多种严重的后遗症，如瘫痪、失语、认知障碍等，给患者和家庭带来巨大的负担。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脑血管病的治疗费用高昂，给家庭和社会带来巨大的经济压力。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早期预防脑血管病可以有效降低其发病率和死亡率，提高人们的生活质量和健康水平。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预防脑血管病的意义</a:t>
            </a:r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降低发病率：预防脑血管病可以显著降低其发病率，减轻家庭和社会负担。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2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提高生活质量：预防脑血管病可以避免患者遭受身体和心理上的痛苦，提高生活质量。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8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节约医疗资源：预防脑血管病可以减少医疗资源的消耗，减轻医疗体系的负担。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4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8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促进健康长寿：预防脑血管病可以使人更加健康长寿，享受幸福美好的生活。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生活习惯对预防脑血管病的影响</a:t>
            </a:r>
            <a:endParaRPr lang="zh-CN" altLang="en-US"/>
          </a:p>
        </p:txBody>
      </p:sp>
      <p:sp>
        <p:nvSpPr>
          <p:cNvPr id="10490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饮食与脑血管病</a:t>
            </a:r>
            <a:endParaRPr lang="zh-CN" altLang="en-US"/>
          </a:p>
        </p:txBody>
      </p:sp>
      <p:sp>
        <p:nvSpPr>
          <p:cNvPr id="1049080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富含蔬菜水果的饮食有助于预防脑血管病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高盐高脂饮食增加脑血管病风险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控制饮酒量可降低脑血管病发生几率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规律饮食有助于维护身体健康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运动与脑血管病</a:t>
            </a:r>
            <a:endParaRPr lang="zh-CN" altLang="en-US"/>
          </a:p>
        </p:txBody>
      </p:sp>
      <p:sp>
        <p:nvSpPr>
          <p:cNvPr id="1049130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适量运动有助于降低血压和血脂，减少脑血管病的风险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定期进行有氧运动，如快走、慢跑、游泳等，对心肺功能有益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运动可以促进血液循环，有助于改善脑部供血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运动还可以缓解压力，对心理健康有益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睡眠与脑血管病</a:t>
            </a:r>
            <a:endParaRPr lang="zh-CN" altLang="en-US"/>
          </a:p>
        </p:txBody>
      </p:sp>
      <p:sp>
        <p:nvSpPr>
          <p:cNvPr id="1049188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睡眠呼吸暂停综合症是脑血管病的独立危险因素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睡眠不足会增加脑血管病的风险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长期睡眠质量差会导致血压升高，增加脑血管负担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保持良好的睡眠习惯有助于预防脑血管病的发生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戒烟限酒与脑血管病</a:t>
            </a:r>
            <a:endParaRPr lang="zh-CN" altLang="en-US"/>
          </a:p>
        </p:txBody>
      </p:sp>
      <p:sp>
        <p:nvSpPr>
          <p:cNvPr id="1049254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戒烟：戒烟可以显著降低患脑血管病的风险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限酒：适量饮酒可能会对心血管健康产生一定的益处，但过量饮酒会增加脑血管病的风险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长期吸烟和过量饮酒均会增加脑血管病的发生率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戒烟限酒对预防脑血管病具有重要意义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养成良好生活习惯的方法和技巧</a:t>
            </a:r>
            <a:endParaRPr lang="zh-CN" altLang="en-US"/>
          </a:p>
        </p:txBody>
      </p:sp>
      <p:sp>
        <p:nvSpPr>
          <p:cNvPr id="10492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合理安排膳食结构</a:t>
            </a:r>
            <a:endParaRPr lang="zh-CN" altLang="en-US"/>
          </a:p>
        </p:txBody>
      </p:sp>
      <p:sp>
        <p:nvSpPr>
          <p:cNvPr id="10493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4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控制总热量摄入，保持营养均衡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适量摄入优质蛋白质，如鱼、瘦肉、豆类等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6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减少高脂肪、高胆固醇食物的摄入，如动物内脏、肥肉等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8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多食用富含膳食纤维的食物，如蔬菜、水果、全谷类等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https://d.book118.com/848075120047006027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Wingdings</vt:lpstr>
      <vt:lpstr>Office Theme</vt:lpstr>
      <vt:lpstr>健康宣教之预防脑血管病从生活习惯开始</vt:lpstr>
      <vt:lpstr>目录</vt:lpstr>
      <vt:lpstr>添加章节标题</vt:lpstr>
      <vt:lpstr>预防脑血管病的重要性</vt:lpstr>
      <vt:lpstr>脑血管病的危害</vt:lpstr>
      <vt:lpstr>预防脑血管病的意义</vt:lpstr>
      <vt:lpstr>生活习惯对预防脑血管病的影响</vt:lpstr>
      <vt:lpstr>饮食与脑血管病</vt:lpstr>
      <vt:lpstr>运动与脑血管病</vt:lpstr>
      <vt:lpstr>睡眠与脑血管病</vt:lpstr>
      <vt:lpstr>戒烟限酒与脑血管病</vt:lpstr>
      <vt:lpstr>养成良好生活习惯的方法和技巧</vt:lpstr>
      <vt:lpstr>合理安排膳食结构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2024-09-05T04:34:22.224</cp:lastPrinted>
  <dcterms:created xsi:type="dcterms:W3CDTF">2024-09-04T20:34:22Z</dcterms:created>
  <dcterms:modified xsi:type="dcterms:W3CDTF">2024-09-04T20:34:24Z</dcterms:modified>
</cp:coreProperties>
</file>