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941E3-E582-4F96-961B-D7CC733A4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2E5CB-32DB-4A27-9BC6-50192F98C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ADB1F-B1DA-488A-9741-FFE9D6934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37B39-38EF-4696-B686-2936E62DA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A349BA-118D-4D3B-BE1B-27DBBD088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77B19B-9FD3-46BB-A893-36D5A6E48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E851D7-F797-4196-AF86-C3C45DB62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88EE4-68ED-4281-B4AD-0AD03FE9E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18EFC-2D0D-448B-9DDC-451122405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C9621-DC60-4D96-9709-CEA24AC49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04A8E-AE9E-49CD-B0B7-0EF92A941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601205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甲状腺炎护理查房PPT课件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甲状腺炎的症状与诊断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甲状腺炎的预防与康复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甲状腺炎的案例分享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它可能导致甲状腺肿大、疼痛、发热等症状，严重时可能影响甲状腺功能，甚至危及生命。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甲状腺炎是一种常见的甲状腺疾病，主要是由于各种原因引起的甲状腺炎症反应。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甲状腺炎的分类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根据病因，甲状腺炎可以分为感染性甲状腺炎、自身免疫性甲状腺炎、放射性甲状腺炎等。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根据病程，甲状腺炎可以分为急性甲状腺炎和慢性甲状腺炎。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感染性甲状腺炎主要是由于细菌、病毒等感染引起。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自身免疫性甲状腺炎与自身免疫系统异常有关，常常伴随着其他自身免疫性疾病。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130" b="2513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放射性甲状腺炎通常是由于头颈部放疗引起。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甲状腺炎的病因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甲状腺炎的症状与诊断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03" b="1430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253" r="2525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甲状腺炎的症状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甲状腺炎会导致甲状腺肿大，可能伴随着疼痛和压痛。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甲状腺炎可能引起颈部不适，如紧绷感、僵硬感等。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甲状腺炎可能引起全身症状，如发热、疲劳、肌肉疼痛等。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甲状腺炎还可能引起其他症状，如失眠、易怒、心悸等。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甲状腺肿大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颈部不适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全身症状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通过检测甲状腺激素水平，了解甲状腺功能是否正常。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甲状腺功能检查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通过检测甲状腺相关抗体，如甲状腺球蛋白抗体和甲状腺微粒体抗体，有助于诊断甲状腺炎。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抗体检测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通过超声检查可以观察甲状腺的形态和血流情况，有助于诊断甲状腺炎。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对于难以确诊的病例，可以通过细针穿刺活检获取甲状腺组织进行病理检查，以明确诊断。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细针穿刺活检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甲状腺炎的诊断方法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根据患者的症状和体征，如甲状腺肿大、颈部不适、全身症状等，进行初步诊断。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根据甲状腺功能检查、抗体检测等实验室检查结果，结合临床表现进行综合分析，以明确诊断。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需要排除其他可能导致类似症状的疾病，如亚急性甲状腺炎、桥本氏病等。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甲状腺炎的诊断标准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甲状腺炎的护理措施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https://d.book118.com/848076012050006023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2024-08-29T21:26:24.863</cp:lastPrinted>
  <dcterms:created xsi:type="dcterms:W3CDTF">2024-08-29T13:26:24Z</dcterms:created>
  <dcterms:modified xsi:type="dcterms:W3CDTF">2024-08-29T13:26:27Z</dcterms:modified>
</cp:coreProperties>
</file>