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85C49A-10F3-4CD9-BD6A-705251833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82D0D-A9B0-43DA-A170-97C02F3BB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87CAE4-F6F4-4F03-B79A-0EC4EFF87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8ED91C-E2AB-4217-9E52-7DEA6EB58C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A65E16-E5E8-4ACC-9BA0-6580A33A22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C95CCA-98C6-41DD-909E-7197D9F6AF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B1CE5A-4F80-414E-87AF-E992513A4E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9E9314-4BFB-414C-8B97-679E218F6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8F422C-DDDA-4A59-869D-A9AF7EE10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292DA1-A3CB-41F9-A327-40975306C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B1EBB-7CE6-4990-93F9-1286EBD4C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7602412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建设高效施工安全预警体系</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施工安全预警体系概述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高效施工安全预警体系的建设方案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施工安全预警体系的应用与实践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b="-3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随着城市化进程的加速，建筑施工安全问题日益突出，频繁的安全事故给人们的生命财产安全带来严重威胁。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建设高效施工安全预警体系有助于预防和减少建筑施工安全事故的发生，保障人民群众的生命财产安全，促进建筑行业的可持续发展。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科学性</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预警体系应基于科学的风险评估和数据分析，确保预警的准确性和可靠性。</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建设目标</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建立一个实时、准确、高效的施工安全预警体系，实现建筑施工过程中的安全风险预警、监控和应对。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预警体系应全面考虑建筑施工过程中各环节的安全风险，确保预警的全面性和系统性。</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动态性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预警体系应能够根据建筑施工现场的实际情况进行动态调整，适应不同施工环境和条件下的安全风险变化。</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实用性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预警体系应简单易用，便于施工企业和监管部门操作，同时预警信息应具有可操作性，能够为风险应对提供有效指导。</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施工安全预警体系概述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预警体系定义与特点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预警体系定义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施工安全预警体系是一种通过收集和分析施工过程中的安全信息，对潜在的安全风险进行预警，并采取相应措施进行防范和控制的系统。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预警体系特点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预警体系具有实时性、动态性、预防性和系统性等特点，能够及时发现和解决施工过程中的安全隐患，有效降低安全事故的发生率。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提高施工安全性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预警体系能够实时监测施工过程，及时发现和预警潜在的安全风险，有效预防和控制安全事故的发生，提高施工安全性。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降低事故损失</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通过预警体系的及时预警和采取相应措施，可以减少安全事故的发生和减轻事故损失，降低企业的经济风险。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提高施工效率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预警体系能够提供准确的安全信息，帮助施工单位合理安排施工计划，优化资源配置，提高施工效率。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预警体系的重要性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随着信息技术和传感器技术的不断发展，施工安全预警体系得到了广泛应用。目前，国内外许多施工单位已经建立了自己的预警体系，并取得了良好的应用效果。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施工安全预警体系将朝着智能化、自动化和信息化的方向发展。通过引入人工智能、大数据和云计算等技术，预警体系的预警准确性和实时性将得到进一步提高，为施工安全提供更加可靠的保障。同时，预警体系将更加注重人性化设计，提高使用者的操作体验和满意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预警体系的发展现状与趋势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高效施工安全预警体系的建设方案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预警体系建设原则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科学性、系统性、可操作性、及时性。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预警体系建设步骤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需求分析、指标体系设计、预警模型构建、预警信息发布与应对机制建立。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r="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预警体系建设原则与步骤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https://d.book118.com/848076024123006037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2024-09-17T19:07:45.270</cp:lastPrinted>
  <dcterms:created xsi:type="dcterms:W3CDTF">2024-09-17T11:07:45Z</dcterms:created>
  <dcterms:modified xsi:type="dcterms:W3CDTF">2024-09-17T11:07:47Z</dcterms:modified>
</cp:coreProperties>
</file>