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7BB8F-6DD9-4B7A-8AA4-819C65D8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7B9C2-DB63-4C1D-84E3-B0A75125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BA232-3640-4533-9DE6-152620DA7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ABDD5-386F-4391-BC5B-A4302BE7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FB9C61-DE72-42EB-A005-7A67CB5B3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DFE53-FE77-400D-ADB4-6B356ABD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138282-A683-4175-9990-1E32F709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835B0-A922-40A4-AE93-A0D2412C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EB637-E509-4712-A5F5-7C36F649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FA3AE-2651-4323-870F-D7AAC8F0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DB555-CFE5-4FEE-9A59-8B45CA39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6112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建筑节能十大品牌简介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十大品牌介绍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品牌应用领域与案例分析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建筑节能品牌是指在建筑领域中，提供节能产品、技术和服务，并具有较高知名度和影响力的品牌。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建筑节能品牌通常注重技术创新、产品质量和环保性能，以满足市场需求和推动行业进步。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品牌特点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建筑节能品牌通过提供节能产品和技术，有助于降低建筑能耗，提高建筑能效，推动绿色建筑的发展。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推动绿色建筑发展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建筑节能品牌关注环保和可持续发展，通过推广节能技术和产品，有助于减少能源消耗和环境污染，促进可持续发展。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3500" r="13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随着建筑节能市场的不断扩大，建筑节能品牌在市场中的地位逐渐提升，成为企业竞争的重要因素之一。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建筑节能品牌的重要性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随着科技的不断进步，建筑节能品牌将不断推出新的技术和产品，提高建筑能效和降低能耗。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8292" b="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随着环保意识的提高，建筑节能品牌将更加注重产品的环保性能，推动绿色建筑的发展。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随着全球化的加速，建筑节能品牌将逐渐走向国际化，拓展海外市场，提升国际竞争力。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建筑节能品牌的发展趋势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十大品牌介绍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以减少能源消耗和提高能源利用效率为核心的建筑技术。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节能建筑技术主要通过建筑设计、材料选择、设备配置等方式，降低建筑在使用过程中的能源消耗，提高能源利用效率。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品牌一：节能建筑技术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注重环境保护和可持续发展的建筑技术。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绿色建筑技术强调在建筑设计、施工和运营过程中，减少对环境的影响，提高资源利用效率，同时为居住者提供健康、舒适的生活环境。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品牌二：绿色建筑技术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6083" b="1608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以降低碳排放为目标，减少建筑对气候变化影响的建筑技术。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低碳建筑技术通过优化建筑设计、使用低碳材料、提高能源利用效率等方式，降低建筑在使用过程中的碳排放，减缓气候变化。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品牌三：低碳建筑技术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31531" r="31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结合先进的信息技术，提高建筑运营效率的建筑技术。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智能建筑技术利用物联网、大数据、人工智能等技术手段，实现对建筑的智能化管理和运营，提高建筑的运营效率和管理水平。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品牌四：智能建筑技术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品牌五：可持续建筑技术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以长期可持续发展为目标，兼顾经济效益、社会效益和环境效益的建筑技术。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可持续建筑技术不仅注重建筑的节能、环保性能，还关注建筑的长期经济效益和社会效益，推动建筑的可持续发展。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注重与自然环境和谐共生的建筑技术。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生态建筑技术强调在建筑设计、施工和运营过程中，尊重自然、保护环境，使建筑与自然环境和谐共生，为居住者提供健康、舒适的生活环境。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品牌六：生态建筑技术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具有环保性能和可持续性的建筑材料。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绿色建筑材料在生产过程中注重环保，使用过程中具有低能耗、低排放的特点，同时具有较好的耐久性和可回收性。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品牌七：绿色建筑材料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https://d.book118.com/848076112075006043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2024-09-23T04:30:51.822</cp:lastPrinted>
  <dcterms:created xsi:type="dcterms:W3CDTF">2024-09-22T20:30:51Z</dcterms:created>
  <dcterms:modified xsi:type="dcterms:W3CDTF">2024-09-22T20:30:53Z</dcterms:modified>
</cp:coreProperties>
</file>