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9E3F70-B1FA-4054-AE9E-114FF606041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733900-8FC6-4CA8-857D-3A6AFE1C0BA7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2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3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4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5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6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7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8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9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10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fld id="{8E734D7E-DDC1-43BA-BA84-4A1CFE3D3418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11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51pptmoban.com/" TargetMode="Externa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B19FB-294D-43FF-9EEA-58996079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C1198-8F90-495E-897B-F7349C6D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3BE8-ADA9-45B8-AE28-7A2A5DDDB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231C8-5FFE-4EE4-8297-9190C0CAF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D4EA8-ED46-4FE1-B12F-ACC41910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DEFA2-10D4-4CF2-8C97-86164DB9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241BA-9BA9-493F-BF8A-2A52880C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F9461-8767-45CE-B811-8A8B18463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5DFDA-8C78-4470-8A2C-F89DC40A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68ED-D546-4DBB-AEF6-7FD400451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31D9F-4B65-47F8-BD5D-84FB8761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0" y="1374140"/>
            <a:ext cx="12192000" cy="6299200"/>
            <a:chOff x="0" y="1021080"/>
            <a:chExt cx="9144000" cy="4724400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0" y="1021080"/>
              <a:ext cx="9144000" cy="4122420"/>
            </a:xfrm>
            <a:custGeom>
              <a:gdLst>
                <a:gd name="connsiteX0" fmla="*/ 0 w 9144000"/>
                <a:gd name="connsiteY0" fmla="*/ 0 h 4122420"/>
                <a:gd name="connsiteX1" fmla="*/ 9144000 w 9144000"/>
                <a:gd name="connsiteY1" fmla="*/ 0 h 4122420"/>
                <a:gd name="connsiteX2" fmla="*/ 9144000 w 9144000"/>
                <a:gd name="connsiteY2" fmla="*/ 4122420 h 4122420"/>
                <a:gd name="connsiteX3" fmla="*/ 0 w 9144000"/>
                <a:gd name="connsiteY3" fmla="*/ 4122420 h 41224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144000" h="4122420">
                  <a:moveTo>
                    <a:pt x="0" y="0"/>
                  </a:moveTo>
                  <a:lnTo>
                    <a:pt x="9144000" y="0"/>
                  </a:lnTo>
                  <a:lnTo>
                    <a:pt x="9144000" y="4122420"/>
                  </a:lnTo>
                  <a:lnTo>
                    <a:pt x="0" y="4122420"/>
                  </a:lnTo>
                  <a:close/>
                </a:path>
              </a:pathLst>
            </a:custGeom>
          </p:spPr>
        </p:pic>
        <p:sp>
          <p:nvSpPr>
            <p:cNvPr id="7" name="任意多边形: 形状 6"/>
            <p:cNvSpPr/>
            <p:nvPr/>
          </p:nvSpPr>
          <p:spPr>
            <a:xfrm>
              <a:off x="0" y="3853043"/>
              <a:ext cx="9144000" cy="1892437"/>
            </a:xfrm>
            <a:custGeom>
              <a:gdLst>
                <a:gd name="connsiteX0" fmla="*/ 3124439 w 9144000"/>
                <a:gd name="connsiteY0" fmla="*/ 0 h 1892437"/>
                <a:gd name="connsiteX1" fmla="*/ 3176991 w 9144000"/>
                <a:gd name="connsiteY1" fmla="*/ 28665 h 1892437"/>
                <a:gd name="connsiteX2" fmla="*/ 3258207 w 9144000"/>
                <a:gd name="connsiteY2" fmla="*/ 52552 h 1892437"/>
                <a:gd name="connsiteX3" fmla="*/ 3363310 w 9144000"/>
                <a:gd name="connsiteY3" fmla="*/ 95549 h 1892437"/>
                <a:gd name="connsiteX4" fmla="*/ 3444527 w 9144000"/>
                <a:gd name="connsiteY4" fmla="*/ 181542 h 1892437"/>
                <a:gd name="connsiteX5" fmla="*/ 3482746 w 9144000"/>
                <a:gd name="connsiteY5" fmla="*/ 214984 h 1892437"/>
                <a:gd name="connsiteX6" fmla="*/ 3506633 w 9144000"/>
                <a:gd name="connsiteY6" fmla="*/ 219762 h 1892437"/>
                <a:gd name="connsiteX7" fmla="*/ 3592627 w 9144000"/>
                <a:gd name="connsiteY7" fmla="*/ 205429 h 1892437"/>
                <a:gd name="connsiteX8" fmla="*/ 3917492 w 9144000"/>
                <a:gd name="connsiteY8" fmla="*/ 539850 h 1892437"/>
                <a:gd name="connsiteX9" fmla="*/ 4013041 w 9144000"/>
                <a:gd name="connsiteY9" fmla="*/ 563737 h 1892437"/>
                <a:gd name="connsiteX10" fmla="*/ 4185028 w 9144000"/>
                <a:gd name="connsiteY10" fmla="*/ 721392 h 1892437"/>
                <a:gd name="connsiteX11" fmla="*/ 4333129 w 9144000"/>
                <a:gd name="connsiteY11" fmla="*/ 735724 h 1892437"/>
                <a:gd name="connsiteX12" fmla="*/ 4486007 w 9144000"/>
                <a:gd name="connsiteY12" fmla="*/ 773944 h 1892437"/>
                <a:gd name="connsiteX13" fmla="*/ 4648439 w 9144000"/>
                <a:gd name="connsiteY13" fmla="*/ 721392 h 1892437"/>
                <a:gd name="connsiteX14" fmla="*/ 4825204 w 9144000"/>
                <a:gd name="connsiteY14" fmla="*/ 745279 h 1892437"/>
                <a:gd name="connsiteX15" fmla="*/ 5111850 w 9144000"/>
                <a:gd name="connsiteY15" fmla="*/ 621066 h 1892437"/>
                <a:gd name="connsiteX16" fmla="*/ 5164402 w 9144000"/>
                <a:gd name="connsiteY16" fmla="*/ 630621 h 1892437"/>
                <a:gd name="connsiteX17" fmla="*/ 5393718 w 9144000"/>
                <a:gd name="connsiteY17" fmla="*/ 726169 h 1892437"/>
                <a:gd name="connsiteX18" fmla="*/ 5474934 w 9144000"/>
                <a:gd name="connsiteY18" fmla="*/ 716614 h 1892437"/>
                <a:gd name="connsiteX19" fmla="*/ 5570483 w 9144000"/>
                <a:gd name="connsiteY19" fmla="*/ 664063 h 1892437"/>
                <a:gd name="connsiteX20" fmla="*/ 5632590 w 9144000"/>
                <a:gd name="connsiteY20" fmla="*/ 668840 h 1892437"/>
                <a:gd name="connsiteX21" fmla="*/ 5737693 w 9144000"/>
                <a:gd name="connsiteY21" fmla="*/ 668840 h 1892437"/>
                <a:gd name="connsiteX22" fmla="*/ 5876238 w 9144000"/>
                <a:gd name="connsiteY22" fmla="*/ 616288 h 1892437"/>
                <a:gd name="connsiteX23" fmla="*/ 6043449 w 9144000"/>
                <a:gd name="connsiteY23" fmla="*/ 487298 h 1892437"/>
                <a:gd name="connsiteX24" fmla="*/ 6100778 w 9144000"/>
                <a:gd name="connsiteY24" fmla="*/ 506408 h 1892437"/>
                <a:gd name="connsiteX25" fmla="*/ 6153329 w 9144000"/>
                <a:gd name="connsiteY25" fmla="*/ 515962 h 1892437"/>
                <a:gd name="connsiteX26" fmla="*/ 6339649 w 9144000"/>
                <a:gd name="connsiteY26" fmla="*/ 477743 h 1892437"/>
                <a:gd name="connsiteX27" fmla="*/ 6588075 w 9144000"/>
                <a:gd name="connsiteY27" fmla="*/ 539850 h 1892437"/>
                <a:gd name="connsiteX28" fmla="*/ 6654959 w 9144000"/>
                <a:gd name="connsiteY28" fmla="*/ 520740 h 1892437"/>
                <a:gd name="connsiteX29" fmla="*/ 6831724 w 9144000"/>
                <a:gd name="connsiteY29" fmla="*/ 525517 h 1892437"/>
                <a:gd name="connsiteX30" fmla="*/ 6975047 w 9144000"/>
                <a:gd name="connsiteY30" fmla="*/ 511185 h 1892437"/>
                <a:gd name="connsiteX31" fmla="*/ 7113593 w 9144000"/>
                <a:gd name="connsiteY31" fmla="*/ 477743 h 1892437"/>
                <a:gd name="connsiteX32" fmla="*/ 7299912 w 9144000"/>
                <a:gd name="connsiteY32" fmla="*/ 530295 h 1892437"/>
                <a:gd name="connsiteX33" fmla="*/ 7342909 w 9144000"/>
                <a:gd name="connsiteY33" fmla="*/ 568514 h 1892437"/>
                <a:gd name="connsiteX34" fmla="*/ 7409793 w 9144000"/>
                <a:gd name="connsiteY34" fmla="*/ 601956 h 1892437"/>
                <a:gd name="connsiteX35" fmla="*/ 7510119 w 9144000"/>
                <a:gd name="connsiteY35" fmla="*/ 611511 h 1892437"/>
                <a:gd name="connsiteX36" fmla="*/ 7615223 w 9144000"/>
                <a:gd name="connsiteY36" fmla="*/ 640176 h 1892437"/>
                <a:gd name="connsiteX37" fmla="*/ 7768101 w 9144000"/>
                <a:gd name="connsiteY37" fmla="*/ 640176 h 1892437"/>
                <a:gd name="connsiteX38" fmla="*/ 7753768 w 9144000"/>
                <a:gd name="connsiteY38" fmla="*/ 668840 h 1892437"/>
                <a:gd name="connsiteX39" fmla="*/ 8021304 w 9144000"/>
                <a:gd name="connsiteY39" fmla="*/ 668840 h 1892437"/>
                <a:gd name="connsiteX40" fmla="*/ 8193292 w 9144000"/>
                <a:gd name="connsiteY40" fmla="*/ 625843 h 1892437"/>
                <a:gd name="connsiteX41" fmla="*/ 8284063 w 9144000"/>
                <a:gd name="connsiteY41" fmla="*/ 625843 h 1892437"/>
                <a:gd name="connsiteX42" fmla="*/ 8508602 w 9144000"/>
                <a:gd name="connsiteY42" fmla="*/ 492075 h 1892437"/>
                <a:gd name="connsiteX43" fmla="*/ 8699699 w 9144000"/>
                <a:gd name="connsiteY43" fmla="*/ 501630 h 1892437"/>
                <a:gd name="connsiteX44" fmla="*/ 8742696 w 9144000"/>
                <a:gd name="connsiteY44" fmla="*/ 492075 h 1892437"/>
                <a:gd name="connsiteX45" fmla="*/ 8757028 w 9144000"/>
                <a:gd name="connsiteY45" fmla="*/ 482520 h 1892437"/>
                <a:gd name="connsiteX46" fmla="*/ 8886019 w 9144000"/>
                <a:gd name="connsiteY46" fmla="*/ 468188 h 1892437"/>
                <a:gd name="connsiteX47" fmla="*/ 9024564 w 9144000"/>
                <a:gd name="connsiteY47" fmla="*/ 415636 h 1892437"/>
                <a:gd name="connsiteX48" fmla="*/ 9144000 w 9144000"/>
                <a:gd name="connsiteY48" fmla="*/ 477743 h 1892437"/>
                <a:gd name="connsiteX49" fmla="*/ 9140815 w 9144000"/>
                <a:gd name="connsiteY49" fmla="*/ 547544 h 1892437"/>
                <a:gd name="connsiteX50" fmla="*/ 9144000 w 9144000"/>
                <a:gd name="connsiteY50" fmla="*/ 548561 h 1892437"/>
                <a:gd name="connsiteX51" fmla="*/ 9144000 w 9144000"/>
                <a:gd name="connsiteY51" fmla="*/ 1892437 h 1892437"/>
                <a:gd name="connsiteX52" fmla="*/ 0 w 9144000"/>
                <a:gd name="connsiteY52" fmla="*/ 1892437 h 1892437"/>
                <a:gd name="connsiteX53" fmla="*/ 0 w 9144000"/>
                <a:gd name="connsiteY53" fmla="*/ 1305134 h 1892437"/>
                <a:gd name="connsiteX54" fmla="*/ 0 w 9144000"/>
                <a:gd name="connsiteY54" fmla="*/ 702282 h 1892437"/>
                <a:gd name="connsiteX55" fmla="*/ 119436 w 9144000"/>
                <a:gd name="connsiteY55" fmla="*/ 659285 h 1892437"/>
                <a:gd name="connsiteX56" fmla="*/ 281868 w 9144000"/>
                <a:gd name="connsiteY56" fmla="*/ 568514 h 1892437"/>
                <a:gd name="connsiteX57" fmla="*/ 382194 w 9144000"/>
                <a:gd name="connsiteY57" fmla="*/ 625843 h 1892437"/>
                <a:gd name="connsiteX58" fmla="*/ 525517 w 9144000"/>
                <a:gd name="connsiteY58" fmla="*/ 654508 h 1892437"/>
                <a:gd name="connsiteX59" fmla="*/ 563737 w 9144000"/>
                <a:gd name="connsiteY59" fmla="*/ 673618 h 1892437"/>
                <a:gd name="connsiteX60" fmla="*/ 654508 w 9144000"/>
                <a:gd name="connsiteY60" fmla="*/ 687950 h 1892437"/>
                <a:gd name="connsiteX61" fmla="*/ 931599 w 9144000"/>
                <a:gd name="connsiteY61" fmla="*/ 678395 h 1892437"/>
                <a:gd name="connsiteX62" fmla="*/ 984151 w 9144000"/>
                <a:gd name="connsiteY62" fmla="*/ 683172 h 1892437"/>
                <a:gd name="connsiteX63" fmla="*/ 1098809 w 9144000"/>
                <a:gd name="connsiteY63" fmla="*/ 611511 h 1892437"/>
                <a:gd name="connsiteX64" fmla="*/ 1289906 w 9144000"/>
                <a:gd name="connsiteY64" fmla="*/ 535072 h 1892437"/>
                <a:gd name="connsiteX65" fmla="*/ 1504890 w 9144000"/>
                <a:gd name="connsiteY65" fmla="*/ 429969 h 1892437"/>
                <a:gd name="connsiteX66" fmla="*/ 1571774 w 9144000"/>
                <a:gd name="connsiteY66" fmla="*/ 429969 h 1892437"/>
                <a:gd name="connsiteX67" fmla="*/ 1734207 w 9144000"/>
                <a:gd name="connsiteY67" fmla="*/ 281868 h 1892437"/>
                <a:gd name="connsiteX68" fmla="*/ 1925304 w 9144000"/>
                <a:gd name="connsiteY68" fmla="*/ 320088 h 1892437"/>
                <a:gd name="connsiteX69" fmla="*/ 1987411 w 9144000"/>
                <a:gd name="connsiteY69" fmla="*/ 372639 h 1892437"/>
                <a:gd name="connsiteX70" fmla="*/ 2068627 w 9144000"/>
                <a:gd name="connsiteY70" fmla="*/ 410859 h 1892437"/>
                <a:gd name="connsiteX71" fmla="*/ 2145066 w 9144000"/>
                <a:gd name="connsiteY71" fmla="*/ 377417 h 1892437"/>
                <a:gd name="connsiteX72" fmla="*/ 2192840 w 9144000"/>
                <a:gd name="connsiteY72" fmla="*/ 386972 h 1892437"/>
                <a:gd name="connsiteX73" fmla="*/ 2479486 w 9144000"/>
                <a:gd name="connsiteY73" fmla="*/ 109881 h 1892437"/>
                <a:gd name="connsiteX74" fmla="*/ 2498596 w 9144000"/>
                <a:gd name="connsiteY74" fmla="*/ 100326 h 1892437"/>
                <a:gd name="connsiteX75" fmla="*/ 2575035 w 9144000"/>
                <a:gd name="connsiteY75" fmla="*/ 128991 h 1892437"/>
                <a:gd name="connsiteX76" fmla="*/ 2675361 w 9144000"/>
                <a:gd name="connsiteY76" fmla="*/ 95549 h 1892437"/>
                <a:gd name="connsiteX77" fmla="*/ 2785242 w 9144000"/>
                <a:gd name="connsiteY77" fmla="*/ 119436 h 1892437"/>
                <a:gd name="connsiteX78" fmla="*/ 2914232 w 9144000"/>
                <a:gd name="connsiteY78" fmla="*/ 81216 h 1892437"/>
                <a:gd name="connsiteX79" fmla="*/ 2985894 w 9144000"/>
                <a:gd name="connsiteY79" fmla="*/ 95549 h 1892437"/>
                <a:gd name="connsiteX80" fmla="*/ 3057555 w 9144000"/>
                <a:gd name="connsiteY80" fmla="*/ 47774 h 1892437"/>
                <a:gd name="connsiteX81" fmla="*/ 3124439 w 9144000"/>
                <a:gd name="connsiteY81" fmla="*/ 0 h 18924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</a:cxnLst>
              <a:rect l="l" t="t" r="r" b="b"/>
              <a:pathLst>
                <a:path w="9144000" h="1892437">
                  <a:moveTo>
                    <a:pt x="3124439" y="0"/>
                  </a:moveTo>
                  <a:cubicBezTo>
                    <a:pt x="3148326" y="0"/>
                    <a:pt x="3157881" y="19110"/>
                    <a:pt x="3176991" y="28665"/>
                  </a:cubicBezTo>
                  <a:cubicBezTo>
                    <a:pt x="3196100" y="38219"/>
                    <a:pt x="3224765" y="47774"/>
                    <a:pt x="3258207" y="52552"/>
                  </a:cubicBezTo>
                  <a:cubicBezTo>
                    <a:pt x="3291649" y="52552"/>
                    <a:pt x="3339423" y="76439"/>
                    <a:pt x="3363310" y="95549"/>
                  </a:cubicBezTo>
                  <a:cubicBezTo>
                    <a:pt x="3387198" y="119436"/>
                    <a:pt x="3444527" y="167210"/>
                    <a:pt x="3444527" y="181542"/>
                  </a:cubicBezTo>
                  <a:cubicBezTo>
                    <a:pt x="3444527" y="191097"/>
                    <a:pt x="3463636" y="205429"/>
                    <a:pt x="3482746" y="214984"/>
                  </a:cubicBezTo>
                  <a:cubicBezTo>
                    <a:pt x="3482746" y="214984"/>
                    <a:pt x="3492301" y="219762"/>
                    <a:pt x="3506633" y="219762"/>
                  </a:cubicBezTo>
                  <a:cubicBezTo>
                    <a:pt x="3516188" y="219762"/>
                    <a:pt x="3583072" y="205429"/>
                    <a:pt x="3592627" y="205429"/>
                  </a:cubicBezTo>
                  <a:cubicBezTo>
                    <a:pt x="3702508" y="205429"/>
                    <a:pt x="3864941" y="515962"/>
                    <a:pt x="3917492" y="539850"/>
                  </a:cubicBezTo>
                  <a:cubicBezTo>
                    <a:pt x="3941379" y="554182"/>
                    <a:pt x="3979599" y="530295"/>
                    <a:pt x="4013041" y="563737"/>
                  </a:cubicBezTo>
                  <a:cubicBezTo>
                    <a:pt x="4056038" y="606734"/>
                    <a:pt x="4113367" y="716614"/>
                    <a:pt x="4185028" y="721392"/>
                  </a:cubicBezTo>
                  <a:cubicBezTo>
                    <a:pt x="4232803" y="726169"/>
                    <a:pt x="4285354" y="726169"/>
                    <a:pt x="4333129" y="735724"/>
                  </a:cubicBezTo>
                  <a:cubicBezTo>
                    <a:pt x="4414345" y="750056"/>
                    <a:pt x="4423900" y="773944"/>
                    <a:pt x="4486007" y="773944"/>
                  </a:cubicBezTo>
                  <a:cubicBezTo>
                    <a:pt x="4543336" y="773944"/>
                    <a:pt x="4591110" y="721392"/>
                    <a:pt x="4648439" y="721392"/>
                  </a:cubicBezTo>
                  <a:cubicBezTo>
                    <a:pt x="4662771" y="721392"/>
                    <a:pt x="4810872" y="745279"/>
                    <a:pt x="4825204" y="745279"/>
                  </a:cubicBezTo>
                  <a:cubicBezTo>
                    <a:pt x="4877756" y="745279"/>
                    <a:pt x="5054521" y="621066"/>
                    <a:pt x="5111850" y="621066"/>
                  </a:cubicBezTo>
                  <a:cubicBezTo>
                    <a:pt x="5126182" y="621066"/>
                    <a:pt x="5145292" y="625843"/>
                    <a:pt x="5164402" y="630621"/>
                  </a:cubicBezTo>
                  <a:cubicBezTo>
                    <a:pt x="5317279" y="683172"/>
                    <a:pt x="5283837" y="726169"/>
                    <a:pt x="5393718" y="726169"/>
                  </a:cubicBezTo>
                  <a:cubicBezTo>
                    <a:pt x="5408050" y="726169"/>
                    <a:pt x="5451047" y="721392"/>
                    <a:pt x="5474934" y="716614"/>
                  </a:cubicBezTo>
                  <a:cubicBezTo>
                    <a:pt x="5503599" y="711837"/>
                    <a:pt x="5532264" y="673618"/>
                    <a:pt x="5570483" y="664063"/>
                  </a:cubicBezTo>
                  <a:cubicBezTo>
                    <a:pt x="5584815" y="654508"/>
                    <a:pt x="5618257" y="668840"/>
                    <a:pt x="5632590" y="668840"/>
                  </a:cubicBezTo>
                  <a:lnTo>
                    <a:pt x="5737693" y="668840"/>
                  </a:lnTo>
                  <a:cubicBezTo>
                    <a:pt x="5775912" y="654508"/>
                    <a:pt x="5838019" y="640176"/>
                    <a:pt x="5876238" y="616288"/>
                  </a:cubicBezTo>
                  <a:cubicBezTo>
                    <a:pt x="5881016" y="616288"/>
                    <a:pt x="6005229" y="487298"/>
                    <a:pt x="6043449" y="487298"/>
                  </a:cubicBezTo>
                  <a:cubicBezTo>
                    <a:pt x="6053003" y="487298"/>
                    <a:pt x="6076891" y="501630"/>
                    <a:pt x="6100778" y="506408"/>
                  </a:cubicBezTo>
                  <a:cubicBezTo>
                    <a:pt x="6115110" y="511185"/>
                    <a:pt x="6143775" y="515962"/>
                    <a:pt x="6153329" y="515962"/>
                  </a:cubicBezTo>
                  <a:cubicBezTo>
                    <a:pt x="6167662" y="515962"/>
                    <a:pt x="6282320" y="492075"/>
                    <a:pt x="6339649" y="477743"/>
                  </a:cubicBezTo>
                  <a:lnTo>
                    <a:pt x="6588075" y="539850"/>
                  </a:lnTo>
                  <a:cubicBezTo>
                    <a:pt x="6611963" y="535072"/>
                    <a:pt x="6635850" y="525517"/>
                    <a:pt x="6654959" y="520740"/>
                  </a:cubicBezTo>
                  <a:lnTo>
                    <a:pt x="6831724" y="525517"/>
                  </a:lnTo>
                  <a:cubicBezTo>
                    <a:pt x="6879499" y="525517"/>
                    <a:pt x="6927273" y="520740"/>
                    <a:pt x="6975047" y="511185"/>
                  </a:cubicBezTo>
                  <a:cubicBezTo>
                    <a:pt x="7018044" y="506408"/>
                    <a:pt x="7099260" y="477743"/>
                    <a:pt x="7113593" y="477743"/>
                  </a:cubicBezTo>
                  <a:cubicBezTo>
                    <a:pt x="7147035" y="477743"/>
                    <a:pt x="7290358" y="525517"/>
                    <a:pt x="7299912" y="530295"/>
                  </a:cubicBezTo>
                  <a:cubicBezTo>
                    <a:pt x="7314245" y="535072"/>
                    <a:pt x="7328577" y="558959"/>
                    <a:pt x="7342909" y="568514"/>
                  </a:cubicBezTo>
                  <a:cubicBezTo>
                    <a:pt x="7357242" y="582846"/>
                    <a:pt x="7381129" y="597179"/>
                    <a:pt x="7409793" y="601956"/>
                  </a:cubicBezTo>
                  <a:cubicBezTo>
                    <a:pt x="7438458" y="611511"/>
                    <a:pt x="7476677" y="606734"/>
                    <a:pt x="7510119" y="611511"/>
                  </a:cubicBezTo>
                  <a:cubicBezTo>
                    <a:pt x="7543561" y="616288"/>
                    <a:pt x="7600891" y="640176"/>
                    <a:pt x="7615223" y="640176"/>
                  </a:cubicBezTo>
                  <a:lnTo>
                    <a:pt x="7768101" y="640176"/>
                  </a:lnTo>
                  <a:cubicBezTo>
                    <a:pt x="7763323" y="654508"/>
                    <a:pt x="7758546" y="664063"/>
                    <a:pt x="7753768" y="668840"/>
                  </a:cubicBezTo>
                  <a:lnTo>
                    <a:pt x="8021304" y="668840"/>
                  </a:lnTo>
                  <a:cubicBezTo>
                    <a:pt x="8131185" y="616288"/>
                    <a:pt x="8107298" y="625843"/>
                    <a:pt x="8193292" y="625843"/>
                  </a:cubicBezTo>
                  <a:lnTo>
                    <a:pt x="8284063" y="625843"/>
                  </a:lnTo>
                  <a:cubicBezTo>
                    <a:pt x="8288840" y="621066"/>
                    <a:pt x="8475160" y="492075"/>
                    <a:pt x="8508602" y="492075"/>
                  </a:cubicBezTo>
                  <a:cubicBezTo>
                    <a:pt x="8522934" y="492075"/>
                    <a:pt x="8690144" y="501630"/>
                    <a:pt x="8699699" y="501630"/>
                  </a:cubicBezTo>
                  <a:cubicBezTo>
                    <a:pt x="8714031" y="501630"/>
                    <a:pt x="8728364" y="501630"/>
                    <a:pt x="8742696" y="492075"/>
                  </a:cubicBezTo>
                  <a:cubicBezTo>
                    <a:pt x="8747473" y="492075"/>
                    <a:pt x="8752251" y="487298"/>
                    <a:pt x="8757028" y="482520"/>
                  </a:cubicBezTo>
                  <a:cubicBezTo>
                    <a:pt x="8800025" y="482520"/>
                    <a:pt x="8843022" y="477743"/>
                    <a:pt x="8886019" y="468188"/>
                  </a:cubicBezTo>
                  <a:cubicBezTo>
                    <a:pt x="8895574" y="468188"/>
                    <a:pt x="8991122" y="415636"/>
                    <a:pt x="9024564" y="415636"/>
                  </a:cubicBezTo>
                  <a:cubicBezTo>
                    <a:pt x="9062784" y="415636"/>
                    <a:pt x="9096226" y="453856"/>
                    <a:pt x="9144000" y="477743"/>
                  </a:cubicBezTo>
                  <a:lnTo>
                    <a:pt x="9140815" y="547544"/>
                  </a:lnTo>
                  <a:lnTo>
                    <a:pt x="9144000" y="548561"/>
                  </a:lnTo>
                  <a:lnTo>
                    <a:pt x="9144000" y="1892437"/>
                  </a:lnTo>
                  <a:lnTo>
                    <a:pt x="0" y="1892437"/>
                  </a:lnTo>
                  <a:lnTo>
                    <a:pt x="0" y="1305134"/>
                  </a:lnTo>
                  <a:lnTo>
                    <a:pt x="0" y="702282"/>
                  </a:lnTo>
                  <a:cubicBezTo>
                    <a:pt x="38219" y="692727"/>
                    <a:pt x="81216" y="678395"/>
                    <a:pt x="119436" y="659285"/>
                  </a:cubicBezTo>
                  <a:cubicBezTo>
                    <a:pt x="124213" y="654508"/>
                    <a:pt x="257981" y="568514"/>
                    <a:pt x="281868" y="568514"/>
                  </a:cubicBezTo>
                  <a:cubicBezTo>
                    <a:pt x="320088" y="568514"/>
                    <a:pt x="329643" y="611511"/>
                    <a:pt x="382194" y="625843"/>
                  </a:cubicBezTo>
                  <a:cubicBezTo>
                    <a:pt x="425191" y="644953"/>
                    <a:pt x="477743" y="640176"/>
                    <a:pt x="525517" y="654508"/>
                  </a:cubicBezTo>
                  <a:cubicBezTo>
                    <a:pt x="535072" y="654508"/>
                    <a:pt x="544627" y="668840"/>
                    <a:pt x="563737" y="673618"/>
                  </a:cubicBezTo>
                  <a:cubicBezTo>
                    <a:pt x="587624" y="683172"/>
                    <a:pt x="644953" y="687950"/>
                    <a:pt x="654508" y="687950"/>
                  </a:cubicBezTo>
                  <a:lnTo>
                    <a:pt x="931599" y="678395"/>
                  </a:lnTo>
                  <a:cubicBezTo>
                    <a:pt x="950708" y="683172"/>
                    <a:pt x="974596" y="683172"/>
                    <a:pt x="984151" y="683172"/>
                  </a:cubicBezTo>
                  <a:cubicBezTo>
                    <a:pt x="1046257" y="683172"/>
                    <a:pt x="1012815" y="673618"/>
                    <a:pt x="1098809" y="611511"/>
                  </a:cubicBezTo>
                  <a:cubicBezTo>
                    <a:pt x="1151361" y="568514"/>
                    <a:pt x="1227799" y="558959"/>
                    <a:pt x="1289906" y="535072"/>
                  </a:cubicBezTo>
                  <a:cubicBezTo>
                    <a:pt x="1361567" y="506408"/>
                    <a:pt x="1428451" y="463411"/>
                    <a:pt x="1504890" y="429969"/>
                  </a:cubicBezTo>
                  <a:cubicBezTo>
                    <a:pt x="1519223" y="420414"/>
                    <a:pt x="1547887" y="434746"/>
                    <a:pt x="1571774" y="429969"/>
                  </a:cubicBezTo>
                  <a:cubicBezTo>
                    <a:pt x="1629104" y="420414"/>
                    <a:pt x="1676878" y="281868"/>
                    <a:pt x="1734207" y="281868"/>
                  </a:cubicBezTo>
                  <a:cubicBezTo>
                    <a:pt x="1758094" y="281868"/>
                    <a:pt x="1906194" y="310533"/>
                    <a:pt x="1925304" y="320088"/>
                  </a:cubicBezTo>
                  <a:cubicBezTo>
                    <a:pt x="1944414" y="334420"/>
                    <a:pt x="1963524" y="358307"/>
                    <a:pt x="1987411" y="372639"/>
                  </a:cubicBezTo>
                  <a:cubicBezTo>
                    <a:pt x="2006520" y="386972"/>
                    <a:pt x="2054295" y="410859"/>
                    <a:pt x="2068627" y="410859"/>
                  </a:cubicBezTo>
                  <a:cubicBezTo>
                    <a:pt x="2078182" y="410859"/>
                    <a:pt x="2135511" y="377417"/>
                    <a:pt x="2145066" y="377417"/>
                  </a:cubicBezTo>
                  <a:cubicBezTo>
                    <a:pt x="2159398" y="377417"/>
                    <a:pt x="2178508" y="386972"/>
                    <a:pt x="2192840" y="386972"/>
                  </a:cubicBezTo>
                  <a:cubicBezTo>
                    <a:pt x="2240615" y="386972"/>
                    <a:pt x="2479486" y="119436"/>
                    <a:pt x="2479486" y="109881"/>
                  </a:cubicBezTo>
                  <a:cubicBezTo>
                    <a:pt x="2479486" y="100326"/>
                    <a:pt x="2489041" y="100326"/>
                    <a:pt x="2498596" y="100326"/>
                  </a:cubicBezTo>
                  <a:cubicBezTo>
                    <a:pt x="2508151" y="100326"/>
                    <a:pt x="2560702" y="128991"/>
                    <a:pt x="2575035" y="128991"/>
                  </a:cubicBezTo>
                  <a:cubicBezTo>
                    <a:pt x="2584589" y="128991"/>
                    <a:pt x="2665806" y="95549"/>
                    <a:pt x="2675361" y="95549"/>
                  </a:cubicBezTo>
                  <a:cubicBezTo>
                    <a:pt x="2689693" y="95549"/>
                    <a:pt x="2775687" y="119436"/>
                    <a:pt x="2785242" y="119436"/>
                  </a:cubicBezTo>
                  <a:cubicBezTo>
                    <a:pt x="2852126" y="119436"/>
                    <a:pt x="2876013" y="81216"/>
                    <a:pt x="2914232" y="81216"/>
                  </a:cubicBezTo>
                  <a:cubicBezTo>
                    <a:pt x="2923787" y="81216"/>
                    <a:pt x="2971561" y="95549"/>
                    <a:pt x="2985894" y="95549"/>
                  </a:cubicBezTo>
                  <a:cubicBezTo>
                    <a:pt x="3005003" y="95549"/>
                    <a:pt x="3024113" y="62107"/>
                    <a:pt x="3057555" y="47774"/>
                  </a:cubicBezTo>
                  <a:cubicBezTo>
                    <a:pt x="3076665" y="38219"/>
                    <a:pt x="3095774" y="0"/>
                    <a:pt x="3124439" y="0"/>
                  </a:cubicBezTo>
                  <a:close/>
                </a:path>
              </a:pathLst>
            </a:custGeom>
            <a:solidFill>
              <a:srgbClr val="34B7CA">
                <a:alpha val="32000"/>
              </a:srgbClr>
            </a:solidFill>
            <a:ln w="549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8" name="图形 2"/>
            <p:cNvSpPr/>
            <p:nvPr/>
          </p:nvSpPr>
          <p:spPr>
            <a:xfrm>
              <a:off x="2164080" y="2685427"/>
              <a:ext cx="6979920" cy="2458073"/>
            </a:xfrm>
            <a:custGeom>
              <a:gdLst>
                <a:gd name="connsiteX0" fmla="*/ 7753717 w 9144000"/>
                <a:gd name="connsiteY0" fmla="*/ 1648558 h 3220183"/>
                <a:gd name="connsiteX1" fmla="*/ 7726241 w 9144000"/>
                <a:gd name="connsiteY1" fmla="*/ 1648558 h 3220183"/>
                <a:gd name="connsiteX2" fmla="*/ 7709755 w 9144000"/>
                <a:gd name="connsiteY2" fmla="*/ 1593606 h 3220183"/>
                <a:gd name="connsiteX3" fmla="*/ 7715250 w 9144000"/>
                <a:gd name="connsiteY3" fmla="*/ 1115524 h 3220183"/>
                <a:gd name="connsiteX4" fmla="*/ 7731736 w 9144000"/>
                <a:gd name="connsiteY4" fmla="*/ 1132010 h 3220183"/>
                <a:gd name="connsiteX5" fmla="*/ 7781193 w 9144000"/>
                <a:gd name="connsiteY5" fmla="*/ 1307856 h 3220183"/>
                <a:gd name="connsiteX6" fmla="*/ 7792183 w 9144000"/>
                <a:gd name="connsiteY6" fmla="*/ 1395779 h 3220183"/>
                <a:gd name="connsiteX7" fmla="*/ 7836144 w 9144000"/>
                <a:gd name="connsiteY7" fmla="*/ 1560635 h 3220183"/>
                <a:gd name="connsiteX8" fmla="*/ 7753717 w 9144000"/>
                <a:gd name="connsiteY8" fmla="*/ 1648558 h 3220183"/>
                <a:gd name="connsiteX9" fmla="*/ 7121769 w 9144000"/>
                <a:gd name="connsiteY9" fmla="*/ 0 h 3220183"/>
                <a:gd name="connsiteX10" fmla="*/ 7176721 w 9144000"/>
                <a:gd name="connsiteY10" fmla="*/ 38466 h 3220183"/>
                <a:gd name="connsiteX11" fmla="*/ 7176721 w 9144000"/>
                <a:gd name="connsiteY11" fmla="*/ 16486 h 3220183"/>
                <a:gd name="connsiteX12" fmla="*/ 7209693 w 9144000"/>
                <a:gd name="connsiteY12" fmla="*/ 82428 h 3220183"/>
                <a:gd name="connsiteX13" fmla="*/ 7341577 w 9144000"/>
                <a:gd name="connsiteY13" fmla="*/ 192332 h 3220183"/>
                <a:gd name="connsiteX14" fmla="*/ 7528414 w 9144000"/>
                <a:gd name="connsiteY14" fmla="*/ 313226 h 3220183"/>
                <a:gd name="connsiteX15" fmla="*/ 7572375 w 9144000"/>
                <a:gd name="connsiteY15" fmla="*/ 335207 h 3220183"/>
                <a:gd name="connsiteX16" fmla="*/ 7605346 w 9144000"/>
                <a:gd name="connsiteY16" fmla="*/ 335207 h 3220183"/>
                <a:gd name="connsiteX17" fmla="*/ 7682279 w 9144000"/>
                <a:gd name="connsiteY17" fmla="*/ 170351 h 3220183"/>
                <a:gd name="connsiteX18" fmla="*/ 7753717 w 9144000"/>
                <a:gd name="connsiteY18" fmla="*/ 247284 h 3220183"/>
                <a:gd name="connsiteX19" fmla="*/ 7726241 w 9144000"/>
                <a:gd name="connsiteY19" fmla="*/ 335207 h 3220183"/>
                <a:gd name="connsiteX20" fmla="*/ 7786688 w 9144000"/>
                <a:gd name="connsiteY20" fmla="*/ 357188 h 3220183"/>
                <a:gd name="connsiteX21" fmla="*/ 7880106 w 9144000"/>
                <a:gd name="connsiteY21" fmla="*/ 346197 h 3220183"/>
                <a:gd name="connsiteX22" fmla="*/ 8039467 w 9144000"/>
                <a:gd name="connsiteY22" fmla="*/ 263769 h 3220183"/>
                <a:gd name="connsiteX23" fmla="*/ 8050457 w 9144000"/>
                <a:gd name="connsiteY23" fmla="*/ 214313 h 3220183"/>
                <a:gd name="connsiteX24" fmla="*/ 8066943 w 9144000"/>
                <a:gd name="connsiteY24" fmla="*/ 236293 h 3220183"/>
                <a:gd name="connsiteX25" fmla="*/ 8105409 w 9144000"/>
                <a:gd name="connsiteY25" fmla="*/ 186837 h 3220183"/>
                <a:gd name="connsiteX26" fmla="*/ 8110904 w 9144000"/>
                <a:gd name="connsiteY26" fmla="*/ 219808 h 3220183"/>
                <a:gd name="connsiteX27" fmla="*/ 8143875 w 9144000"/>
                <a:gd name="connsiteY27" fmla="*/ 186837 h 3220183"/>
                <a:gd name="connsiteX28" fmla="*/ 8154866 w 9144000"/>
                <a:gd name="connsiteY28" fmla="*/ 214313 h 3220183"/>
                <a:gd name="connsiteX29" fmla="*/ 8138380 w 9144000"/>
                <a:gd name="connsiteY29" fmla="*/ 236293 h 3220183"/>
                <a:gd name="connsiteX30" fmla="*/ 8171351 w 9144000"/>
                <a:gd name="connsiteY30" fmla="*/ 236293 h 3220183"/>
                <a:gd name="connsiteX31" fmla="*/ 8088923 w 9144000"/>
                <a:gd name="connsiteY31" fmla="*/ 291245 h 3220183"/>
                <a:gd name="connsiteX32" fmla="*/ 7858125 w 9144000"/>
                <a:gd name="connsiteY32" fmla="*/ 478082 h 3220183"/>
                <a:gd name="connsiteX33" fmla="*/ 7830649 w 9144000"/>
                <a:gd name="connsiteY33" fmla="*/ 560510 h 3220183"/>
                <a:gd name="connsiteX34" fmla="*/ 7819659 w 9144000"/>
                <a:gd name="connsiteY34" fmla="*/ 664918 h 3220183"/>
                <a:gd name="connsiteX35" fmla="*/ 7836144 w 9144000"/>
                <a:gd name="connsiteY35" fmla="*/ 796803 h 3220183"/>
                <a:gd name="connsiteX36" fmla="*/ 7880106 w 9144000"/>
                <a:gd name="connsiteY36" fmla="*/ 906707 h 3220183"/>
                <a:gd name="connsiteX37" fmla="*/ 7885601 w 9144000"/>
                <a:gd name="connsiteY37" fmla="*/ 1110029 h 3220183"/>
                <a:gd name="connsiteX38" fmla="*/ 7874611 w 9144000"/>
                <a:gd name="connsiteY38" fmla="*/ 1170476 h 3220183"/>
                <a:gd name="connsiteX39" fmla="*/ 7913077 w 9144000"/>
                <a:gd name="connsiteY39" fmla="*/ 1390284 h 3220183"/>
                <a:gd name="connsiteX40" fmla="*/ 7902087 w 9144000"/>
                <a:gd name="connsiteY40" fmla="*/ 1533159 h 3220183"/>
                <a:gd name="connsiteX41" fmla="*/ 7929563 w 9144000"/>
                <a:gd name="connsiteY41" fmla="*/ 1648558 h 3220183"/>
                <a:gd name="connsiteX42" fmla="*/ 8077933 w 9144000"/>
                <a:gd name="connsiteY42" fmla="*/ 1687024 h 3220183"/>
                <a:gd name="connsiteX43" fmla="*/ 8402149 w 9144000"/>
                <a:gd name="connsiteY43" fmla="*/ 1654053 h 3220183"/>
                <a:gd name="connsiteX44" fmla="*/ 8528538 w 9144000"/>
                <a:gd name="connsiteY44" fmla="*/ 1654053 h 3220183"/>
                <a:gd name="connsiteX45" fmla="*/ 8649433 w 9144000"/>
                <a:gd name="connsiteY45" fmla="*/ 1637568 h 3220183"/>
                <a:gd name="connsiteX46" fmla="*/ 9144000 w 9144000"/>
                <a:gd name="connsiteY46" fmla="*/ 1637568 h 3220183"/>
                <a:gd name="connsiteX47" fmla="*/ 9144000 w 9144000"/>
                <a:gd name="connsiteY47" fmla="*/ 3220183 h 3220183"/>
                <a:gd name="connsiteX48" fmla="*/ 0 w 9144000"/>
                <a:gd name="connsiteY48" fmla="*/ 3220183 h 3220183"/>
                <a:gd name="connsiteX49" fmla="*/ 0 w 9144000"/>
                <a:gd name="connsiteY49" fmla="*/ 3209193 h 3220183"/>
                <a:gd name="connsiteX50" fmla="*/ 395654 w 9144000"/>
                <a:gd name="connsiteY50" fmla="*/ 3022356 h 3220183"/>
                <a:gd name="connsiteX51" fmla="*/ 549519 w 9144000"/>
                <a:gd name="connsiteY51" fmla="*/ 3005871 h 3220183"/>
                <a:gd name="connsiteX52" fmla="*/ 769327 w 9144000"/>
                <a:gd name="connsiteY52" fmla="*/ 2912452 h 3220183"/>
                <a:gd name="connsiteX53" fmla="*/ 1104534 w 9144000"/>
                <a:gd name="connsiteY53" fmla="*/ 2780568 h 3220183"/>
                <a:gd name="connsiteX54" fmla="*/ 1307856 w 9144000"/>
                <a:gd name="connsiteY54" fmla="*/ 2714625 h 3220183"/>
                <a:gd name="connsiteX55" fmla="*/ 1588111 w 9144000"/>
                <a:gd name="connsiteY55" fmla="*/ 2527789 h 3220183"/>
                <a:gd name="connsiteX56" fmla="*/ 1709005 w 9144000"/>
                <a:gd name="connsiteY56" fmla="*/ 2494818 h 3220183"/>
                <a:gd name="connsiteX57" fmla="*/ 2159611 w 9144000"/>
                <a:gd name="connsiteY57" fmla="*/ 2340952 h 3220183"/>
                <a:gd name="connsiteX58" fmla="*/ 2264019 w 9144000"/>
                <a:gd name="connsiteY58" fmla="*/ 2329962 h 3220183"/>
                <a:gd name="connsiteX59" fmla="*/ 2445361 w 9144000"/>
                <a:gd name="connsiteY59" fmla="*/ 2329962 h 3220183"/>
                <a:gd name="connsiteX60" fmla="*/ 2802548 w 9144000"/>
                <a:gd name="connsiteY60" fmla="*/ 2242039 h 3220183"/>
                <a:gd name="connsiteX61" fmla="*/ 2928938 w 9144000"/>
                <a:gd name="connsiteY61" fmla="*/ 2264020 h 3220183"/>
                <a:gd name="connsiteX62" fmla="*/ 3066317 w 9144000"/>
                <a:gd name="connsiteY62" fmla="*/ 2264020 h 3220183"/>
                <a:gd name="connsiteX63" fmla="*/ 3385039 w 9144000"/>
                <a:gd name="connsiteY63" fmla="*/ 2307981 h 3220183"/>
                <a:gd name="connsiteX64" fmla="*/ 3560885 w 9144000"/>
                <a:gd name="connsiteY64" fmla="*/ 2291496 h 3220183"/>
                <a:gd name="connsiteX65" fmla="*/ 3692769 w 9144000"/>
                <a:gd name="connsiteY65" fmla="*/ 2231048 h 3220183"/>
                <a:gd name="connsiteX66" fmla="*/ 3824654 w 9144000"/>
                <a:gd name="connsiteY66" fmla="*/ 2214563 h 3220183"/>
                <a:gd name="connsiteX67" fmla="*/ 4049957 w 9144000"/>
                <a:gd name="connsiteY67" fmla="*/ 2159611 h 3220183"/>
                <a:gd name="connsiteX68" fmla="*/ 4154366 w 9144000"/>
                <a:gd name="connsiteY68" fmla="*/ 2159611 h 3220183"/>
                <a:gd name="connsiteX69" fmla="*/ 4604971 w 9144000"/>
                <a:gd name="connsiteY69" fmla="*/ 2077183 h 3220183"/>
                <a:gd name="connsiteX70" fmla="*/ 5028101 w 9144000"/>
                <a:gd name="connsiteY70" fmla="*/ 2115649 h 3220183"/>
                <a:gd name="connsiteX71" fmla="*/ 5214938 w 9144000"/>
                <a:gd name="connsiteY71" fmla="*/ 2082678 h 3220183"/>
                <a:gd name="connsiteX72" fmla="*/ 5357813 w 9144000"/>
                <a:gd name="connsiteY72" fmla="*/ 2060697 h 3220183"/>
                <a:gd name="connsiteX73" fmla="*/ 5687524 w 9144000"/>
                <a:gd name="connsiteY73" fmla="*/ 1934308 h 3220183"/>
                <a:gd name="connsiteX74" fmla="*/ 5764457 w 9144000"/>
                <a:gd name="connsiteY74" fmla="*/ 1945298 h 3220183"/>
                <a:gd name="connsiteX75" fmla="*/ 5978769 w 9144000"/>
                <a:gd name="connsiteY75" fmla="*/ 1950794 h 3220183"/>
                <a:gd name="connsiteX76" fmla="*/ 6132635 w 9144000"/>
                <a:gd name="connsiteY76" fmla="*/ 1934308 h 3220183"/>
                <a:gd name="connsiteX77" fmla="*/ 6379919 w 9144000"/>
                <a:gd name="connsiteY77" fmla="*/ 1994755 h 3220183"/>
                <a:gd name="connsiteX78" fmla="*/ 6434870 w 9144000"/>
                <a:gd name="connsiteY78" fmla="*/ 1983765 h 3220183"/>
                <a:gd name="connsiteX79" fmla="*/ 6616212 w 9144000"/>
                <a:gd name="connsiteY79" fmla="*/ 1983765 h 3220183"/>
                <a:gd name="connsiteX80" fmla="*/ 6923943 w 9144000"/>
                <a:gd name="connsiteY80" fmla="*/ 1928813 h 3220183"/>
                <a:gd name="connsiteX81" fmla="*/ 7044837 w 9144000"/>
                <a:gd name="connsiteY81" fmla="*/ 1884851 h 3220183"/>
                <a:gd name="connsiteX82" fmla="*/ 7319596 w 9144000"/>
                <a:gd name="connsiteY82" fmla="*/ 1785938 h 3220183"/>
                <a:gd name="connsiteX83" fmla="*/ 7363558 w 9144000"/>
                <a:gd name="connsiteY83" fmla="*/ 1730986 h 3220183"/>
                <a:gd name="connsiteX84" fmla="*/ 7599851 w 9144000"/>
                <a:gd name="connsiteY84" fmla="*/ 1659548 h 3220183"/>
                <a:gd name="connsiteX85" fmla="*/ 7632822 w 9144000"/>
                <a:gd name="connsiteY85" fmla="*/ 1571625 h 3220183"/>
                <a:gd name="connsiteX86" fmla="*/ 7599851 w 9144000"/>
                <a:gd name="connsiteY86" fmla="*/ 1368303 h 3220183"/>
                <a:gd name="connsiteX87" fmla="*/ 7599851 w 9144000"/>
                <a:gd name="connsiteY87" fmla="*/ 1208942 h 3220183"/>
                <a:gd name="connsiteX88" fmla="*/ 7555890 w 9144000"/>
                <a:gd name="connsiteY88" fmla="*/ 1126515 h 3220183"/>
                <a:gd name="connsiteX89" fmla="*/ 7533909 w 9144000"/>
                <a:gd name="connsiteY89" fmla="*/ 917697 h 3220183"/>
                <a:gd name="connsiteX90" fmla="*/ 7539404 w 9144000"/>
                <a:gd name="connsiteY90" fmla="*/ 868240 h 3220183"/>
                <a:gd name="connsiteX91" fmla="*/ 7561385 w 9144000"/>
                <a:gd name="connsiteY91" fmla="*/ 807793 h 3220183"/>
                <a:gd name="connsiteX92" fmla="*/ 7544899 w 9144000"/>
                <a:gd name="connsiteY92" fmla="*/ 730861 h 3220183"/>
                <a:gd name="connsiteX93" fmla="*/ 7517423 w 9144000"/>
                <a:gd name="connsiteY93" fmla="*/ 522043 h 3220183"/>
                <a:gd name="connsiteX94" fmla="*/ 7489947 w 9144000"/>
                <a:gd name="connsiteY94" fmla="*/ 423130 h 3220183"/>
                <a:gd name="connsiteX95" fmla="*/ 7424005 w 9144000"/>
                <a:gd name="connsiteY95" fmla="*/ 384664 h 3220183"/>
                <a:gd name="connsiteX96" fmla="*/ 7242664 w 9144000"/>
                <a:gd name="connsiteY96" fmla="*/ 214313 h 3220183"/>
                <a:gd name="connsiteX97" fmla="*/ 7066818 w 9144000"/>
                <a:gd name="connsiteY97" fmla="*/ 60447 h 3220183"/>
                <a:gd name="connsiteX98" fmla="*/ 7110779 w 9144000"/>
                <a:gd name="connsiteY98" fmla="*/ 54952 h 3220183"/>
                <a:gd name="connsiteX99" fmla="*/ 7077808 w 9144000"/>
                <a:gd name="connsiteY99" fmla="*/ 16486 h 3220183"/>
                <a:gd name="connsiteX100" fmla="*/ 7083303 w 9144000"/>
                <a:gd name="connsiteY100" fmla="*/ 0 h 3220183"/>
                <a:gd name="connsiteX101" fmla="*/ 7121769 w 9144000"/>
                <a:gd name="connsiteY101" fmla="*/ 0 h 32201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9144000" h="3220183">
                  <a:moveTo>
                    <a:pt x="7753717" y="1648558"/>
                  </a:moveTo>
                  <a:lnTo>
                    <a:pt x="7726241" y="1648558"/>
                  </a:lnTo>
                  <a:cubicBezTo>
                    <a:pt x="7726241" y="1632072"/>
                    <a:pt x="7715250" y="1610092"/>
                    <a:pt x="7709755" y="1593606"/>
                  </a:cubicBezTo>
                  <a:lnTo>
                    <a:pt x="7715250" y="1115524"/>
                  </a:lnTo>
                  <a:cubicBezTo>
                    <a:pt x="7726241" y="1115524"/>
                    <a:pt x="7731736" y="1126515"/>
                    <a:pt x="7731736" y="1132010"/>
                  </a:cubicBezTo>
                  <a:cubicBezTo>
                    <a:pt x="7748221" y="1186962"/>
                    <a:pt x="7764707" y="1241914"/>
                    <a:pt x="7781193" y="1307856"/>
                  </a:cubicBezTo>
                  <a:cubicBezTo>
                    <a:pt x="7786688" y="1329837"/>
                    <a:pt x="7786688" y="1368303"/>
                    <a:pt x="7792183" y="1395779"/>
                  </a:cubicBezTo>
                  <a:cubicBezTo>
                    <a:pt x="7803173" y="1450731"/>
                    <a:pt x="7836144" y="1549644"/>
                    <a:pt x="7836144" y="1560635"/>
                  </a:cubicBezTo>
                  <a:cubicBezTo>
                    <a:pt x="7836144" y="1632072"/>
                    <a:pt x="7819659" y="1648558"/>
                    <a:pt x="7753717" y="1648558"/>
                  </a:cubicBezTo>
                  <a:close/>
                  <a:moveTo>
                    <a:pt x="7121769" y="0"/>
                  </a:moveTo>
                  <a:cubicBezTo>
                    <a:pt x="7138255" y="16486"/>
                    <a:pt x="7154741" y="27476"/>
                    <a:pt x="7176721" y="38466"/>
                  </a:cubicBezTo>
                  <a:cubicBezTo>
                    <a:pt x="7176721" y="32971"/>
                    <a:pt x="7171226" y="21981"/>
                    <a:pt x="7176721" y="16486"/>
                  </a:cubicBezTo>
                  <a:cubicBezTo>
                    <a:pt x="7187712" y="32971"/>
                    <a:pt x="7193207" y="60447"/>
                    <a:pt x="7209693" y="82428"/>
                  </a:cubicBezTo>
                  <a:cubicBezTo>
                    <a:pt x="7248159" y="126389"/>
                    <a:pt x="7303111" y="153865"/>
                    <a:pt x="7341577" y="192332"/>
                  </a:cubicBezTo>
                  <a:cubicBezTo>
                    <a:pt x="7396529" y="252779"/>
                    <a:pt x="7473462" y="302236"/>
                    <a:pt x="7528414" y="313226"/>
                  </a:cubicBezTo>
                  <a:cubicBezTo>
                    <a:pt x="7539404" y="313226"/>
                    <a:pt x="7555890" y="335207"/>
                    <a:pt x="7572375" y="335207"/>
                  </a:cubicBezTo>
                  <a:lnTo>
                    <a:pt x="7605346" y="335207"/>
                  </a:lnTo>
                  <a:cubicBezTo>
                    <a:pt x="7605346" y="313226"/>
                    <a:pt x="7583366" y="170351"/>
                    <a:pt x="7682279" y="170351"/>
                  </a:cubicBezTo>
                  <a:cubicBezTo>
                    <a:pt x="7748221" y="170351"/>
                    <a:pt x="7753717" y="214313"/>
                    <a:pt x="7753717" y="247284"/>
                  </a:cubicBezTo>
                  <a:cubicBezTo>
                    <a:pt x="7753717" y="285750"/>
                    <a:pt x="7753717" y="285750"/>
                    <a:pt x="7726241" y="335207"/>
                  </a:cubicBezTo>
                  <a:cubicBezTo>
                    <a:pt x="7737231" y="357188"/>
                    <a:pt x="7764707" y="357188"/>
                    <a:pt x="7786688" y="357188"/>
                  </a:cubicBezTo>
                  <a:cubicBezTo>
                    <a:pt x="7797678" y="357188"/>
                    <a:pt x="7847135" y="357188"/>
                    <a:pt x="7880106" y="346197"/>
                  </a:cubicBezTo>
                  <a:cubicBezTo>
                    <a:pt x="7929563" y="329712"/>
                    <a:pt x="7990010" y="296740"/>
                    <a:pt x="8039467" y="263769"/>
                  </a:cubicBezTo>
                  <a:cubicBezTo>
                    <a:pt x="8050457" y="252779"/>
                    <a:pt x="8044962" y="230798"/>
                    <a:pt x="8050457" y="214313"/>
                  </a:cubicBezTo>
                  <a:cubicBezTo>
                    <a:pt x="8055952" y="214313"/>
                    <a:pt x="8055952" y="225303"/>
                    <a:pt x="8066943" y="236293"/>
                  </a:cubicBezTo>
                  <a:cubicBezTo>
                    <a:pt x="8083428" y="225303"/>
                    <a:pt x="8099914" y="203322"/>
                    <a:pt x="8105409" y="186837"/>
                  </a:cubicBezTo>
                  <a:cubicBezTo>
                    <a:pt x="8110904" y="197827"/>
                    <a:pt x="8105409" y="208817"/>
                    <a:pt x="8110904" y="219808"/>
                  </a:cubicBezTo>
                  <a:lnTo>
                    <a:pt x="8143875" y="186837"/>
                  </a:lnTo>
                  <a:cubicBezTo>
                    <a:pt x="8149370" y="192332"/>
                    <a:pt x="8154866" y="197827"/>
                    <a:pt x="8154866" y="214313"/>
                  </a:cubicBezTo>
                  <a:cubicBezTo>
                    <a:pt x="8154866" y="225303"/>
                    <a:pt x="8143875" y="230798"/>
                    <a:pt x="8138380" y="236293"/>
                  </a:cubicBezTo>
                  <a:cubicBezTo>
                    <a:pt x="8143875" y="241788"/>
                    <a:pt x="8154866" y="236293"/>
                    <a:pt x="8171351" y="236293"/>
                  </a:cubicBezTo>
                  <a:cubicBezTo>
                    <a:pt x="8143875" y="258274"/>
                    <a:pt x="8110904" y="269264"/>
                    <a:pt x="8088923" y="291245"/>
                  </a:cubicBezTo>
                  <a:cubicBezTo>
                    <a:pt x="8006495" y="351692"/>
                    <a:pt x="7924068" y="406644"/>
                    <a:pt x="7858125" y="478082"/>
                  </a:cubicBezTo>
                  <a:cubicBezTo>
                    <a:pt x="7836144" y="494567"/>
                    <a:pt x="7836144" y="533034"/>
                    <a:pt x="7830649" y="560510"/>
                  </a:cubicBezTo>
                  <a:cubicBezTo>
                    <a:pt x="7825154" y="587986"/>
                    <a:pt x="7819659" y="648433"/>
                    <a:pt x="7819659" y="664918"/>
                  </a:cubicBezTo>
                  <a:cubicBezTo>
                    <a:pt x="7819659" y="675909"/>
                    <a:pt x="7825154" y="752841"/>
                    <a:pt x="7836144" y="796803"/>
                  </a:cubicBezTo>
                  <a:cubicBezTo>
                    <a:pt x="7847135" y="829774"/>
                    <a:pt x="7874611" y="862745"/>
                    <a:pt x="7880106" y="906707"/>
                  </a:cubicBezTo>
                  <a:cubicBezTo>
                    <a:pt x="7885601" y="1093543"/>
                    <a:pt x="7885601" y="1099039"/>
                    <a:pt x="7885601" y="1110029"/>
                  </a:cubicBezTo>
                  <a:cubicBezTo>
                    <a:pt x="7885601" y="1126515"/>
                    <a:pt x="7874611" y="1153991"/>
                    <a:pt x="7874611" y="1170476"/>
                  </a:cubicBezTo>
                  <a:cubicBezTo>
                    <a:pt x="7874611" y="1181467"/>
                    <a:pt x="7913077" y="1379293"/>
                    <a:pt x="7913077" y="1390284"/>
                  </a:cubicBezTo>
                  <a:cubicBezTo>
                    <a:pt x="7913077" y="1406769"/>
                    <a:pt x="7902087" y="1516673"/>
                    <a:pt x="7902087" y="1533159"/>
                  </a:cubicBezTo>
                  <a:cubicBezTo>
                    <a:pt x="7902087" y="1544149"/>
                    <a:pt x="7918572" y="1615587"/>
                    <a:pt x="7929563" y="1648558"/>
                  </a:cubicBezTo>
                  <a:cubicBezTo>
                    <a:pt x="7979019" y="1665043"/>
                    <a:pt x="8061447" y="1687024"/>
                    <a:pt x="8077933" y="1687024"/>
                  </a:cubicBezTo>
                  <a:lnTo>
                    <a:pt x="8402149" y="1654053"/>
                  </a:lnTo>
                  <a:lnTo>
                    <a:pt x="8528538" y="1654053"/>
                  </a:lnTo>
                  <a:cubicBezTo>
                    <a:pt x="8572500" y="1648558"/>
                    <a:pt x="8632947" y="1637568"/>
                    <a:pt x="8649433" y="1637568"/>
                  </a:cubicBezTo>
                  <a:lnTo>
                    <a:pt x="9144000" y="1637568"/>
                  </a:lnTo>
                  <a:lnTo>
                    <a:pt x="9144000" y="3220183"/>
                  </a:lnTo>
                  <a:lnTo>
                    <a:pt x="0" y="3220183"/>
                  </a:lnTo>
                  <a:lnTo>
                    <a:pt x="0" y="3209193"/>
                  </a:lnTo>
                  <a:cubicBezTo>
                    <a:pt x="126389" y="3148746"/>
                    <a:pt x="263769" y="3022356"/>
                    <a:pt x="395654" y="3022356"/>
                  </a:cubicBezTo>
                  <a:cubicBezTo>
                    <a:pt x="445111" y="3022356"/>
                    <a:pt x="500063" y="3011366"/>
                    <a:pt x="549519" y="3005871"/>
                  </a:cubicBezTo>
                  <a:cubicBezTo>
                    <a:pt x="609966" y="3000375"/>
                    <a:pt x="703385" y="2939928"/>
                    <a:pt x="769327" y="2912452"/>
                  </a:cubicBezTo>
                  <a:cubicBezTo>
                    <a:pt x="873736" y="2868491"/>
                    <a:pt x="994630" y="2819034"/>
                    <a:pt x="1104534" y="2780568"/>
                  </a:cubicBezTo>
                  <a:cubicBezTo>
                    <a:pt x="1164981" y="2753092"/>
                    <a:pt x="1241914" y="2742101"/>
                    <a:pt x="1307856" y="2714625"/>
                  </a:cubicBezTo>
                  <a:cubicBezTo>
                    <a:pt x="1401274" y="2676159"/>
                    <a:pt x="1483702" y="2588236"/>
                    <a:pt x="1588111" y="2527789"/>
                  </a:cubicBezTo>
                  <a:cubicBezTo>
                    <a:pt x="1621082" y="2505808"/>
                    <a:pt x="1676034" y="2522294"/>
                    <a:pt x="1709005" y="2494818"/>
                  </a:cubicBezTo>
                  <a:cubicBezTo>
                    <a:pt x="1923317" y="2313476"/>
                    <a:pt x="1983764" y="2340952"/>
                    <a:pt x="2159611" y="2340952"/>
                  </a:cubicBezTo>
                  <a:cubicBezTo>
                    <a:pt x="2170601" y="2340952"/>
                    <a:pt x="2247534" y="2329962"/>
                    <a:pt x="2264019" y="2329962"/>
                  </a:cubicBezTo>
                  <a:lnTo>
                    <a:pt x="2445361" y="2329962"/>
                  </a:lnTo>
                  <a:cubicBezTo>
                    <a:pt x="2571750" y="2307981"/>
                    <a:pt x="2681654" y="2242039"/>
                    <a:pt x="2802548" y="2242039"/>
                  </a:cubicBezTo>
                  <a:cubicBezTo>
                    <a:pt x="2813539" y="2242039"/>
                    <a:pt x="2912452" y="2264020"/>
                    <a:pt x="2928938" y="2264020"/>
                  </a:cubicBezTo>
                  <a:lnTo>
                    <a:pt x="3066317" y="2264020"/>
                  </a:lnTo>
                  <a:lnTo>
                    <a:pt x="3385039" y="2307981"/>
                  </a:lnTo>
                  <a:cubicBezTo>
                    <a:pt x="3445486" y="2302486"/>
                    <a:pt x="3505933" y="2302486"/>
                    <a:pt x="3560885" y="2291496"/>
                  </a:cubicBezTo>
                  <a:cubicBezTo>
                    <a:pt x="3604846" y="2280505"/>
                    <a:pt x="3643313" y="2242039"/>
                    <a:pt x="3692769" y="2231048"/>
                  </a:cubicBezTo>
                  <a:cubicBezTo>
                    <a:pt x="3731236" y="2220058"/>
                    <a:pt x="3780692" y="2231048"/>
                    <a:pt x="3824654" y="2214563"/>
                  </a:cubicBezTo>
                  <a:cubicBezTo>
                    <a:pt x="3940053" y="2181592"/>
                    <a:pt x="3945548" y="2159611"/>
                    <a:pt x="4049957" y="2159611"/>
                  </a:cubicBezTo>
                  <a:lnTo>
                    <a:pt x="4154366" y="2159611"/>
                  </a:lnTo>
                  <a:cubicBezTo>
                    <a:pt x="4374173" y="2088173"/>
                    <a:pt x="4423630" y="2077183"/>
                    <a:pt x="4604971" y="2077183"/>
                  </a:cubicBezTo>
                  <a:cubicBezTo>
                    <a:pt x="4934683" y="2077183"/>
                    <a:pt x="4808294" y="2115649"/>
                    <a:pt x="5028101" y="2115649"/>
                  </a:cubicBezTo>
                  <a:cubicBezTo>
                    <a:pt x="5044587" y="2115649"/>
                    <a:pt x="5154491" y="2093669"/>
                    <a:pt x="5214938" y="2082678"/>
                  </a:cubicBezTo>
                  <a:cubicBezTo>
                    <a:pt x="5253404" y="2071688"/>
                    <a:pt x="5308356" y="2077183"/>
                    <a:pt x="5357813" y="2060697"/>
                  </a:cubicBezTo>
                  <a:cubicBezTo>
                    <a:pt x="5418260" y="2044212"/>
                    <a:pt x="5599601" y="1934308"/>
                    <a:pt x="5687524" y="1934308"/>
                  </a:cubicBezTo>
                  <a:cubicBezTo>
                    <a:pt x="5698515" y="1934308"/>
                    <a:pt x="5736981" y="1939803"/>
                    <a:pt x="5764457" y="1945298"/>
                  </a:cubicBezTo>
                  <a:cubicBezTo>
                    <a:pt x="5945798" y="1945298"/>
                    <a:pt x="5962284" y="1950794"/>
                    <a:pt x="5978769" y="1950794"/>
                  </a:cubicBezTo>
                  <a:cubicBezTo>
                    <a:pt x="5989760" y="1950794"/>
                    <a:pt x="6116149" y="1934308"/>
                    <a:pt x="6132635" y="1934308"/>
                  </a:cubicBezTo>
                  <a:cubicBezTo>
                    <a:pt x="6270015" y="1934308"/>
                    <a:pt x="6324967" y="1994755"/>
                    <a:pt x="6379919" y="1994755"/>
                  </a:cubicBezTo>
                  <a:cubicBezTo>
                    <a:pt x="6396404" y="1994755"/>
                    <a:pt x="6418385" y="1983765"/>
                    <a:pt x="6434870" y="1983765"/>
                  </a:cubicBezTo>
                  <a:lnTo>
                    <a:pt x="6616212" y="1983765"/>
                  </a:lnTo>
                  <a:cubicBezTo>
                    <a:pt x="6720620" y="1967279"/>
                    <a:pt x="6825029" y="1950794"/>
                    <a:pt x="6923943" y="1928813"/>
                  </a:cubicBezTo>
                  <a:cubicBezTo>
                    <a:pt x="6962409" y="1923318"/>
                    <a:pt x="7006370" y="1890346"/>
                    <a:pt x="7044837" y="1884851"/>
                  </a:cubicBezTo>
                  <a:cubicBezTo>
                    <a:pt x="7132760" y="1873861"/>
                    <a:pt x="7231673" y="1862870"/>
                    <a:pt x="7319596" y="1785938"/>
                  </a:cubicBezTo>
                  <a:cubicBezTo>
                    <a:pt x="7336082" y="1769452"/>
                    <a:pt x="7341577" y="1741976"/>
                    <a:pt x="7363558" y="1730986"/>
                  </a:cubicBezTo>
                  <a:cubicBezTo>
                    <a:pt x="7429500" y="1681529"/>
                    <a:pt x="7528414" y="1681529"/>
                    <a:pt x="7599851" y="1659548"/>
                  </a:cubicBezTo>
                  <a:cubicBezTo>
                    <a:pt x="7638318" y="1610092"/>
                    <a:pt x="7632822" y="1615587"/>
                    <a:pt x="7632822" y="1571625"/>
                  </a:cubicBezTo>
                  <a:cubicBezTo>
                    <a:pt x="7632822" y="1560635"/>
                    <a:pt x="7599851" y="1379293"/>
                    <a:pt x="7599851" y="1368303"/>
                  </a:cubicBezTo>
                  <a:lnTo>
                    <a:pt x="7599851" y="1208942"/>
                  </a:lnTo>
                  <a:cubicBezTo>
                    <a:pt x="7588861" y="1186962"/>
                    <a:pt x="7561385" y="1153991"/>
                    <a:pt x="7555890" y="1126515"/>
                  </a:cubicBezTo>
                  <a:cubicBezTo>
                    <a:pt x="7539404" y="1060572"/>
                    <a:pt x="7533909" y="934183"/>
                    <a:pt x="7533909" y="917697"/>
                  </a:cubicBezTo>
                  <a:cubicBezTo>
                    <a:pt x="7533909" y="906707"/>
                    <a:pt x="7539404" y="884726"/>
                    <a:pt x="7539404" y="868240"/>
                  </a:cubicBezTo>
                  <a:cubicBezTo>
                    <a:pt x="7539404" y="851755"/>
                    <a:pt x="7561385" y="818784"/>
                    <a:pt x="7561385" y="807793"/>
                  </a:cubicBezTo>
                  <a:cubicBezTo>
                    <a:pt x="7561385" y="785813"/>
                    <a:pt x="7539404" y="785813"/>
                    <a:pt x="7544899" y="730861"/>
                  </a:cubicBezTo>
                  <a:cubicBezTo>
                    <a:pt x="7550394" y="664918"/>
                    <a:pt x="7528414" y="587986"/>
                    <a:pt x="7517423" y="522043"/>
                  </a:cubicBezTo>
                  <a:cubicBezTo>
                    <a:pt x="7511928" y="489072"/>
                    <a:pt x="7511928" y="450606"/>
                    <a:pt x="7489947" y="423130"/>
                  </a:cubicBezTo>
                  <a:cubicBezTo>
                    <a:pt x="7478957" y="401149"/>
                    <a:pt x="7440491" y="401149"/>
                    <a:pt x="7424005" y="384664"/>
                  </a:cubicBezTo>
                  <a:cubicBezTo>
                    <a:pt x="7363558" y="335207"/>
                    <a:pt x="7292120" y="280255"/>
                    <a:pt x="7242664" y="214313"/>
                  </a:cubicBezTo>
                  <a:cubicBezTo>
                    <a:pt x="7204197" y="164856"/>
                    <a:pt x="7121769" y="71438"/>
                    <a:pt x="7066818" y="60447"/>
                  </a:cubicBezTo>
                  <a:cubicBezTo>
                    <a:pt x="7077808" y="54952"/>
                    <a:pt x="7099789" y="60447"/>
                    <a:pt x="7110779" y="54952"/>
                  </a:cubicBezTo>
                  <a:cubicBezTo>
                    <a:pt x="7099789" y="43962"/>
                    <a:pt x="7077808" y="27476"/>
                    <a:pt x="7077808" y="16486"/>
                  </a:cubicBezTo>
                  <a:cubicBezTo>
                    <a:pt x="7077808" y="0"/>
                    <a:pt x="7083303" y="5495"/>
                    <a:pt x="7083303" y="0"/>
                  </a:cubicBezTo>
                  <a:lnTo>
                    <a:pt x="7121769" y="0"/>
                  </a:lnTo>
                  <a:close/>
                </a:path>
              </a:pathLst>
            </a:custGeom>
            <a:blipFill dpi="0" rotWithShape="1">
              <a:blip r:embed="rId2"/>
              <a:tile tx="0" ty="-3213100" sx="100000" sy="100000" flip="none" algn="tl"/>
            </a:blipFill>
            <a:ln w="549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内容页 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任意多边形: 形状 8"/>
          <p:cNvSpPr/>
          <p:nvPr userDrawn="1"/>
        </p:nvSpPr>
        <p:spPr>
          <a:xfrm flipH="1">
            <a:off x="0" y="5309836"/>
            <a:ext cx="12192000" cy="1548164"/>
          </a:xfrm>
          <a:custGeom>
            <a:gdLst>
              <a:gd name="connsiteX0" fmla="*/ 4165919 w 12192000"/>
              <a:gd name="connsiteY0" fmla="*/ 0 h 1548164"/>
              <a:gd name="connsiteX1" fmla="*/ 4235988 w 12192000"/>
              <a:gd name="connsiteY1" fmla="*/ 38220 h 1548164"/>
              <a:gd name="connsiteX2" fmla="*/ 4344277 w 12192000"/>
              <a:gd name="connsiteY2" fmla="*/ 70070 h 1548164"/>
              <a:gd name="connsiteX3" fmla="*/ 4484414 w 12192000"/>
              <a:gd name="connsiteY3" fmla="*/ 127399 h 1548164"/>
              <a:gd name="connsiteX4" fmla="*/ 4592703 w 12192000"/>
              <a:gd name="connsiteY4" fmla="*/ 242056 h 1548164"/>
              <a:gd name="connsiteX5" fmla="*/ 4643662 w 12192000"/>
              <a:gd name="connsiteY5" fmla="*/ 286646 h 1548164"/>
              <a:gd name="connsiteX6" fmla="*/ 4675511 w 12192000"/>
              <a:gd name="connsiteY6" fmla="*/ 293016 h 1548164"/>
              <a:gd name="connsiteX7" fmla="*/ 4790170 w 12192000"/>
              <a:gd name="connsiteY7" fmla="*/ 273906 h 1548164"/>
              <a:gd name="connsiteX8" fmla="*/ 5223323 w 12192000"/>
              <a:gd name="connsiteY8" fmla="*/ 719800 h 1548164"/>
              <a:gd name="connsiteX9" fmla="*/ 5350722 w 12192000"/>
              <a:gd name="connsiteY9" fmla="*/ 751649 h 1548164"/>
              <a:gd name="connsiteX10" fmla="*/ 5580038 w 12192000"/>
              <a:gd name="connsiteY10" fmla="*/ 961856 h 1548164"/>
              <a:gd name="connsiteX11" fmla="*/ 5777506 w 12192000"/>
              <a:gd name="connsiteY11" fmla="*/ 980965 h 1548164"/>
              <a:gd name="connsiteX12" fmla="*/ 5981343 w 12192000"/>
              <a:gd name="connsiteY12" fmla="*/ 1031925 h 1548164"/>
              <a:gd name="connsiteX13" fmla="*/ 6197919 w 12192000"/>
              <a:gd name="connsiteY13" fmla="*/ 961856 h 1548164"/>
              <a:gd name="connsiteX14" fmla="*/ 6433606 w 12192000"/>
              <a:gd name="connsiteY14" fmla="*/ 993705 h 1548164"/>
              <a:gd name="connsiteX15" fmla="*/ 6815800 w 12192000"/>
              <a:gd name="connsiteY15" fmla="*/ 828088 h 1548164"/>
              <a:gd name="connsiteX16" fmla="*/ 6885870 w 12192000"/>
              <a:gd name="connsiteY16" fmla="*/ 840828 h 1548164"/>
              <a:gd name="connsiteX17" fmla="*/ 7191624 w 12192000"/>
              <a:gd name="connsiteY17" fmla="*/ 968225 h 1548164"/>
              <a:gd name="connsiteX18" fmla="*/ 7299912 w 12192000"/>
              <a:gd name="connsiteY18" fmla="*/ 955485 h 1548164"/>
              <a:gd name="connsiteX19" fmla="*/ 7427311 w 12192000"/>
              <a:gd name="connsiteY19" fmla="*/ 885417 h 1548164"/>
              <a:gd name="connsiteX20" fmla="*/ 7510120 w 12192000"/>
              <a:gd name="connsiteY20" fmla="*/ 891787 h 1548164"/>
              <a:gd name="connsiteX21" fmla="*/ 7650258 w 12192000"/>
              <a:gd name="connsiteY21" fmla="*/ 891787 h 1548164"/>
              <a:gd name="connsiteX22" fmla="*/ 7834984 w 12192000"/>
              <a:gd name="connsiteY22" fmla="*/ 821717 h 1548164"/>
              <a:gd name="connsiteX23" fmla="*/ 8057932 w 12192000"/>
              <a:gd name="connsiteY23" fmla="*/ 649731 h 1548164"/>
              <a:gd name="connsiteX24" fmla="*/ 8134371 w 12192000"/>
              <a:gd name="connsiteY24" fmla="*/ 675211 h 1548164"/>
              <a:gd name="connsiteX25" fmla="*/ 8204439 w 12192000"/>
              <a:gd name="connsiteY25" fmla="*/ 687949 h 1548164"/>
              <a:gd name="connsiteX26" fmla="*/ 8452865 w 12192000"/>
              <a:gd name="connsiteY26" fmla="*/ 636991 h 1548164"/>
              <a:gd name="connsiteX27" fmla="*/ 8784100 w 12192000"/>
              <a:gd name="connsiteY27" fmla="*/ 719800 h 1548164"/>
              <a:gd name="connsiteX28" fmla="*/ 8873279 w 12192000"/>
              <a:gd name="connsiteY28" fmla="*/ 694320 h 1548164"/>
              <a:gd name="connsiteX29" fmla="*/ 9108965 w 12192000"/>
              <a:gd name="connsiteY29" fmla="*/ 700689 h 1548164"/>
              <a:gd name="connsiteX30" fmla="*/ 9300063 w 12192000"/>
              <a:gd name="connsiteY30" fmla="*/ 681580 h 1548164"/>
              <a:gd name="connsiteX31" fmla="*/ 9484791 w 12192000"/>
              <a:gd name="connsiteY31" fmla="*/ 636991 h 1548164"/>
              <a:gd name="connsiteX32" fmla="*/ 9733216 w 12192000"/>
              <a:gd name="connsiteY32" fmla="*/ 707060 h 1548164"/>
              <a:gd name="connsiteX33" fmla="*/ 9790545 w 12192000"/>
              <a:gd name="connsiteY33" fmla="*/ 758019 h 1548164"/>
              <a:gd name="connsiteX34" fmla="*/ 9879724 w 12192000"/>
              <a:gd name="connsiteY34" fmla="*/ 802608 h 1548164"/>
              <a:gd name="connsiteX35" fmla="*/ 10013492 w 12192000"/>
              <a:gd name="connsiteY35" fmla="*/ 815348 h 1548164"/>
              <a:gd name="connsiteX36" fmla="*/ 10153631 w 12192000"/>
              <a:gd name="connsiteY36" fmla="*/ 853568 h 1548164"/>
              <a:gd name="connsiteX37" fmla="*/ 10357468 w 12192000"/>
              <a:gd name="connsiteY37" fmla="*/ 853568 h 1548164"/>
              <a:gd name="connsiteX38" fmla="*/ 10338357 w 12192000"/>
              <a:gd name="connsiteY38" fmla="*/ 891787 h 1548164"/>
              <a:gd name="connsiteX39" fmla="*/ 10695072 w 12192000"/>
              <a:gd name="connsiteY39" fmla="*/ 891787 h 1548164"/>
              <a:gd name="connsiteX40" fmla="*/ 10924389 w 12192000"/>
              <a:gd name="connsiteY40" fmla="*/ 834457 h 1548164"/>
              <a:gd name="connsiteX41" fmla="*/ 11045417 w 12192000"/>
              <a:gd name="connsiteY41" fmla="*/ 834457 h 1548164"/>
              <a:gd name="connsiteX42" fmla="*/ 11344803 w 12192000"/>
              <a:gd name="connsiteY42" fmla="*/ 656100 h 1548164"/>
              <a:gd name="connsiteX43" fmla="*/ 11599599 w 12192000"/>
              <a:gd name="connsiteY43" fmla="*/ 668840 h 1548164"/>
              <a:gd name="connsiteX44" fmla="*/ 11656928 w 12192000"/>
              <a:gd name="connsiteY44" fmla="*/ 656100 h 1548164"/>
              <a:gd name="connsiteX45" fmla="*/ 11676037 w 12192000"/>
              <a:gd name="connsiteY45" fmla="*/ 643360 h 1548164"/>
              <a:gd name="connsiteX46" fmla="*/ 11848025 w 12192000"/>
              <a:gd name="connsiteY46" fmla="*/ 624251 h 1548164"/>
              <a:gd name="connsiteX47" fmla="*/ 12032752 w 12192000"/>
              <a:gd name="connsiteY47" fmla="*/ 554181 h 1548164"/>
              <a:gd name="connsiteX48" fmla="*/ 12192000 w 12192000"/>
              <a:gd name="connsiteY48" fmla="*/ 636991 h 1548164"/>
              <a:gd name="connsiteX49" fmla="*/ 12187753 w 12192000"/>
              <a:gd name="connsiteY49" fmla="*/ 730059 h 1548164"/>
              <a:gd name="connsiteX50" fmla="*/ 12192000 w 12192000"/>
              <a:gd name="connsiteY50" fmla="*/ 731415 h 1548164"/>
              <a:gd name="connsiteX51" fmla="*/ 12192000 w 12192000"/>
              <a:gd name="connsiteY51" fmla="*/ 1548164 h 1548164"/>
              <a:gd name="connsiteX52" fmla="*/ 0 w 12192000"/>
              <a:gd name="connsiteY52" fmla="*/ 1548164 h 1548164"/>
              <a:gd name="connsiteX53" fmla="*/ 0 w 12192000"/>
              <a:gd name="connsiteY53" fmla="*/ 936376 h 1548164"/>
              <a:gd name="connsiteX54" fmla="*/ 159248 w 12192000"/>
              <a:gd name="connsiteY54" fmla="*/ 879047 h 1548164"/>
              <a:gd name="connsiteX55" fmla="*/ 375824 w 12192000"/>
              <a:gd name="connsiteY55" fmla="*/ 758019 h 1548164"/>
              <a:gd name="connsiteX56" fmla="*/ 509592 w 12192000"/>
              <a:gd name="connsiteY56" fmla="*/ 834457 h 1548164"/>
              <a:gd name="connsiteX57" fmla="*/ 700689 w 12192000"/>
              <a:gd name="connsiteY57" fmla="*/ 872677 h 1548164"/>
              <a:gd name="connsiteX58" fmla="*/ 751649 w 12192000"/>
              <a:gd name="connsiteY58" fmla="*/ 898157 h 1548164"/>
              <a:gd name="connsiteX59" fmla="*/ 872678 w 12192000"/>
              <a:gd name="connsiteY59" fmla="*/ 917267 h 1548164"/>
              <a:gd name="connsiteX60" fmla="*/ 1242132 w 12192000"/>
              <a:gd name="connsiteY60" fmla="*/ 904527 h 1548164"/>
              <a:gd name="connsiteX61" fmla="*/ 1312202 w 12192000"/>
              <a:gd name="connsiteY61" fmla="*/ 910896 h 1548164"/>
              <a:gd name="connsiteX62" fmla="*/ 1465079 w 12192000"/>
              <a:gd name="connsiteY62" fmla="*/ 815348 h 1548164"/>
              <a:gd name="connsiteX63" fmla="*/ 1719875 w 12192000"/>
              <a:gd name="connsiteY63" fmla="*/ 713429 h 1548164"/>
              <a:gd name="connsiteX64" fmla="*/ 2006520 w 12192000"/>
              <a:gd name="connsiteY64" fmla="*/ 573292 h 1548164"/>
              <a:gd name="connsiteX65" fmla="*/ 2095699 w 12192000"/>
              <a:gd name="connsiteY65" fmla="*/ 573292 h 1548164"/>
              <a:gd name="connsiteX66" fmla="*/ 2312276 w 12192000"/>
              <a:gd name="connsiteY66" fmla="*/ 375824 h 1548164"/>
              <a:gd name="connsiteX67" fmla="*/ 2567072 w 12192000"/>
              <a:gd name="connsiteY67" fmla="*/ 426784 h 1548164"/>
              <a:gd name="connsiteX68" fmla="*/ 2649882 w 12192000"/>
              <a:gd name="connsiteY68" fmla="*/ 496852 h 1548164"/>
              <a:gd name="connsiteX69" fmla="*/ 2758170 w 12192000"/>
              <a:gd name="connsiteY69" fmla="*/ 547812 h 1548164"/>
              <a:gd name="connsiteX70" fmla="*/ 2860088 w 12192000"/>
              <a:gd name="connsiteY70" fmla="*/ 503223 h 1548164"/>
              <a:gd name="connsiteX71" fmla="*/ 2923787 w 12192000"/>
              <a:gd name="connsiteY71" fmla="*/ 515963 h 1548164"/>
              <a:gd name="connsiteX72" fmla="*/ 3305981 w 12192000"/>
              <a:gd name="connsiteY72" fmla="*/ 146508 h 1548164"/>
              <a:gd name="connsiteX73" fmla="*/ 3331462 w 12192000"/>
              <a:gd name="connsiteY73" fmla="*/ 133768 h 1548164"/>
              <a:gd name="connsiteX74" fmla="*/ 3433380 w 12192000"/>
              <a:gd name="connsiteY74" fmla="*/ 171988 h 1548164"/>
              <a:gd name="connsiteX75" fmla="*/ 3567148 w 12192000"/>
              <a:gd name="connsiteY75" fmla="*/ 127399 h 1548164"/>
              <a:gd name="connsiteX76" fmla="*/ 3713656 w 12192000"/>
              <a:gd name="connsiteY76" fmla="*/ 159248 h 1548164"/>
              <a:gd name="connsiteX77" fmla="*/ 3885643 w 12192000"/>
              <a:gd name="connsiteY77" fmla="*/ 108288 h 1548164"/>
              <a:gd name="connsiteX78" fmla="*/ 3981192 w 12192000"/>
              <a:gd name="connsiteY78" fmla="*/ 127399 h 1548164"/>
              <a:gd name="connsiteX79" fmla="*/ 4076740 w 12192000"/>
              <a:gd name="connsiteY79" fmla="*/ 63699 h 1548164"/>
              <a:gd name="connsiteX80" fmla="*/ 4165919 w 12192000"/>
              <a:gd name="connsiteY80" fmla="*/ 0 h 1548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12192000" h="1548164">
                <a:moveTo>
                  <a:pt x="4165919" y="0"/>
                </a:moveTo>
                <a:cubicBezTo>
                  <a:pt x="4197768" y="0"/>
                  <a:pt x="4210509" y="25480"/>
                  <a:pt x="4235988" y="38220"/>
                </a:cubicBezTo>
                <a:cubicBezTo>
                  <a:pt x="4261467" y="50959"/>
                  <a:pt x="4299687" y="63699"/>
                  <a:pt x="4344277" y="70070"/>
                </a:cubicBezTo>
                <a:cubicBezTo>
                  <a:pt x="4388866" y="70070"/>
                  <a:pt x="4452564" y="101919"/>
                  <a:pt x="4484414" y="127399"/>
                </a:cubicBezTo>
                <a:cubicBezTo>
                  <a:pt x="4516264" y="159248"/>
                  <a:pt x="4592703" y="222947"/>
                  <a:pt x="4592703" y="242056"/>
                </a:cubicBezTo>
                <a:cubicBezTo>
                  <a:pt x="4592703" y="254796"/>
                  <a:pt x="4618182" y="273906"/>
                  <a:pt x="4643662" y="286646"/>
                </a:cubicBezTo>
                <a:cubicBezTo>
                  <a:pt x="4643662" y="286646"/>
                  <a:pt x="4656402" y="293016"/>
                  <a:pt x="4675511" y="293016"/>
                </a:cubicBezTo>
                <a:cubicBezTo>
                  <a:pt x="4688251" y="293016"/>
                  <a:pt x="4777430" y="273906"/>
                  <a:pt x="4790170" y="273906"/>
                </a:cubicBezTo>
                <a:cubicBezTo>
                  <a:pt x="4936678" y="273906"/>
                  <a:pt x="5153255" y="687949"/>
                  <a:pt x="5223323" y="719800"/>
                </a:cubicBezTo>
                <a:cubicBezTo>
                  <a:pt x="5255172" y="738909"/>
                  <a:pt x="5306132" y="707060"/>
                  <a:pt x="5350722" y="751649"/>
                </a:cubicBezTo>
                <a:cubicBezTo>
                  <a:pt x="5408051" y="808979"/>
                  <a:pt x="5484490" y="955485"/>
                  <a:pt x="5580038" y="961856"/>
                </a:cubicBezTo>
                <a:cubicBezTo>
                  <a:pt x="5643738" y="968225"/>
                  <a:pt x="5713806" y="968225"/>
                  <a:pt x="5777506" y="980965"/>
                </a:cubicBezTo>
                <a:cubicBezTo>
                  <a:pt x="5885794" y="1000075"/>
                  <a:pt x="5898534" y="1031925"/>
                  <a:pt x="5981343" y="1031925"/>
                </a:cubicBezTo>
                <a:cubicBezTo>
                  <a:pt x="6057782" y="1031925"/>
                  <a:pt x="6121480" y="961856"/>
                  <a:pt x="6197919" y="961856"/>
                </a:cubicBezTo>
                <a:cubicBezTo>
                  <a:pt x="6217028" y="961856"/>
                  <a:pt x="6414496" y="993705"/>
                  <a:pt x="6433606" y="993705"/>
                </a:cubicBezTo>
                <a:cubicBezTo>
                  <a:pt x="6503675" y="993705"/>
                  <a:pt x="6739362" y="828088"/>
                  <a:pt x="6815800" y="828088"/>
                </a:cubicBezTo>
                <a:cubicBezTo>
                  <a:pt x="6834910" y="828088"/>
                  <a:pt x="6860390" y="834457"/>
                  <a:pt x="6885870" y="840828"/>
                </a:cubicBezTo>
                <a:cubicBezTo>
                  <a:pt x="7089706" y="910896"/>
                  <a:pt x="7045116" y="968225"/>
                  <a:pt x="7191624" y="968225"/>
                </a:cubicBezTo>
                <a:cubicBezTo>
                  <a:pt x="7210734" y="968225"/>
                  <a:pt x="7268063" y="961856"/>
                  <a:pt x="7299912" y="955485"/>
                </a:cubicBezTo>
                <a:cubicBezTo>
                  <a:pt x="7338132" y="949116"/>
                  <a:pt x="7376352" y="898157"/>
                  <a:pt x="7427311" y="885417"/>
                </a:cubicBezTo>
                <a:cubicBezTo>
                  <a:pt x="7446420" y="872677"/>
                  <a:pt x="7491010" y="891787"/>
                  <a:pt x="7510120" y="891787"/>
                </a:cubicBezTo>
                <a:lnTo>
                  <a:pt x="7650258" y="891787"/>
                </a:lnTo>
                <a:cubicBezTo>
                  <a:pt x="7701216" y="872677"/>
                  <a:pt x="7784026" y="853568"/>
                  <a:pt x="7834984" y="821717"/>
                </a:cubicBezTo>
                <a:cubicBezTo>
                  <a:pt x="7841355" y="821717"/>
                  <a:pt x="8006972" y="649731"/>
                  <a:pt x="8057932" y="649731"/>
                </a:cubicBezTo>
                <a:cubicBezTo>
                  <a:pt x="8070671" y="649731"/>
                  <a:pt x="8102522" y="668840"/>
                  <a:pt x="8134371" y="675211"/>
                </a:cubicBezTo>
                <a:cubicBezTo>
                  <a:pt x="8153480" y="681580"/>
                  <a:pt x="8191700" y="687949"/>
                  <a:pt x="8204439" y="687949"/>
                </a:cubicBezTo>
                <a:cubicBezTo>
                  <a:pt x="8223550" y="687949"/>
                  <a:pt x="8376427" y="656100"/>
                  <a:pt x="8452865" y="636991"/>
                </a:cubicBezTo>
                <a:lnTo>
                  <a:pt x="8784100" y="719800"/>
                </a:lnTo>
                <a:cubicBezTo>
                  <a:pt x="8815951" y="713429"/>
                  <a:pt x="8847800" y="700689"/>
                  <a:pt x="8873279" y="694320"/>
                </a:cubicBezTo>
                <a:lnTo>
                  <a:pt x="9108965" y="700689"/>
                </a:lnTo>
                <a:cubicBezTo>
                  <a:pt x="9172665" y="700689"/>
                  <a:pt x="9236364" y="694320"/>
                  <a:pt x="9300063" y="681580"/>
                </a:cubicBezTo>
                <a:cubicBezTo>
                  <a:pt x="9357392" y="675211"/>
                  <a:pt x="9465680" y="636991"/>
                  <a:pt x="9484791" y="636991"/>
                </a:cubicBezTo>
                <a:cubicBezTo>
                  <a:pt x="9529380" y="636991"/>
                  <a:pt x="9720477" y="700689"/>
                  <a:pt x="9733216" y="707060"/>
                </a:cubicBezTo>
                <a:cubicBezTo>
                  <a:pt x="9752327" y="713429"/>
                  <a:pt x="9771436" y="745279"/>
                  <a:pt x="9790545" y="758019"/>
                </a:cubicBezTo>
                <a:cubicBezTo>
                  <a:pt x="9809656" y="777128"/>
                  <a:pt x="9841505" y="796239"/>
                  <a:pt x="9879724" y="802608"/>
                </a:cubicBezTo>
                <a:cubicBezTo>
                  <a:pt x="9917944" y="815348"/>
                  <a:pt x="9968903" y="808979"/>
                  <a:pt x="10013492" y="815348"/>
                </a:cubicBezTo>
                <a:cubicBezTo>
                  <a:pt x="10058081" y="821717"/>
                  <a:pt x="10134521" y="853568"/>
                  <a:pt x="10153631" y="853568"/>
                </a:cubicBezTo>
                <a:lnTo>
                  <a:pt x="10357468" y="853568"/>
                </a:lnTo>
                <a:cubicBezTo>
                  <a:pt x="10351097" y="872677"/>
                  <a:pt x="10344728" y="885417"/>
                  <a:pt x="10338357" y="891787"/>
                </a:cubicBezTo>
                <a:lnTo>
                  <a:pt x="10695072" y="891787"/>
                </a:lnTo>
                <a:cubicBezTo>
                  <a:pt x="10841580" y="821717"/>
                  <a:pt x="10809731" y="834457"/>
                  <a:pt x="10924389" y="834457"/>
                </a:cubicBezTo>
                <a:lnTo>
                  <a:pt x="11045417" y="834457"/>
                </a:lnTo>
                <a:cubicBezTo>
                  <a:pt x="11051787" y="828088"/>
                  <a:pt x="11300213" y="656100"/>
                  <a:pt x="11344803" y="656100"/>
                </a:cubicBezTo>
                <a:cubicBezTo>
                  <a:pt x="11363912" y="656100"/>
                  <a:pt x="11586859" y="668840"/>
                  <a:pt x="11599599" y="668840"/>
                </a:cubicBezTo>
                <a:cubicBezTo>
                  <a:pt x="11618708" y="668840"/>
                  <a:pt x="11637819" y="668840"/>
                  <a:pt x="11656928" y="656100"/>
                </a:cubicBezTo>
                <a:cubicBezTo>
                  <a:pt x="11663297" y="656100"/>
                  <a:pt x="11669668" y="649731"/>
                  <a:pt x="11676037" y="643360"/>
                </a:cubicBezTo>
                <a:cubicBezTo>
                  <a:pt x="11733367" y="643360"/>
                  <a:pt x="11790696" y="636991"/>
                  <a:pt x="11848025" y="624251"/>
                </a:cubicBezTo>
                <a:cubicBezTo>
                  <a:pt x="11860765" y="624251"/>
                  <a:pt x="11988163" y="554181"/>
                  <a:pt x="12032752" y="554181"/>
                </a:cubicBezTo>
                <a:cubicBezTo>
                  <a:pt x="12083712" y="554181"/>
                  <a:pt x="12128301" y="605141"/>
                  <a:pt x="12192000" y="636991"/>
                </a:cubicBezTo>
                <a:lnTo>
                  <a:pt x="12187753" y="730059"/>
                </a:lnTo>
                <a:lnTo>
                  <a:pt x="12192000" y="731415"/>
                </a:lnTo>
                <a:lnTo>
                  <a:pt x="12192000" y="1548164"/>
                </a:lnTo>
                <a:lnTo>
                  <a:pt x="0" y="1548164"/>
                </a:lnTo>
                <a:lnTo>
                  <a:pt x="0" y="936376"/>
                </a:lnTo>
                <a:cubicBezTo>
                  <a:pt x="50959" y="923636"/>
                  <a:pt x="108288" y="904527"/>
                  <a:pt x="159248" y="879047"/>
                </a:cubicBezTo>
                <a:cubicBezTo>
                  <a:pt x="165617" y="872677"/>
                  <a:pt x="343975" y="758019"/>
                  <a:pt x="375824" y="758019"/>
                </a:cubicBezTo>
                <a:cubicBezTo>
                  <a:pt x="426784" y="758019"/>
                  <a:pt x="439524" y="815348"/>
                  <a:pt x="509592" y="834457"/>
                </a:cubicBezTo>
                <a:cubicBezTo>
                  <a:pt x="566921" y="859937"/>
                  <a:pt x="636991" y="853568"/>
                  <a:pt x="700689" y="872677"/>
                </a:cubicBezTo>
                <a:cubicBezTo>
                  <a:pt x="713430" y="872677"/>
                  <a:pt x="726170" y="891787"/>
                  <a:pt x="751649" y="898157"/>
                </a:cubicBezTo>
                <a:cubicBezTo>
                  <a:pt x="783499" y="910896"/>
                  <a:pt x="859938" y="917267"/>
                  <a:pt x="872678" y="917267"/>
                </a:cubicBezTo>
                <a:lnTo>
                  <a:pt x="1242132" y="904527"/>
                </a:lnTo>
                <a:cubicBezTo>
                  <a:pt x="1267611" y="910896"/>
                  <a:pt x="1299462" y="910896"/>
                  <a:pt x="1312202" y="910896"/>
                </a:cubicBezTo>
                <a:cubicBezTo>
                  <a:pt x="1395010" y="910896"/>
                  <a:pt x="1350420" y="898157"/>
                  <a:pt x="1465079" y="815348"/>
                </a:cubicBezTo>
                <a:cubicBezTo>
                  <a:pt x="1535148" y="758019"/>
                  <a:pt x="1637066" y="745279"/>
                  <a:pt x="1719875" y="713429"/>
                </a:cubicBezTo>
                <a:cubicBezTo>
                  <a:pt x="1815423" y="675211"/>
                  <a:pt x="1904602" y="617881"/>
                  <a:pt x="2006520" y="573292"/>
                </a:cubicBezTo>
                <a:cubicBezTo>
                  <a:pt x="2025631" y="560552"/>
                  <a:pt x="2063850" y="579661"/>
                  <a:pt x="2095699" y="573292"/>
                </a:cubicBezTo>
                <a:cubicBezTo>
                  <a:pt x="2172139" y="560552"/>
                  <a:pt x="2235837" y="375824"/>
                  <a:pt x="2312276" y="375824"/>
                </a:cubicBezTo>
                <a:cubicBezTo>
                  <a:pt x="2344126" y="375824"/>
                  <a:pt x="2541592" y="414044"/>
                  <a:pt x="2567072" y="426784"/>
                </a:cubicBezTo>
                <a:cubicBezTo>
                  <a:pt x="2592552" y="445894"/>
                  <a:pt x="2618032" y="477743"/>
                  <a:pt x="2649882" y="496852"/>
                </a:cubicBezTo>
                <a:cubicBezTo>
                  <a:pt x="2675360" y="515963"/>
                  <a:pt x="2739060" y="547812"/>
                  <a:pt x="2758170" y="547812"/>
                </a:cubicBezTo>
                <a:cubicBezTo>
                  <a:pt x="2770909" y="547812"/>
                  <a:pt x="2847348" y="503223"/>
                  <a:pt x="2860088" y="503223"/>
                </a:cubicBezTo>
                <a:cubicBezTo>
                  <a:pt x="2879198" y="503223"/>
                  <a:pt x="2904677" y="515963"/>
                  <a:pt x="2923787" y="515963"/>
                </a:cubicBezTo>
                <a:cubicBezTo>
                  <a:pt x="2987487" y="515963"/>
                  <a:pt x="3305981" y="159248"/>
                  <a:pt x="3305981" y="146508"/>
                </a:cubicBezTo>
                <a:cubicBezTo>
                  <a:pt x="3305981" y="133768"/>
                  <a:pt x="3318722" y="133768"/>
                  <a:pt x="3331462" y="133768"/>
                </a:cubicBezTo>
                <a:cubicBezTo>
                  <a:pt x="3344202" y="133768"/>
                  <a:pt x="3414270" y="171988"/>
                  <a:pt x="3433380" y="171988"/>
                </a:cubicBezTo>
                <a:cubicBezTo>
                  <a:pt x="3446119" y="171988"/>
                  <a:pt x="3554408" y="127399"/>
                  <a:pt x="3567148" y="127399"/>
                </a:cubicBezTo>
                <a:cubicBezTo>
                  <a:pt x="3586258" y="127399"/>
                  <a:pt x="3700916" y="159248"/>
                  <a:pt x="3713656" y="159248"/>
                </a:cubicBezTo>
                <a:cubicBezTo>
                  <a:pt x="3802835" y="159248"/>
                  <a:pt x="3834684" y="108288"/>
                  <a:pt x="3885643" y="108288"/>
                </a:cubicBezTo>
                <a:cubicBezTo>
                  <a:pt x="3898383" y="108288"/>
                  <a:pt x="3962082" y="127399"/>
                  <a:pt x="3981192" y="127399"/>
                </a:cubicBezTo>
                <a:cubicBezTo>
                  <a:pt x="4006671" y="127399"/>
                  <a:pt x="4032151" y="82810"/>
                  <a:pt x="4076740" y="63699"/>
                </a:cubicBezTo>
                <a:cubicBezTo>
                  <a:pt x="4102220" y="50959"/>
                  <a:pt x="4127699" y="0"/>
                  <a:pt x="4165919" y="0"/>
                </a:cubicBezTo>
                <a:close/>
              </a:path>
            </a:pathLst>
          </a:custGeom>
          <a:solidFill>
            <a:srgbClr val="34B7CA">
              <a:alpha val="13000"/>
            </a:srgbClr>
          </a:solidFill>
          <a:ln w="549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3118364"/>
            <a:ext cx="12192000" cy="3739636"/>
          </a:xfrm>
          <a:custGeom>
            <a:gdLst>
              <a:gd name="connsiteX0" fmla="*/ 0 w 12192000"/>
              <a:gd name="connsiteY0" fmla="*/ 0 h 3739636"/>
              <a:gd name="connsiteX1" fmla="*/ 12192000 w 12192000"/>
              <a:gd name="connsiteY1" fmla="*/ 0 h 3739636"/>
              <a:gd name="connsiteX2" fmla="*/ 12192000 w 12192000"/>
              <a:gd name="connsiteY2" fmla="*/ 3739636 h 3739636"/>
              <a:gd name="connsiteX3" fmla="*/ 0 w 12192000"/>
              <a:gd name="connsiteY3" fmla="*/ 3739636 h 37396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739636">
                <a:moveTo>
                  <a:pt x="0" y="0"/>
                </a:moveTo>
                <a:lnTo>
                  <a:pt x="12192000" y="0"/>
                </a:lnTo>
                <a:lnTo>
                  <a:pt x="12192000" y="3739636"/>
                </a:lnTo>
                <a:lnTo>
                  <a:pt x="0" y="3739636"/>
                </a:lnTo>
                <a:close/>
              </a:path>
            </a:pathLst>
          </a:custGeom>
        </p:spPr>
      </p:pic>
      <p:sp>
        <p:nvSpPr>
          <p:cNvPr id="11" name="任意多边形: 形状 10"/>
          <p:cNvSpPr/>
          <p:nvPr userDrawn="1"/>
        </p:nvSpPr>
        <p:spPr>
          <a:xfrm>
            <a:off x="4389506" y="4207811"/>
            <a:ext cx="7802495" cy="2650189"/>
          </a:xfrm>
          <a:custGeom>
            <a:gdLst>
              <a:gd name="connsiteX0" fmla="*/ 6348345 w 7802495"/>
              <a:gd name="connsiteY0" fmla="*/ 1135356 h 2650189"/>
              <a:gd name="connsiteX1" fmla="*/ 6342753 w 7802495"/>
              <a:gd name="connsiteY1" fmla="*/ 1621937 h 2650189"/>
              <a:gd name="connsiteX2" fmla="*/ 6359531 w 7802495"/>
              <a:gd name="connsiteY2" fmla="*/ 1677866 h 2650189"/>
              <a:gd name="connsiteX3" fmla="*/ 6387496 w 7802495"/>
              <a:gd name="connsiteY3" fmla="*/ 1677866 h 2650189"/>
              <a:gd name="connsiteX4" fmla="*/ 6471388 w 7802495"/>
              <a:gd name="connsiteY4" fmla="*/ 1588380 h 2650189"/>
              <a:gd name="connsiteX5" fmla="*/ 6426645 w 7802495"/>
              <a:gd name="connsiteY5" fmla="*/ 1420593 h 2650189"/>
              <a:gd name="connsiteX6" fmla="*/ 6415461 w 7802495"/>
              <a:gd name="connsiteY6" fmla="*/ 1331107 h 2650189"/>
              <a:gd name="connsiteX7" fmla="*/ 6365124 w 7802495"/>
              <a:gd name="connsiteY7" fmla="*/ 1152135 h 2650189"/>
              <a:gd name="connsiteX8" fmla="*/ 6348345 w 7802495"/>
              <a:gd name="connsiteY8" fmla="*/ 1135356 h 2650189"/>
              <a:gd name="connsiteX9" fmla="*/ 5705163 w 7802495"/>
              <a:gd name="connsiteY9" fmla="*/ 0 h 2650189"/>
              <a:gd name="connsiteX10" fmla="*/ 5744313 w 7802495"/>
              <a:gd name="connsiteY10" fmla="*/ 0 h 2650189"/>
              <a:gd name="connsiteX11" fmla="*/ 5800242 w 7802495"/>
              <a:gd name="connsiteY11" fmla="*/ 39150 h 2650189"/>
              <a:gd name="connsiteX12" fmla="*/ 5800242 w 7802495"/>
              <a:gd name="connsiteY12" fmla="*/ 16779 h 2650189"/>
              <a:gd name="connsiteX13" fmla="*/ 5833801 w 7802495"/>
              <a:gd name="connsiteY13" fmla="*/ 83894 h 2650189"/>
              <a:gd name="connsiteX14" fmla="*/ 5968029 w 7802495"/>
              <a:gd name="connsiteY14" fmla="*/ 195751 h 2650189"/>
              <a:gd name="connsiteX15" fmla="*/ 6158187 w 7802495"/>
              <a:gd name="connsiteY15" fmla="*/ 318795 h 2650189"/>
              <a:gd name="connsiteX16" fmla="*/ 6202930 w 7802495"/>
              <a:gd name="connsiteY16" fmla="*/ 341167 h 2650189"/>
              <a:gd name="connsiteX17" fmla="*/ 6236487 w 7802495"/>
              <a:gd name="connsiteY17" fmla="*/ 341167 h 2650189"/>
              <a:gd name="connsiteX18" fmla="*/ 6314788 w 7802495"/>
              <a:gd name="connsiteY18" fmla="*/ 173380 h 2650189"/>
              <a:gd name="connsiteX19" fmla="*/ 6387496 w 7802495"/>
              <a:gd name="connsiteY19" fmla="*/ 251680 h 2650189"/>
              <a:gd name="connsiteX20" fmla="*/ 6359531 w 7802495"/>
              <a:gd name="connsiteY20" fmla="*/ 341167 h 2650189"/>
              <a:gd name="connsiteX21" fmla="*/ 6421053 w 7802495"/>
              <a:gd name="connsiteY21" fmla="*/ 363538 h 2650189"/>
              <a:gd name="connsiteX22" fmla="*/ 6516132 w 7802495"/>
              <a:gd name="connsiteY22" fmla="*/ 352352 h 2650189"/>
              <a:gd name="connsiteX23" fmla="*/ 6678326 w 7802495"/>
              <a:gd name="connsiteY23" fmla="*/ 268458 h 2650189"/>
              <a:gd name="connsiteX24" fmla="*/ 6689511 w 7802495"/>
              <a:gd name="connsiteY24" fmla="*/ 218123 h 2650189"/>
              <a:gd name="connsiteX25" fmla="*/ 6706291 w 7802495"/>
              <a:gd name="connsiteY25" fmla="*/ 240494 h 2650189"/>
              <a:gd name="connsiteX26" fmla="*/ 6745440 w 7802495"/>
              <a:gd name="connsiteY26" fmla="*/ 190159 h 2650189"/>
              <a:gd name="connsiteX27" fmla="*/ 6751033 w 7802495"/>
              <a:gd name="connsiteY27" fmla="*/ 223716 h 2650189"/>
              <a:gd name="connsiteX28" fmla="*/ 6784590 w 7802495"/>
              <a:gd name="connsiteY28" fmla="*/ 190159 h 2650189"/>
              <a:gd name="connsiteX29" fmla="*/ 6795777 w 7802495"/>
              <a:gd name="connsiteY29" fmla="*/ 218123 h 2650189"/>
              <a:gd name="connsiteX30" fmla="*/ 6778997 w 7802495"/>
              <a:gd name="connsiteY30" fmla="*/ 240494 h 2650189"/>
              <a:gd name="connsiteX31" fmla="*/ 6812555 w 7802495"/>
              <a:gd name="connsiteY31" fmla="*/ 240494 h 2650189"/>
              <a:gd name="connsiteX32" fmla="*/ 6728661 w 7802495"/>
              <a:gd name="connsiteY32" fmla="*/ 296423 h 2650189"/>
              <a:gd name="connsiteX33" fmla="*/ 6493760 w 7802495"/>
              <a:gd name="connsiteY33" fmla="*/ 486582 h 2650189"/>
              <a:gd name="connsiteX34" fmla="*/ 6465795 w 7802495"/>
              <a:gd name="connsiteY34" fmla="*/ 570475 h 2650189"/>
              <a:gd name="connsiteX35" fmla="*/ 6454610 w 7802495"/>
              <a:gd name="connsiteY35" fmla="*/ 676739 h 2650189"/>
              <a:gd name="connsiteX36" fmla="*/ 6471388 w 7802495"/>
              <a:gd name="connsiteY36" fmla="*/ 810969 h 2650189"/>
              <a:gd name="connsiteX37" fmla="*/ 6516132 w 7802495"/>
              <a:gd name="connsiteY37" fmla="*/ 922827 h 2650189"/>
              <a:gd name="connsiteX38" fmla="*/ 6521725 w 7802495"/>
              <a:gd name="connsiteY38" fmla="*/ 1129763 h 2650189"/>
              <a:gd name="connsiteX39" fmla="*/ 6510539 w 7802495"/>
              <a:gd name="connsiteY39" fmla="*/ 1191285 h 2650189"/>
              <a:gd name="connsiteX40" fmla="*/ 6549689 w 7802495"/>
              <a:gd name="connsiteY40" fmla="*/ 1415000 h 2650189"/>
              <a:gd name="connsiteX41" fmla="*/ 6538503 w 7802495"/>
              <a:gd name="connsiteY41" fmla="*/ 1560415 h 2650189"/>
              <a:gd name="connsiteX42" fmla="*/ 6566468 w 7802495"/>
              <a:gd name="connsiteY42" fmla="*/ 1677866 h 2650189"/>
              <a:gd name="connsiteX43" fmla="*/ 6717475 w 7802495"/>
              <a:gd name="connsiteY43" fmla="*/ 1717016 h 2650189"/>
              <a:gd name="connsiteX44" fmla="*/ 7047456 w 7802495"/>
              <a:gd name="connsiteY44" fmla="*/ 1683459 h 2650189"/>
              <a:gd name="connsiteX45" fmla="*/ 7176091 w 7802495"/>
              <a:gd name="connsiteY45" fmla="*/ 1683459 h 2650189"/>
              <a:gd name="connsiteX46" fmla="*/ 7299136 w 7802495"/>
              <a:gd name="connsiteY46" fmla="*/ 1666681 h 2650189"/>
              <a:gd name="connsiteX47" fmla="*/ 7802495 w 7802495"/>
              <a:gd name="connsiteY47" fmla="*/ 1666681 h 2650189"/>
              <a:gd name="connsiteX48" fmla="*/ 7802495 w 7802495"/>
              <a:gd name="connsiteY48" fmla="*/ 2650189 h 2650189"/>
              <a:gd name="connsiteX49" fmla="*/ 0 w 7802495"/>
              <a:gd name="connsiteY49" fmla="*/ 2650189 h 2650189"/>
              <a:gd name="connsiteX50" fmla="*/ 36251 w 7802495"/>
              <a:gd name="connsiteY50" fmla="*/ 2622889 h 2650189"/>
              <a:gd name="connsiteX51" fmla="*/ 112280 w 7802495"/>
              <a:gd name="connsiteY51" fmla="*/ 2572728 h 2650189"/>
              <a:gd name="connsiteX52" fmla="*/ 235323 w 7802495"/>
              <a:gd name="connsiteY52" fmla="*/ 2539171 h 2650189"/>
              <a:gd name="connsiteX53" fmla="*/ 693940 w 7802495"/>
              <a:gd name="connsiteY53" fmla="*/ 2382569 h 2650189"/>
              <a:gd name="connsiteX54" fmla="*/ 800203 w 7802495"/>
              <a:gd name="connsiteY54" fmla="*/ 2371384 h 2650189"/>
              <a:gd name="connsiteX55" fmla="*/ 984769 w 7802495"/>
              <a:gd name="connsiteY55" fmla="*/ 2371384 h 2650189"/>
              <a:gd name="connsiteX56" fmla="*/ 1348306 w 7802495"/>
              <a:gd name="connsiteY56" fmla="*/ 2281898 h 2650189"/>
              <a:gd name="connsiteX57" fmla="*/ 1476943 w 7802495"/>
              <a:gd name="connsiteY57" fmla="*/ 2304270 h 2650189"/>
              <a:gd name="connsiteX58" fmla="*/ 1616764 w 7802495"/>
              <a:gd name="connsiteY58" fmla="*/ 2304270 h 2650189"/>
              <a:gd name="connsiteX59" fmla="*/ 1941153 w 7802495"/>
              <a:gd name="connsiteY59" fmla="*/ 2349012 h 2650189"/>
              <a:gd name="connsiteX60" fmla="*/ 2120125 w 7802495"/>
              <a:gd name="connsiteY60" fmla="*/ 2332234 h 2650189"/>
              <a:gd name="connsiteX61" fmla="*/ 2254353 w 7802495"/>
              <a:gd name="connsiteY61" fmla="*/ 2270711 h 2650189"/>
              <a:gd name="connsiteX62" fmla="*/ 2388583 w 7802495"/>
              <a:gd name="connsiteY62" fmla="*/ 2253933 h 2650189"/>
              <a:gd name="connsiteX63" fmla="*/ 2617891 w 7802495"/>
              <a:gd name="connsiteY63" fmla="*/ 2198004 h 2650189"/>
              <a:gd name="connsiteX64" fmla="*/ 2724157 w 7802495"/>
              <a:gd name="connsiteY64" fmla="*/ 2198004 h 2650189"/>
              <a:gd name="connsiteX65" fmla="*/ 3182772 w 7802495"/>
              <a:gd name="connsiteY65" fmla="*/ 2114111 h 2650189"/>
              <a:gd name="connsiteX66" fmla="*/ 3613425 w 7802495"/>
              <a:gd name="connsiteY66" fmla="*/ 2153261 h 2650189"/>
              <a:gd name="connsiteX67" fmla="*/ 3803583 w 7802495"/>
              <a:gd name="connsiteY67" fmla="*/ 2119704 h 2650189"/>
              <a:gd name="connsiteX68" fmla="*/ 3948998 w 7802495"/>
              <a:gd name="connsiteY68" fmla="*/ 2097332 h 2650189"/>
              <a:gd name="connsiteX69" fmla="*/ 4284571 w 7802495"/>
              <a:gd name="connsiteY69" fmla="*/ 1968696 h 2650189"/>
              <a:gd name="connsiteX70" fmla="*/ 4362871 w 7802495"/>
              <a:gd name="connsiteY70" fmla="*/ 1979881 h 2650189"/>
              <a:gd name="connsiteX71" fmla="*/ 4580993 w 7802495"/>
              <a:gd name="connsiteY71" fmla="*/ 1985475 h 2650189"/>
              <a:gd name="connsiteX72" fmla="*/ 4737595 w 7802495"/>
              <a:gd name="connsiteY72" fmla="*/ 1968696 h 2650189"/>
              <a:gd name="connsiteX73" fmla="*/ 4989275 w 7802495"/>
              <a:gd name="connsiteY73" fmla="*/ 2030218 h 2650189"/>
              <a:gd name="connsiteX74" fmla="*/ 5045203 w 7802495"/>
              <a:gd name="connsiteY74" fmla="*/ 2019032 h 2650189"/>
              <a:gd name="connsiteX75" fmla="*/ 5229769 w 7802495"/>
              <a:gd name="connsiteY75" fmla="*/ 2019032 h 2650189"/>
              <a:gd name="connsiteX76" fmla="*/ 5542971 w 7802495"/>
              <a:gd name="connsiteY76" fmla="*/ 1963103 h 2650189"/>
              <a:gd name="connsiteX77" fmla="*/ 5666013 w 7802495"/>
              <a:gd name="connsiteY77" fmla="*/ 1918360 h 2650189"/>
              <a:gd name="connsiteX78" fmla="*/ 5945657 w 7802495"/>
              <a:gd name="connsiteY78" fmla="*/ 1817688 h 2650189"/>
              <a:gd name="connsiteX79" fmla="*/ 5990401 w 7802495"/>
              <a:gd name="connsiteY79" fmla="*/ 1761759 h 2650189"/>
              <a:gd name="connsiteX80" fmla="*/ 6230895 w 7802495"/>
              <a:gd name="connsiteY80" fmla="*/ 1689051 h 2650189"/>
              <a:gd name="connsiteX81" fmla="*/ 6264451 w 7802495"/>
              <a:gd name="connsiteY81" fmla="*/ 1599565 h 2650189"/>
              <a:gd name="connsiteX82" fmla="*/ 6230895 w 7802495"/>
              <a:gd name="connsiteY82" fmla="*/ 1392629 h 2650189"/>
              <a:gd name="connsiteX83" fmla="*/ 6230895 w 7802495"/>
              <a:gd name="connsiteY83" fmla="*/ 1230435 h 2650189"/>
              <a:gd name="connsiteX84" fmla="*/ 6186152 w 7802495"/>
              <a:gd name="connsiteY84" fmla="*/ 1146542 h 2650189"/>
              <a:gd name="connsiteX85" fmla="*/ 6163780 w 7802495"/>
              <a:gd name="connsiteY85" fmla="*/ 934012 h 2650189"/>
              <a:gd name="connsiteX86" fmla="*/ 6169373 w 7802495"/>
              <a:gd name="connsiteY86" fmla="*/ 883676 h 2650189"/>
              <a:gd name="connsiteX87" fmla="*/ 6191745 w 7802495"/>
              <a:gd name="connsiteY87" fmla="*/ 822154 h 2650189"/>
              <a:gd name="connsiteX88" fmla="*/ 6174965 w 7802495"/>
              <a:gd name="connsiteY88" fmla="*/ 743854 h 2650189"/>
              <a:gd name="connsiteX89" fmla="*/ 6147001 w 7802495"/>
              <a:gd name="connsiteY89" fmla="*/ 531324 h 2650189"/>
              <a:gd name="connsiteX90" fmla="*/ 6119037 w 7802495"/>
              <a:gd name="connsiteY90" fmla="*/ 430653 h 2650189"/>
              <a:gd name="connsiteX91" fmla="*/ 6051923 w 7802495"/>
              <a:gd name="connsiteY91" fmla="*/ 391503 h 2650189"/>
              <a:gd name="connsiteX92" fmla="*/ 5867357 w 7802495"/>
              <a:gd name="connsiteY92" fmla="*/ 218123 h 2650189"/>
              <a:gd name="connsiteX93" fmla="*/ 5688385 w 7802495"/>
              <a:gd name="connsiteY93" fmla="*/ 61522 h 2650189"/>
              <a:gd name="connsiteX94" fmla="*/ 5733128 w 7802495"/>
              <a:gd name="connsiteY94" fmla="*/ 55929 h 2650189"/>
              <a:gd name="connsiteX95" fmla="*/ 5699571 w 7802495"/>
              <a:gd name="connsiteY95" fmla="*/ 16779 h 2650189"/>
              <a:gd name="connsiteX96" fmla="*/ 5705163 w 7802495"/>
              <a:gd name="connsiteY96" fmla="*/ 0 h 26501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7802495" h="2650189">
                <a:moveTo>
                  <a:pt x="6348345" y="1135356"/>
                </a:moveTo>
                <a:lnTo>
                  <a:pt x="6342753" y="1621937"/>
                </a:lnTo>
                <a:cubicBezTo>
                  <a:pt x="6348345" y="1638716"/>
                  <a:pt x="6359531" y="1661087"/>
                  <a:pt x="6359531" y="1677866"/>
                </a:cubicBezTo>
                <a:lnTo>
                  <a:pt x="6387496" y="1677866"/>
                </a:lnTo>
                <a:cubicBezTo>
                  <a:pt x="6454610" y="1677866"/>
                  <a:pt x="6471388" y="1661087"/>
                  <a:pt x="6471388" y="1588380"/>
                </a:cubicBezTo>
                <a:cubicBezTo>
                  <a:pt x="6471388" y="1577194"/>
                  <a:pt x="6437831" y="1476522"/>
                  <a:pt x="6426645" y="1420593"/>
                </a:cubicBezTo>
                <a:cubicBezTo>
                  <a:pt x="6421053" y="1392629"/>
                  <a:pt x="6421053" y="1353479"/>
                  <a:pt x="6415461" y="1331107"/>
                </a:cubicBezTo>
                <a:cubicBezTo>
                  <a:pt x="6398681" y="1263993"/>
                  <a:pt x="6381902" y="1208064"/>
                  <a:pt x="6365124" y="1152135"/>
                </a:cubicBezTo>
                <a:cubicBezTo>
                  <a:pt x="6365124" y="1146542"/>
                  <a:pt x="6359531" y="1135356"/>
                  <a:pt x="6348345" y="1135356"/>
                </a:cubicBezTo>
                <a:close/>
                <a:moveTo>
                  <a:pt x="5705163" y="0"/>
                </a:moveTo>
                <a:lnTo>
                  <a:pt x="5744313" y="0"/>
                </a:lnTo>
                <a:cubicBezTo>
                  <a:pt x="5761093" y="16779"/>
                  <a:pt x="5777871" y="27965"/>
                  <a:pt x="5800242" y="39150"/>
                </a:cubicBezTo>
                <a:cubicBezTo>
                  <a:pt x="5800242" y="33557"/>
                  <a:pt x="5794649" y="22372"/>
                  <a:pt x="5800242" y="16779"/>
                </a:cubicBezTo>
                <a:cubicBezTo>
                  <a:pt x="5811429" y="33557"/>
                  <a:pt x="5817021" y="61522"/>
                  <a:pt x="5833801" y="83894"/>
                </a:cubicBezTo>
                <a:cubicBezTo>
                  <a:pt x="5872950" y="128636"/>
                  <a:pt x="5928879" y="156601"/>
                  <a:pt x="5968029" y="195751"/>
                </a:cubicBezTo>
                <a:cubicBezTo>
                  <a:pt x="6023958" y="257273"/>
                  <a:pt x="6102259" y="307609"/>
                  <a:pt x="6158187" y="318795"/>
                </a:cubicBezTo>
                <a:cubicBezTo>
                  <a:pt x="6169373" y="318795"/>
                  <a:pt x="6186152" y="341167"/>
                  <a:pt x="6202930" y="341167"/>
                </a:cubicBezTo>
                <a:lnTo>
                  <a:pt x="6236487" y="341167"/>
                </a:lnTo>
                <a:cubicBezTo>
                  <a:pt x="6236487" y="318795"/>
                  <a:pt x="6214117" y="173380"/>
                  <a:pt x="6314788" y="173380"/>
                </a:cubicBezTo>
                <a:cubicBezTo>
                  <a:pt x="6381902" y="173380"/>
                  <a:pt x="6387496" y="218123"/>
                  <a:pt x="6387496" y="251680"/>
                </a:cubicBezTo>
                <a:cubicBezTo>
                  <a:pt x="6387496" y="290830"/>
                  <a:pt x="6387496" y="290830"/>
                  <a:pt x="6359531" y="341167"/>
                </a:cubicBezTo>
                <a:cubicBezTo>
                  <a:pt x="6370717" y="363538"/>
                  <a:pt x="6398681" y="363538"/>
                  <a:pt x="6421053" y="363538"/>
                </a:cubicBezTo>
                <a:cubicBezTo>
                  <a:pt x="6432239" y="363538"/>
                  <a:pt x="6482575" y="363538"/>
                  <a:pt x="6516132" y="352352"/>
                </a:cubicBezTo>
                <a:cubicBezTo>
                  <a:pt x="6566468" y="335574"/>
                  <a:pt x="6627989" y="302016"/>
                  <a:pt x="6678326" y="268458"/>
                </a:cubicBezTo>
                <a:cubicBezTo>
                  <a:pt x="6689511" y="257273"/>
                  <a:pt x="6683919" y="234901"/>
                  <a:pt x="6689511" y="218123"/>
                </a:cubicBezTo>
                <a:cubicBezTo>
                  <a:pt x="6695104" y="218123"/>
                  <a:pt x="6695104" y="229309"/>
                  <a:pt x="6706291" y="240494"/>
                </a:cubicBezTo>
                <a:cubicBezTo>
                  <a:pt x="6723069" y="229309"/>
                  <a:pt x="6739847" y="206937"/>
                  <a:pt x="6745440" y="190159"/>
                </a:cubicBezTo>
                <a:cubicBezTo>
                  <a:pt x="6751033" y="201344"/>
                  <a:pt x="6745440" y="212530"/>
                  <a:pt x="6751033" y="223716"/>
                </a:cubicBezTo>
                <a:lnTo>
                  <a:pt x="6784590" y="190159"/>
                </a:lnTo>
                <a:cubicBezTo>
                  <a:pt x="6790183" y="195751"/>
                  <a:pt x="6795777" y="201344"/>
                  <a:pt x="6795777" y="218123"/>
                </a:cubicBezTo>
                <a:cubicBezTo>
                  <a:pt x="6795777" y="229309"/>
                  <a:pt x="6784590" y="234901"/>
                  <a:pt x="6778997" y="240494"/>
                </a:cubicBezTo>
                <a:cubicBezTo>
                  <a:pt x="6784590" y="246087"/>
                  <a:pt x="6795777" y="240494"/>
                  <a:pt x="6812555" y="240494"/>
                </a:cubicBezTo>
                <a:cubicBezTo>
                  <a:pt x="6784590" y="262866"/>
                  <a:pt x="6751033" y="274051"/>
                  <a:pt x="6728661" y="296423"/>
                </a:cubicBezTo>
                <a:cubicBezTo>
                  <a:pt x="6644767" y="357945"/>
                  <a:pt x="6560875" y="413873"/>
                  <a:pt x="6493760" y="486582"/>
                </a:cubicBezTo>
                <a:cubicBezTo>
                  <a:pt x="6471388" y="503360"/>
                  <a:pt x="6471388" y="542510"/>
                  <a:pt x="6465795" y="570475"/>
                </a:cubicBezTo>
                <a:cubicBezTo>
                  <a:pt x="6460203" y="598439"/>
                  <a:pt x="6454610" y="659961"/>
                  <a:pt x="6454610" y="676739"/>
                </a:cubicBezTo>
                <a:cubicBezTo>
                  <a:pt x="6454610" y="687925"/>
                  <a:pt x="6460203" y="766225"/>
                  <a:pt x="6471388" y="810969"/>
                </a:cubicBezTo>
                <a:cubicBezTo>
                  <a:pt x="6482575" y="844526"/>
                  <a:pt x="6510539" y="878083"/>
                  <a:pt x="6516132" y="922827"/>
                </a:cubicBezTo>
                <a:cubicBezTo>
                  <a:pt x="6521725" y="1112984"/>
                  <a:pt x="6521725" y="1118578"/>
                  <a:pt x="6521725" y="1129763"/>
                </a:cubicBezTo>
                <a:cubicBezTo>
                  <a:pt x="6521725" y="1146542"/>
                  <a:pt x="6510539" y="1174507"/>
                  <a:pt x="6510539" y="1191285"/>
                </a:cubicBezTo>
                <a:cubicBezTo>
                  <a:pt x="6510539" y="1202471"/>
                  <a:pt x="6549689" y="1403814"/>
                  <a:pt x="6549689" y="1415000"/>
                </a:cubicBezTo>
                <a:cubicBezTo>
                  <a:pt x="6549689" y="1431779"/>
                  <a:pt x="6538503" y="1543636"/>
                  <a:pt x="6538503" y="1560415"/>
                </a:cubicBezTo>
                <a:cubicBezTo>
                  <a:pt x="6538503" y="1571601"/>
                  <a:pt x="6555281" y="1644309"/>
                  <a:pt x="6566468" y="1677866"/>
                </a:cubicBezTo>
                <a:cubicBezTo>
                  <a:pt x="6616803" y="1694644"/>
                  <a:pt x="6700697" y="1717016"/>
                  <a:pt x="6717475" y="1717016"/>
                </a:cubicBezTo>
                <a:lnTo>
                  <a:pt x="7047456" y="1683459"/>
                </a:lnTo>
                <a:lnTo>
                  <a:pt x="7176091" y="1683459"/>
                </a:lnTo>
                <a:cubicBezTo>
                  <a:pt x="7220835" y="1677866"/>
                  <a:pt x="7282357" y="1666681"/>
                  <a:pt x="7299136" y="1666681"/>
                </a:cubicBezTo>
                <a:lnTo>
                  <a:pt x="7802495" y="1666681"/>
                </a:lnTo>
                <a:lnTo>
                  <a:pt x="7802495" y="2650189"/>
                </a:lnTo>
                <a:lnTo>
                  <a:pt x="0" y="2650189"/>
                </a:lnTo>
                <a:lnTo>
                  <a:pt x="36251" y="2622889"/>
                </a:lnTo>
                <a:cubicBezTo>
                  <a:pt x="60545" y="2605237"/>
                  <a:pt x="85713" y="2588108"/>
                  <a:pt x="112280" y="2572728"/>
                </a:cubicBezTo>
                <a:cubicBezTo>
                  <a:pt x="145837" y="2550356"/>
                  <a:pt x="201766" y="2567135"/>
                  <a:pt x="235323" y="2539171"/>
                </a:cubicBezTo>
                <a:cubicBezTo>
                  <a:pt x="453444" y="2354605"/>
                  <a:pt x="514966" y="2382569"/>
                  <a:pt x="693940" y="2382569"/>
                </a:cubicBezTo>
                <a:cubicBezTo>
                  <a:pt x="705125" y="2382569"/>
                  <a:pt x="783426" y="2371384"/>
                  <a:pt x="800203" y="2371384"/>
                </a:cubicBezTo>
                <a:lnTo>
                  <a:pt x="984769" y="2371384"/>
                </a:lnTo>
                <a:cubicBezTo>
                  <a:pt x="1113405" y="2349012"/>
                  <a:pt x="1225263" y="2281898"/>
                  <a:pt x="1348306" y="2281898"/>
                </a:cubicBezTo>
                <a:cubicBezTo>
                  <a:pt x="1359493" y="2281898"/>
                  <a:pt x="1460164" y="2304270"/>
                  <a:pt x="1476943" y="2304270"/>
                </a:cubicBezTo>
                <a:lnTo>
                  <a:pt x="1616764" y="2304270"/>
                </a:lnTo>
                <a:lnTo>
                  <a:pt x="1941153" y="2349012"/>
                </a:lnTo>
                <a:cubicBezTo>
                  <a:pt x="2002674" y="2343419"/>
                  <a:pt x="2064196" y="2343419"/>
                  <a:pt x="2120125" y="2332234"/>
                </a:cubicBezTo>
                <a:cubicBezTo>
                  <a:pt x="2164867" y="2321048"/>
                  <a:pt x="2204018" y="2281898"/>
                  <a:pt x="2254353" y="2270711"/>
                </a:cubicBezTo>
                <a:cubicBezTo>
                  <a:pt x="2293504" y="2259526"/>
                  <a:pt x="2343839" y="2270711"/>
                  <a:pt x="2388583" y="2253933"/>
                </a:cubicBezTo>
                <a:cubicBezTo>
                  <a:pt x="2506034" y="2220376"/>
                  <a:pt x="2511626" y="2198004"/>
                  <a:pt x="2617891" y="2198004"/>
                </a:cubicBezTo>
                <a:lnTo>
                  <a:pt x="2724157" y="2198004"/>
                </a:lnTo>
                <a:cubicBezTo>
                  <a:pt x="2947871" y="2125296"/>
                  <a:pt x="2998208" y="2114111"/>
                  <a:pt x="3182772" y="2114111"/>
                </a:cubicBezTo>
                <a:cubicBezTo>
                  <a:pt x="3518346" y="2114111"/>
                  <a:pt x="3389710" y="2153261"/>
                  <a:pt x="3613425" y="2153261"/>
                </a:cubicBezTo>
                <a:cubicBezTo>
                  <a:pt x="3630204" y="2153261"/>
                  <a:pt x="3742062" y="2130890"/>
                  <a:pt x="3803583" y="2119704"/>
                </a:cubicBezTo>
                <a:cubicBezTo>
                  <a:pt x="3842733" y="2108518"/>
                  <a:pt x="3898662" y="2114111"/>
                  <a:pt x="3948998" y="2097332"/>
                </a:cubicBezTo>
                <a:cubicBezTo>
                  <a:pt x="4010519" y="2080554"/>
                  <a:pt x="4195085" y="1968696"/>
                  <a:pt x="4284571" y="1968696"/>
                </a:cubicBezTo>
                <a:cubicBezTo>
                  <a:pt x="4295757" y="1968696"/>
                  <a:pt x="4334907" y="1974289"/>
                  <a:pt x="4362871" y="1979881"/>
                </a:cubicBezTo>
                <a:cubicBezTo>
                  <a:pt x="4547436" y="1979881"/>
                  <a:pt x="4564215" y="1985475"/>
                  <a:pt x="4580993" y="1985475"/>
                </a:cubicBezTo>
                <a:cubicBezTo>
                  <a:pt x="4592179" y="1985475"/>
                  <a:pt x="4720815" y="1968696"/>
                  <a:pt x="4737595" y="1968696"/>
                </a:cubicBezTo>
                <a:cubicBezTo>
                  <a:pt x="4877417" y="1968696"/>
                  <a:pt x="4933346" y="2030218"/>
                  <a:pt x="4989275" y="2030218"/>
                </a:cubicBezTo>
                <a:cubicBezTo>
                  <a:pt x="5006053" y="2030218"/>
                  <a:pt x="5028425" y="2019032"/>
                  <a:pt x="5045203" y="2019032"/>
                </a:cubicBezTo>
                <a:lnTo>
                  <a:pt x="5229769" y="2019032"/>
                </a:lnTo>
                <a:cubicBezTo>
                  <a:pt x="5336033" y="2002253"/>
                  <a:pt x="5442298" y="1985475"/>
                  <a:pt x="5542971" y="1963103"/>
                </a:cubicBezTo>
                <a:cubicBezTo>
                  <a:pt x="5582120" y="1957511"/>
                  <a:pt x="5626863" y="1923953"/>
                  <a:pt x="5666013" y="1918360"/>
                </a:cubicBezTo>
                <a:cubicBezTo>
                  <a:pt x="5755499" y="1907174"/>
                  <a:pt x="5856171" y="1895988"/>
                  <a:pt x="5945657" y="1817688"/>
                </a:cubicBezTo>
                <a:cubicBezTo>
                  <a:pt x="5962436" y="1800909"/>
                  <a:pt x="5968029" y="1772945"/>
                  <a:pt x="5990401" y="1761759"/>
                </a:cubicBezTo>
                <a:cubicBezTo>
                  <a:pt x="6057515" y="1711423"/>
                  <a:pt x="6158187" y="1711423"/>
                  <a:pt x="6230895" y="1689051"/>
                </a:cubicBezTo>
                <a:cubicBezTo>
                  <a:pt x="6270045" y="1638716"/>
                  <a:pt x="6264451" y="1644309"/>
                  <a:pt x="6264451" y="1599565"/>
                </a:cubicBezTo>
                <a:cubicBezTo>
                  <a:pt x="6264451" y="1588380"/>
                  <a:pt x="6230895" y="1403814"/>
                  <a:pt x="6230895" y="1392629"/>
                </a:cubicBezTo>
                <a:lnTo>
                  <a:pt x="6230895" y="1230435"/>
                </a:lnTo>
                <a:cubicBezTo>
                  <a:pt x="6219709" y="1208064"/>
                  <a:pt x="6191745" y="1174507"/>
                  <a:pt x="6186152" y="1146542"/>
                </a:cubicBezTo>
                <a:cubicBezTo>
                  <a:pt x="6169373" y="1079427"/>
                  <a:pt x="6163780" y="950791"/>
                  <a:pt x="6163780" y="934012"/>
                </a:cubicBezTo>
                <a:cubicBezTo>
                  <a:pt x="6163780" y="922827"/>
                  <a:pt x="6169373" y="900455"/>
                  <a:pt x="6169373" y="883676"/>
                </a:cubicBezTo>
                <a:cubicBezTo>
                  <a:pt x="6169373" y="866898"/>
                  <a:pt x="6191745" y="833340"/>
                  <a:pt x="6191745" y="822154"/>
                </a:cubicBezTo>
                <a:cubicBezTo>
                  <a:pt x="6191745" y="799783"/>
                  <a:pt x="6169373" y="799783"/>
                  <a:pt x="6174965" y="743854"/>
                </a:cubicBezTo>
                <a:cubicBezTo>
                  <a:pt x="6180558" y="676739"/>
                  <a:pt x="6158187" y="598439"/>
                  <a:pt x="6147001" y="531324"/>
                </a:cubicBezTo>
                <a:cubicBezTo>
                  <a:pt x="6141409" y="497767"/>
                  <a:pt x="6141409" y="458617"/>
                  <a:pt x="6119037" y="430653"/>
                </a:cubicBezTo>
                <a:cubicBezTo>
                  <a:pt x="6107851" y="408281"/>
                  <a:pt x="6068701" y="408281"/>
                  <a:pt x="6051923" y="391503"/>
                </a:cubicBezTo>
                <a:cubicBezTo>
                  <a:pt x="5990401" y="341167"/>
                  <a:pt x="5917693" y="285238"/>
                  <a:pt x="5867357" y="218123"/>
                </a:cubicBezTo>
                <a:cubicBezTo>
                  <a:pt x="5828207" y="167787"/>
                  <a:pt x="5744313" y="72708"/>
                  <a:pt x="5688385" y="61522"/>
                </a:cubicBezTo>
                <a:cubicBezTo>
                  <a:pt x="5699571" y="55929"/>
                  <a:pt x="5721943" y="61522"/>
                  <a:pt x="5733128" y="55929"/>
                </a:cubicBezTo>
                <a:cubicBezTo>
                  <a:pt x="5721943" y="44744"/>
                  <a:pt x="5699571" y="27965"/>
                  <a:pt x="5699571" y="16779"/>
                </a:cubicBezTo>
                <a:cubicBezTo>
                  <a:pt x="5699571" y="0"/>
                  <a:pt x="5705163" y="5593"/>
                  <a:pt x="5705163" y="0"/>
                </a:cubicBezTo>
                <a:close/>
              </a:path>
            </a:pathLst>
          </a:custGeom>
          <a:blipFill dpi="0" rotWithShape="1">
            <a:blip r:embed="rId2"/>
            <a:tile tx="0" ty="-3213100" sx="100000" sy="100000" flip="none" algn="tl"/>
          </a:blipFill>
          <a:ln w="549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1PPT模板网，www.51pptmoban.com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/>
        </p:nvGrpSpPr>
        <p:grpSpPr>
          <a:xfrm>
            <a:off x="807247" y="3092887"/>
            <a:ext cx="3513983" cy="1204794"/>
            <a:chOff x="870547" y="7238685"/>
            <a:chExt cx="3333750" cy="1143000"/>
          </a:xfrm>
        </p:grpSpPr>
        <p:grpSp>
          <p:nvGrpSpPr>
            <p:cNvPr id="7" name="组合 6" descr="51PPT模板网，幻灯片演示模板及素材免费下载！&#10;51PPT模板网 唯一访问网址：www.51pptmoban.com"/>
            <p:cNvGrpSpPr/>
            <p:nvPr userDrawn="1"/>
          </p:nvGrpSpPr>
          <p:grpSpPr>
            <a:xfrm>
              <a:off x="1089945" y="7419206"/>
              <a:ext cx="2824283" cy="781959"/>
              <a:chOff x="1086173" y="3300162"/>
              <a:chExt cx="2824283" cy="781959"/>
            </a:xfrm>
          </p:grpSpPr>
          <p:sp>
            <p:nvSpPr>
              <p:cNvPr id="9" name="任意多边形: 形状 8"/>
              <p:cNvSpPr/>
              <p:nvPr userDrawn="1"/>
            </p:nvSpPr>
            <p:spPr>
              <a:xfrm>
                <a:off x="2111882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任意多边形: 形状 9"/>
              <p:cNvSpPr/>
              <p:nvPr userDrawn="1"/>
            </p:nvSpPr>
            <p:spPr>
              <a:xfrm>
                <a:off x="2426959" y="3451828"/>
                <a:ext cx="250109" cy="332432"/>
              </a:xfrm>
              <a:custGeom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任意多边形: 形状 10"/>
              <p:cNvSpPr/>
              <p:nvPr userDrawn="1"/>
            </p:nvSpPr>
            <p:spPr>
              <a:xfrm>
                <a:off x="2713715" y="3451841"/>
                <a:ext cx="259922" cy="332419"/>
              </a:xfrm>
              <a:custGeom>
                <a:gdLst>
                  <a:gd name="connsiteX0" fmla="*/ 89732 w 259922"/>
                  <a:gd name="connsiteY0" fmla="*/ 332420 h 332419"/>
                  <a:gd name="connsiteX1" fmla="*/ 169669 w 259922"/>
                  <a:gd name="connsiteY1" fmla="*/ 332420 h 332419"/>
                  <a:gd name="connsiteX2" fmla="*/ 169669 w 259922"/>
                  <a:gd name="connsiteY2" fmla="*/ 66045 h 332419"/>
                  <a:gd name="connsiteX3" fmla="*/ 259922 w 259922"/>
                  <a:gd name="connsiteY3" fmla="*/ 66045 h 332419"/>
                  <a:gd name="connsiteX4" fmla="*/ 259922 w 259922"/>
                  <a:gd name="connsiteY4" fmla="*/ 0 h 332419"/>
                  <a:gd name="connsiteX5" fmla="*/ 0 w 259922"/>
                  <a:gd name="connsiteY5" fmla="*/ 0 h 332419"/>
                  <a:gd name="connsiteX6" fmla="*/ 0 w 259922"/>
                  <a:gd name="connsiteY6" fmla="*/ 66045 h 332419"/>
                  <a:gd name="connsiteX7" fmla="*/ 89732 w 259922"/>
                  <a:gd name="connsiteY7" fmla="*/ 66045 h 33241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59922" h="332419">
                    <a:moveTo>
                      <a:pt x="89732" y="332420"/>
                    </a:moveTo>
                    <a:lnTo>
                      <a:pt x="169669" y="332420"/>
                    </a:lnTo>
                    <a:lnTo>
                      <a:pt x="169669" y="66045"/>
                    </a:lnTo>
                    <a:lnTo>
                      <a:pt x="259922" y="66045"/>
                    </a:lnTo>
                    <a:lnTo>
                      <a:pt x="259922" y="0"/>
                    </a:lnTo>
                    <a:lnTo>
                      <a:pt x="0" y="0"/>
                    </a:lnTo>
                    <a:lnTo>
                      <a:pt x="0" y="66045"/>
                    </a:lnTo>
                    <a:lnTo>
                      <a:pt x="89732" y="6604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任意多边形: 形状 11"/>
              <p:cNvSpPr/>
              <p:nvPr userDrawn="1"/>
            </p:nvSpPr>
            <p:spPr>
              <a:xfrm>
                <a:off x="3026743" y="3420175"/>
                <a:ext cx="399147" cy="388526"/>
              </a:xfrm>
              <a:custGeom>
                <a:gdLst>
                  <a:gd name="connsiteX0" fmla="*/ 387323 w 399147"/>
                  <a:gd name="connsiteY0" fmla="*/ 305498 h 388526"/>
                  <a:gd name="connsiteX1" fmla="*/ 387323 w 399147"/>
                  <a:gd name="connsiteY1" fmla="*/ 257334 h 388526"/>
                  <a:gd name="connsiteX2" fmla="*/ 291211 w 399147"/>
                  <a:gd name="connsiteY2" fmla="*/ 257334 h 388526"/>
                  <a:gd name="connsiteX3" fmla="*/ 292235 w 399147"/>
                  <a:gd name="connsiteY3" fmla="*/ 248475 h 388526"/>
                  <a:gd name="connsiteX4" fmla="*/ 293260 w 399147"/>
                  <a:gd name="connsiteY4" fmla="*/ 239273 h 388526"/>
                  <a:gd name="connsiteX5" fmla="*/ 367212 w 399147"/>
                  <a:gd name="connsiteY5" fmla="*/ 239273 h 388526"/>
                  <a:gd name="connsiteX6" fmla="*/ 367212 w 399147"/>
                  <a:gd name="connsiteY6" fmla="*/ 98628 h 388526"/>
                  <a:gd name="connsiteX7" fmla="*/ 159084 w 399147"/>
                  <a:gd name="connsiteY7" fmla="*/ 98628 h 388526"/>
                  <a:gd name="connsiteX8" fmla="*/ 159084 w 399147"/>
                  <a:gd name="connsiteY8" fmla="*/ 239273 h 388526"/>
                  <a:gd name="connsiteX9" fmla="*/ 235193 w 399147"/>
                  <a:gd name="connsiteY9" fmla="*/ 239273 h 388526"/>
                  <a:gd name="connsiteX10" fmla="*/ 234061 w 399147"/>
                  <a:gd name="connsiteY10" fmla="*/ 248475 h 388526"/>
                  <a:gd name="connsiteX11" fmla="*/ 232696 w 399147"/>
                  <a:gd name="connsiteY11" fmla="*/ 257334 h 388526"/>
                  <a:gd name="connsiteX12" fmla="*/ 143970 w 399147"/>
                  <a:gd name="connsiteY12" fmla="*/ 257334 h 388526"/>
                  <a:gd name="connsiteX13" fmla="*/ 143970 w 399147"/>
                  <a:gd name="connsiteY13" fmla="*/ 305498 h 388526"/>
                  <a:gd name="connsiteX14" fmla="*/ 211453 w 399147"/>
                  <a:gd name="connsiteY14" fmla="*/ 305498 h 388526"/>
                  <a:gd name="connsiteX15" fmla="*/ 179751 w 399147"/>
                  <a:gd name="connsiteY15" fmla="*/ 326058 h 388526"/>
                  <a:gd name="connsiteX16" fmla="*/ 126358 w 399147"/>
                  <a:gd name="connsiteY16" fmla="*/ 341046 h 388526"/>
                  <a:gd name="connsiteX17" fmla="*/ 143629 w 399147"/>
                  <a:gd name="connsiteY17" fmla="*/ 363762 h 388526"/>
                  <a:gd name="connsiteX18" fmla="*/ 156245 w 399147"/>
                  <a:gd name="connsiteY18" fmla="*/ 388527 h 388526"/>
                  <a:gd name="connsiteX19" fmla="*/ 232480 w 399147"/>
                  <a:gd name="connsiteY19" fmla="*/ 359215 h 388526"/>
                  <a:gd name="connsiteX20" fmla="*/ 273149 w 399147"/>
                  <a:gd name="connsiteY20" fmla="*/ 317755 h 388526"/>
                  <a:gd name="connsiteX21" fmla="*/ 309398 w 399147"/>
                  <a:gd name="connsiteY21" fmla="*/ 360815 h 388526"/>
                  <a:gd name="connsiteX22" fmla="*/ 363133 w 399147"/>
                  <a:gd name="connsiteY22" fmla="*/ 387736 h 388526"/>
                  <a:gd name="connsiteX23" fmla="*/ 379379 w 399147"/>
                  <a:gd name="connsiteY23" fmla="*/ 361713 h 388526"/>
                  <a:gd name="connsiteX24" fmla="*/ 399148 w 399147"/>
                  <a:gd name="connsiteY24" fmla="*/ 338656 h 388526"/>
                  <a:gd name="connsiteX25" fmla="*/ 359161 w 399147"/>
                  <a:gd name="connsiteY25" fmla="*/ 325932 h 388526"/>
                  <a:gd name="connsiteX26" fmla="*/ 329275 w 399147"/>
                  <a:gd name="connsiteY26" fmla="*/ 305480 h 388526"/>
                  <a:gd name="connsiteX27" fmla="*/ 387323 w 399147"/>
                  <a:gd name="connsiteY27" fmla="*/ 305480 h 388526"/>
                  <a:gd name="connsiteX28" fmla="*/ 213843 w 399147"/>
                  <a:gd name="connsiteY28" fmla="*/ 139064 h 388526"/>
                  <a:gd name="connsiteX29" fmla="*/ 309955 w 399147"/>
                  <a:gd name="connsiteY29" fmla="*/ 139064 h 388526"/>
                  <a:gd name="connsiteX30" fmla="*/ 309955 w 399147"/>
                  <a:gd name="connsiteY30" fmla="*/ 150080 h 388526"/>
                  <a:gd name="connsiteX31" fmla="*/ 213843 w 399147"/>
                  <a:gd name="connsiteY31" fmla="*/ 150080 h 388526"/>
                  <a:gd name="connsiteX32" fmla="*/ 213843 w 399147"/>
                  <a:gd name="connsiteY32" fmla="*/ 139064 h 388526"/>
                  <a:gd name="connsiteX33" fmla="*/ 213843 w 399147"/>
                  <a:gd name="connsiteY33" fmla="*/ 187677 h 388526"/>
                  <a:gd name="connsiteX34" fmla="*/ 309955 w 399147"/>
                  <a:gd name="connsiteY34" fmla="*/ 187677 h 388526"/>
                  <a:gd name="connsiteX35" fmla="*/ 309955 w 399147"/>
                  <a:gd name="connsiteY35" fmla="*/ 198819 h 388526"/>
                  <a:gd name="connsiteX36" fmla="*/ 213843 w 399147"/>
                  <a:gd name="connsiteY36" fmla="*/ 198819 h 388526"/>
                  <a:gd name="connsiteX37" fmla="*/ 213843 w 399147"/>
                  <a:gd name="connsiteY37" fmla="*/ 187677 h 388526"/>
                  <a:gd name="connsiteX38" fmla="*/ 158293 w 399147"/>
                  <a:gd name="connsiteY38" fmla="*/ 214724 h 388526"/>
                  <a:gd name="connsiteX39" fmla="*/ 144653 w 399147"/>
                  <a:gd name="connsiteY39" fmla="*/ 194272 h 388526"/>
                  <a:gd name="connsiteX40" fmla="*/ 124651 w 399147"/>
                  <a:gd name="connsiteY40" fmla="*/ 165536 h 388526"/>
                  <a:gd name="connsiteX41" fmla="*/ 107488 w 399147"/>
                  <a:gd name="connsiteY41" fmla="*/ 142353 h 388526"/>
                  <a:gd name="connsiteX42" fmla="*/ 107488 w 399147"/>
                  <a:gd name="connsiteY42" fmla="*/ 129629 h 388526"/>
                  <a:gd name="connsiteX43" fmla="*/ 141903 w 399147"/>
                  <a:gd name="connsiteY43" fmla="*/ 129629 h 388526"/>
                  <a:gd name="connsiteX44" fmla="*/ 141903 w 399147"/>
                  <a:gd name="connsiteY44" fmla="*/ 74869 h 388526"/>
                  <a:gd name="connsiteX45" fmla="*/ 107488 w 399147"/>
                  <a:gd name="connsiteY45" fmla="*/ 74869 h 388526"/>
                  <a:gd name="connsiteX46" fmla="*/ 107488 w 399147"/>
                  <a:gd name="connsiteY46" fmla="*/ 0 h 388526"/>
                  <a:gd name="connsiteX47" fmla="*/ 51470 w 399147"/>
                  <a:gd name="connsiteY47" fmla="*/ 0 h 388526"/>
                  <a:gd name="connsiteX48" fmla="*/ 51470 w 399147"/>
                  <a:gd name="connsiteY48" fmla="*/ 74869 h 388526"/>
                  <a:gd name="connsiteX49" fmla="*/ 11035 w 399147"/>
                  <a:gd name="connsiteY49" fmla="*/ 74869 h 388526"/>
                  <a:gd name="connsiteX50" fmla="*/ 11035 w 399147"/>
                  <a:gd name="connsiteY50" fmla="*/ 129629 h 388526"/>
                  <a:gd name="connsiteX51" fmla="*/ 51470 w 399147"/>
                  <a:gd name="connsiteY51" fmla="*/ 129629 h 388526"/>
                  <a:gd name="connsiteX52" fmla="*/ 51470 w 399147"/>
                  <a:gd name="connsiteY52" fmla="*/ 144401 h 388526"/>
                  <a:gd name="connsiteX53" fmla="*/ 29545 w 399147"/>
                  <a:gd name="connsiteY53" fmla="*/ 207446 h 388526"/>
                  <a:gd name="connsiteX54" fmla="*/ 0 w 399147"/>
                  <a:gd name="connsiteY54" fmla="*/ 259365 h 388526"/>
                  <a:gd name="connsiteX55" fmla="*/ 15222 w 399147"/>
                  <a:gd name="connsiteY55" fmla="*/ 289468 h 388526"/>
                  <a:gd name="connsiteX56" fmla="*/ 27371 w 399147"/>
                  <a:gd name="connsiteY56" fmla="*/ 320253 h 388526"/>
                  <a:gd name="connsiteX57" fmla="*/ 39861 w 399147"/>
                  <a:gd name="connsiteY57" fmla="*/ 298094 h 388526"/>
                  <a:gd name="connsiteX58" fmla="*/ 51453 w 399147"/>
                  <a:gd name="connsiteY58" fmla="*/ 271963 h 388526"/>
                  <a:gd name="connsiteX59" fmla="*/ 51453 w 399147"/>
                  <a:gd name="connsiteY59" fmla="*/ 388527 h 388526"/>
                  <a:gd name="connsiteX60" fmla="*/ 107470 w 399147"/>
                  <a:gd name="connsiteY60" fmla="*/ 388527 h 388526"/>
                  <a:gd name="connsiteX61" fmla="*/ 107470 w 399147"/>
                  <a:gd name="connsiteY61" fmla="*/ 217995 h 388526"/>
                  <a:gd name="connsiteX62" fmla="*/ 116564 w 399147"/>
                  <a:gd name="connsiteY62" fmla="*/ 237997 h 388526"/>
                  <a:gd name="connsiteX63" fmla="*/ 123501 w 399147"/>
                  <a:gd name="connsiteY63" fmla="*/ 255609 h 388526"/>
                  <a:gd name="connsiteX64" fmla="*/ 158293 w 399147"/>
                  <a:gd name="connsiteY64" fmla="*/ 214724 h 388526"/>
                  <a:gd name="connsiteX65" fmla="*/ 192260 w 399147"/>
                  <a:gd name="connsiteY65" fmla="*/ 92032 h 388526"/>
                  <a:gd name="connsiteX66" fmla="*/ 248277 w 399147"/>
                  <a:gd name="connsiteY66" fmla="*/ 92032 h 388526"/>
                  <a:gd name="connsiteX67" fmla="*/ 248277 w 399147"/>
                  <a:gd name="connsiteY67" fmla="*/ 72821 h 388526"/>
                  <a:gd name="connsiteX68" fmla="*/ 287131 w 399147"/>
                  <a:gd name="connsiteY68" fmla="*/ 72821 h 388526"/>
                  <a:gd name="connsiteX69" fmla="*/ 287131 w 399147"/>
                  <a:gd name="connsiteY69" fmla="*/ 92014 h 388526"/>
                  <a:gd name="connsiteX70" fmla="*/ 344730 w 399147"/>
                  <a:gd name="connsiteY70" fmla="*/ 92014 h 388526"/>
                  <a:gd name="connsiteX71" fmla="*/ 344730 w 399147"/>
                  <a:gd name="connsiteY71" fmla="*/ 72821 h 388526"/>
                  <a:gd name="connsiteX72" fmla="*/ 384842 w 399147"/>
                  <a:gd name="connsiteY72" fmla="*/ 72821 h 388526"/>
                  <a:gd name="connsiteX73" fmla="*/ 384842 w 399147"/>
                  <a:gd name="connsiteY73" fmla="*/ 24549 h 388526"/>
                  <a:gd name="connsiteX74" fmla="*/ 344730 w 399147"/>
                  <a:gd name="connsiteY74" fmla="*/ 24549 h 388526"/>
                  <a:gd name="connsiteX75" fmla="*/ 344730 w 399147"/>
                  <a:gd name="connsiteY75" fmla="*/ 0 h 388526"/>
                  <a:gd name="connsiteX76" fmla="*/ 287131 w 399147"/>
                  <a:gd name="connsiteY76" fmla="*/ 0 h 388526"/>
                  <a:gd name="connsiteX77" fmla="*/ 287131 w 399147"/>
                  <a:gd name="connsiteY77" fmla="*/ 24531 h 388526"/>
                  <a:gd name="connsiteX78" fmla="*/ 248277 w 399147"/>
                  <a:gd name="connsiteY78" fmla="*/ 24531 h 388526"/>
                  <a:gd name="connsiteX79" fmla="*/ 248277 w 399147"/>
                  <a:gd name="connsiteY79" fmla="*/ 0 h 388526"/>
                  <a:gd name="connsiteX80" fmla="*/ 192260 w 399147"/>
                  <a:gd name="connsiteY80" fmla="*/ 0 h 388526"/>
                  <a:gd name="connsiteX81" fmla="*/ 192260 w 399147"/>
                  <a:gd name="connsiteY81" fmla="*/ 24531 h 388526"/>
                  <a:gd name="connsiteX82" fmla="*/ 150907 w 399147"/>
                  <a:gd name="connsiteY82" fmla="*/ 24531 h 388526"/>
                  <a:gd name="connsiteX83" fmla="*/ 150907 w 399147"/>
                  <a:gd name="connsiteY83" fmla="*/ 72821 h 388526"/>
                  <a:gd name="connsiteX84" fmla="*/ 192260 w 399147"/>
                  <a:gd name="connsiteY84" fmla="*/ 72821 h 388526"/>
                  <a:gd name="connsiteX85" fmla="*/ 192260 w 399147"/>
                  <a:gd name="connsiteY85" fmla="*/ 92032 h 38852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</a:cxnLst>
                <a:rect l="l" t="t" r="r" b="b"/>
                <a:pathLst>
                  <a:path w="399147" h="388526">
                    <a:moveTo>
                      <a:pt x="387323" y="305498"/>
                    </a:moveTo>
                    <a:lnTo>
                      <a:pt x="387323" y="257334"/>
                    </a:lnTo>
                    <a:lnTo>
                      <a:pt x="291211" y="257334"/>
                    </a:lnTo>
                    <a:cubicBezTo>
                      <a:pt x="291552" y="254387"/>
                      <a:pt x="291894" y="251422"/>
                      <a:pt x="292235" y="248475"/>
                    </a:cubicBezTo>
                    <a:lnTo>
                      <a:pt x="293260" y="239273"/>
                    </a:lnTo>
                    <a:lnTo>
                      <a:pt x="367212" y="239273"/>
                    </a:lnTo>
                    <a:lnTo>
                      <a:pt x="367212" y="98628"/>
                    </a:lnTo>
                    <a:lnTo>
                      <a:pt x="159084" y="98628"/>
                    </a:lnTo>
                    <a:lnTo>
                      <a:pt x="159084" y="239273"/>
                    </a:lnTo>
                    <a:lnTo>
                      <a:pt x="235193" y="239273"/>
                    </a:lnTo>
                    <a:lnTo>
                      <a:pt x="234061" y="248475"/>
                    </a:lnTo>
                    <a:cubicBezTo>
                      <a:pt x="233720" y="251422"/>
                      <a:pt x="233271" y="254387"/>
                      <a:pt x="232696" y="257334"/>
                    </a:cubicBezTo>
                    <a:lnTo>
                      <a:pt x="143970" y="257334"/>
                    </a:lnTo>
                    <a:lnTo>
                      <a:pt x="143970" y="305498"/>
                    </a:lnTo>
                    <a:lnTo>
                      <a:pt x="211453" y="305498"/>
                    </a:lnTo>
                    <a:cubicBezTo>
                      <a:pt x="204067" y="313226"/>
                      <a:pt x="193500" y="320145"/>
                      <a:pt x="179751" y="326058"/>
                    </a:cubicBezTo>
                    <a:cubicBezTo>
                      <a:pt x="166111" y="331970"/>
                      <a:pt x="148283" y="336966"/>
                      <a:pt x="126358" y="341046"/>
                    </a:cubicBezTo>
                    <a:cubicBezTo>
                      <a:pt x="132145" y="347174"/>
                      <a:pt x="137824" y="354686"/>
                      <a:pt x="143629" y="363762"/>
                    </a:cubicBezTo>
                    <a:cubicBezTo>
                      <a:pt x="149308" y="372730"/>
                      <a:pt x="153513" y="381033"/>
                      <a:pt x="156245" y="388527"/>
                    </a:cubicBezTo>
                    <a:cubicBezTo>
                      <a:pt x="188629" y="380799"/>
                      <a:pt x="214077" y="371022"/>
                      <a:pt x="232480" y="359215"/>
                    </a:cubicBezTo>
                    <a:cubicBezTo>
                      <a:pt x="250990" y="347516"/>
                      <a:pt x="264523" y="333660"/>
                      <a:pt x="273149" y="317755"/>
                    </a:cubicBezTo>
                    <a:cubicBezTo>
                      <a:pt x="282692" y="334792"/>
                      <a:pt x="294733" y="349115"/>
                      <a:pt x="309398" y="360815"/>
                    </a:cubicBezTo>
                    <a:cubicBezTo>
                      <a:pt x="324171" y="372622"/>
                      <a:pt x="341998" y="381500"/>
                      <a:pt x="363133" y="387736"/>
                    </a:cubicBezTo>
                    <a:cubicBezTo>
                      <a:pt x="367105" y="379775"/>
                      <a:pt x="372568" y="371148"/>
                      <a:pt x="379379" y="361713"/>
                    </a:cubicBezTo>
                    <a:cubicBezTo>
                      <a:pt x="386190" y="352404"/>
                      <a:pt x="392786" y="344676"/>
                      <a:pt x="399148" y="338656"/>
                    </a:cubicBezTo>
                    <a:cubicBezTo>
                      <a:pt x="384034" y="335708"/>
                      <a:pt x="370753" y="331503"/>
                      <a:pt x="359161" y="325932"/>
                    </a:cubicBezTo>
                    <a:cubicBezTo>
                      <a:pt x="347569" y="320253"/>
                      <a:pt x="337577" y="313442"/>
                      <a:pt x="329275" y="305480"/>
                    </a:cubicBezTo>
                    <a:lnTo>
                      <a:pt x="387323" y="305480"/>
                    </a:lnTo>
                    <a:close/>
                    <a:moveTo>
                      <a:pt x="213843" y="139064"/>
                    </a:moveTo>
                    <a:lnTo>
                      <a:pt x="309955" y="139064"/>
                    </a:lnTo>
                    <a:lnTo>
                      <a:pt x="309955" y="150080"/>
                    </a:lnTo>
                    <a:lnTo>
                      <a:pt x="213843" y="150080"/>
                    </a:lnTo>
                    <a:lnTo>
                      <a:pt x="213843" y="139064"/>
                    </a:lnTo>
                    <a:close/>
                    <a:moveTo>
                      <a:pt x="213843" y="187677"/>
                    </a:moveTo>
                    <a:lnTo>
                      <a:pt x="309955" y="187677"/>
                    </a:lnTo>
                    <a:lnTo>
                      <a:pt x="309955" y="198819"/>
                    </a:lnTo>
                    <a:lnTo>
                      <a:pt x="213843" y="198819"/>
                    </a:lnTo>
                    <a:lnTo>
                      <a:pt x="213843" y="187677"/>
                    </a:lnTo>
                    <a:close/>
                    <a:moveTo>
                      <a:pt x="158293" y="214724"/>
                    </a:moveTo>
                    <a:cubicBezTo>
                      <a:pt x="155562" y="210411"/>
                      <a:pt x="151015" y="203582"/>
                      <a:pt x="144653" y="194272"/>
                    </a:cubicBezTo>
                    <a:cubicBezTo>
                      <a:pt x="138291" y="184963"/>
                      <a:pt x="131695" y="175294"/>
                      <a:pt x="124651" y="165536"/>
                    </a:cubicBezTo>
                    <a:cubicBezTo>
                      <a:pt x="117714" y="155759"/>
                      <a:pt x="112035" y="148032"/>
                      <a:pt x="107488" y="142353"/>
                    </a:cubicBezTo>
                    <a:lnTo>
                      <a:pt x="107488" y="129629"/>
                    </a:lnTo>
                    <a:lnTo>
                      <a:pt x="141903" y="129629"/>
                    </a:lnTo>
                    <a:lnTo>
                      <a:pt x="141903" y="74869"/>
                    </a:lnTo>
                    <a:lnTo>
                      <a:pt x="107488" y="74869"/>
                    </a:lnTo>
                    <a:lnTo>
                      <a:pt x="107488" y="0"/>
                    </a:lnTo>
                    <a:lnTo>
                      <a:pt x="51470" y="0"/>
                    </a:lnTo>
                    <a:lnTo>
                      <a:pt x="51470" y="74869"/>
                    </a:lnTo>
                    <a:lnTo>
                      <a:pt x="11035" y="74869"/>
                    </a:lnTo>
                    <a:lnTo>
                      <a:pt x="11035" y="129629"/>
                    </a:lnTo>
                    <a:lnTo>
                      <a:pt x="51470" y="129629"/>
                    </a:lnTo>
                    <a:lnTo>
                      <a:pt x="51470" y="144401"/>
                    </a:lnTo>
                    <a:cubicBezTo>
                      <a:pt x="45684" y="165877"/>
                      <a:pt x="38405" y="186886"/>
                      <a:pt x="29545" y="207446"/>
                    </a:cubicBezTo>
                    <a:cubicBezTo>
                      <a:pt x="20793" y="228005"/>
                      <a:pt x="10909" y="245383"/>
                      <a:pt x="0" y="259365"/>
                    </a:cubicBezTo>
                    <a:cubicBezTo>
                      <a:pt x="4888" y="267884"/>
                      <a:pt x="9992" y="278002"/>
                      <a:pt x="15222" y="289468"/>
                    </a:cubicBezTo>
                    <a:cubicBezTo>
                      <a:pt x="20452" y="300933"/>
                      <a:pt x="24423" y="311159"/>
                      <a:pt x="27371" y="320253"/>
                    </a:cubicBezTo>
                    <a:cubicBezTo>
                      <a:pt x="31684" y="313657"/>
                      <a:pt x="35781" y="306271"/>
                      <a:pt x="39861" y="298094"/>
                    </a:cubicBezTo>
                    <a:cubicBezTo>
                      <a:pt x="43959" y="289917"/>
                      <a:pt x="47822" y="281165"/>
                      <a:pt x="51453" y="271963"/>
                    </a:cubicBezTo>
                    <a:lnTo>
                      <a:pt x="51453" y="388527"/>
                    </a:lnTo>
                    <a:lnTo>
                      <a:pt x="107470" y="388527"/>
                    </a:lnTo>
                    <a:lnTo>
                      <a:pt x="107470" y="217995"/>
                    </a:lnTo>
                    <a:cubicBezTo>
                      <a:pt x="110759" y="224932"/>
                      <a:pt x="113832" y="231635"/>
                      <a:pt x="116564" y="237997"/>
                    </a:cubicBezTo>
                    <a:cubicBezTo>
                      <a:pt x="119295" y="244359"/>
                      <a:pt x="121559" y="250272"/>
                      <a:pt x="123501" y="255609"/>
                    </a:cubicBezTo>
                    <a:lnTo>
                      <a:pt x="158293" y="214724"/>
                    </a:lnTo>
                    <a:close/>
                    <a:moveTo>
                      <a:pt x="192260" y="92032"/>
                    </a:moveTo>
                    <a:lnTo>
                      <a:pt x="248277" y="92032"/>
                    </a:lnTo>
                    <a:lnTo>
                      <a:pt x="248277" y="72821"/>
                    </a:lnTo>
                    <a:lnTo>
                      <a:pt x="287131" y="72821"/>
                    </a:lnTo>
                    <a:lnTo>
                      <a:pt x="287131" y="92014"/>
                    </a:lnTo>
                    <a:lnTo>
                      <a:pt x="344730" y="92014"/>
                    </a:lnTo>
                    <a:lnTo>
                      <a:pt x="344730" y="72821"/>
                    </a:lnTo>
                    <a:lnTo>
                      <a:pt x="384842" y="72821"/>
                    </a:lnTo>
                    <a:lnTo>
                      <a:pt x="384842" y="24549"/>
                    </a:lnTo>
                    <a:lnTo>
                      <a:pt x="344730" y="24549"/>
                    </a:lnTo>
                    <a:lnTo>
                      <a:pt x="344730" y="0"/>
                    </a:lnTo>
                    <a:lnTo>
                      <a:pt x="287131" y="0"/>
                    </a:lnTo>
                    <a:lnTo>
                      <a:pt x="287131" y="24531"/>
                    </a:lnTo>
                    <a:lnTo>
                      <a:pt x="248277" y="24531"/>
                    </a:lnTo>
                    <a:lnTo>
                      <a:pt x="248277" y="0"/>
                    </a:lnTo>
                    <a:lnTo>
                      <a:pt x="192260" y="0"/>
                    </a:lnTo>
                    <a:lnTo>
                      <a:pt x="192260" y="24531"/>
                    </a:lnTo>
                    <a:lnTo>
                      <a:pt x="150907" y="24531"/>
                    </a:lnTo>
                    <a:lnTo>
                      <a:pt x="150907" y="72821"/>
                    </a:lnTo>
                    <a:lnTo>
                      <a:pt x="192260" y="72821"/>
                    </a:lnTo>
                    <a:lnTo>
                      <a:pt x="192260" y="92032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/>
            </p:nvSpPr>
            <p:spPr>
              <a:xfrm>
                <a:off x="3480148" y="3420876"/>
                <a:ext cx="396829" cy="390287"/>
              </a:xfrm>
              <a:custGeom>
                <a:gdLst>
                  <a:gd name="connsiteX0" fmla="*/ 340992 w 396829"/>
                  <a:gd name="connsiteY0" fmla="*/ 106823 h 390287"/>
                  <a:gd name="connsiteX1" fmla="*/ 330802 w 396829"/>
                  <a:gd name="connsiteY1" fmla="*/ 108530 h 390287"/>
                  <a:gd name="connsiteX2" fmla="*/ 221930 w 396829"/>
                  <a:gd name="connsiteY2" fmla="*/ 108530 h 390287"/>
                  <a:gd name="connsiteX3" fmla="*/ 221930 w 396829"/>
                  <a:gd name="connsiteY3" fmla="*/ 76253 h 390287"/>
                  <a:gd name="connsiteX4" fmla="*/ 308931 w 396829"/>
                  <a:gd name="connsiteY4" fmla="*/ 66962 h 390287"/>
                  <a:gd name="connsiteX5" fmla="*/ 388347 w 396829"/>
                  <a:gd name="connsiteY5" fmla="*/ 47355 h 390287"/>
                  <a:gd name="connsiteX6" fmla="*/ 347911 w 396829"/>
                  <a:gd name="connsiteY6" fmla="*/ 0 h 390287"/>
                  <a:gd name="connsiteX7" fmla="*/ 264307 w 396829"/>
                  <a:gd name="connsiteY7" fmla="*/ 19265 h 390287"/>
                  <a:gd name="connsiteX8" fmla="*/ 164386 w 396829"/>
                  <a:gd name="connsiteY8" fmla="*/ 27766 h 390287"/>
                  <a:gd name="connsiteX9" fmla="*/ 164386 w 396829"/>
                  <a:gd name="connsiteY9" fmla="*/ 123608 h 390287"/>
                  <a:gd name="connsiteX10" fmla="*/ 161780 w 396829"/>
                  <a:gd name="connsiteY10" fmla="*/ 198945 h 390287"/>
                  <a:gd name="connsiteX11" fmla="*/ 147960 w 396829"/>
                  <a:gd name="connsiteY11" fmla="*/ 281416 h 390287"/>
                  <a:gd name="connsiteX12" fmla="*/ 114209 w 396829"/>
                  <a:gd name="connsiteY12" fmla="*/ 356412 h 390287"/>
                  <a:gd name="connsiteX13" fmla="*/ 139926 w 396829"/>
                  <a:gd name="connsiteY13" fmla="*/ 371705 h 390287"/>
                  <a:gd name="connsiteX14" fmla="*/ 163146 w 396829"/>
                  <a:gd name="connsiteY14" fmla="*/ 390288 h 390287"/>
                  <a:gd name="connsiteX15" fmla="*/ 176283 w 396829"/>
                  <a:gd name="connsiteY15" fmla="*/ 368758 h 390287"/>
                  <a:gd name="connsiteX16" fmla="*/ 187264 w 396829"/>
                  <a:gd name="connsiteY16" fmla="*/ 345090 h 390287"/>
                  <a:gd name="connsiteX17" fmla="*/ 203456 w 396829"/>
                  <a:gd name="connsiteY17" fmla="*/ 366494 h 390287"/>
                  <a:gd name="connsiteX18" fmla="*/ 216593 w 396829"/>
                  <a:gd name="connsiteY18" fmla="*/ 387898 h 390287"/>
                  <a:gd name="connsiteX19" fmla="*/ 255340 w 396829"/>
                  <a:gd name="connsiteY19" fmla="*/ 364553 h 390287"/>
                  <a:gd name="connsiteX20" fmla="*/ 288767 w 396829"/>
                  <a:gd name="connsiteY20" fmla="*/ 336014 h 390287"/>
                  <a:gd name="connsiteX21" fmla="*/ 357759 w 396829"/>
                  <a:gd name="connsiteY21" fmla="*/ 389479 h 390287"/>
                  <a:gd name="connsiteX22" fmla="*/ 375425 w 396829"/>
                  <a:gd name="connsiteY22" fmla="*/ 362288 h 390287"/>
                  <a:gd name="connsiteX23" fmla="*/ 396830 w 396829"/>
                  <a:gd name="connsiteY23" fmla="*/ 338494 h 390287"/>
                  <a:gd name="connsiteX24" fmla="*/ 357526 w 396829"/>
                  <a:gd name="connsiteY24" fmla="*/ 316856 h 390287"/>
                  <a:gd name="connsiteX25" fmla="*/ 325914 w 396829"/>
                  <a:gd name="connsiteY25" fmla="*/ 287509 h 390287"/>
                  <a:gd name="connsiteX26" fmla="*/ 358766 w 396829"/>
                  <a:gd name="connsiteY26" fmla="*/ 212172 h 390287"/>
                  <a:gd name="connsiteX27" fmla="*/ 378139 w 396829"/>
                  <a:gd name="connsiteY27" fmla="*/ 117013 h 390287"/>
                  <a:gd name="connsiteX28" fmla="*/ 340992 w 396829"/>
                  <a:gd name="connsiteY28" fmla="*/ 106823 h 390287"/>
                  <a:gd name="connsiteX29" fmla="*/ 313693 w 396829"/>
                  <a:gd name="connsiteY29" fmla="*/ 161079 h 390287"/>
                  <a:gd name="connsiteX30" fmla="*/ 290474 w 396829"/>
                  <a:gd name="connsiteY30" fmla="*/ 230862 h 390287"/>
                  <a:gd name="connsiteX31" fmla="*/ 277445 w 396829"/>
                  <a:gd name="connsiteY31" fmla="*/ 197220 h 390287"/>
                  <a:gd name="connsiteX32" fmla="*/ 267596 w 396829"/>
                  <a:gd name="connsiteY32" fmla="*/ 161079 h 390287"/>
                  <a:gd name="connsiteX33" fmla="*/ 313693 w 396829"/>
                  <a:gd name="connsiteY33" fmla="*/ 161079 h 390287"/>
                  <a:gd name="connsiteX34" fmla="*/ 191343 w 396829"/>
                  <a:gd name="connsiteY34" fmla="*/ 334414 h 390287"/>
                  <a:gd name="connsiteX35" fmla="*/ 210950 w 396829"/>
                  <a:gd name="connsiteY35" fmla="*/ 259994 h 390287"/>
                  <a:gd name="connsiteX36" fmla="*/ 219900 w 396829"/>
                  <a:gd name="connsiteY36" fmla="*/ 184765 h 390287"/>
                  <a:gd name="connsiteX37" fmla="*/ 235301 w 396829"/>
                  <a:gd name="connsiteY37" fmla="*/ 238123 h 390287"/>
                  <a:gd name="connsiteX38" fmla="*/ 255358 w 396829"/>
                  <a:gd name="connsiteY38" fmla="*/ 285478 h 390287"/>
                  <a:gd name="connsiteX39" fmla="*/ 225794 w 396829"/>
                  <a:gd name="connsiteY39" fmla="*/ 313352 h 390287"/>
                  <a:gd name="connsiteX40" fmla="*/ 191343 w 396829"/>
                  <a:gd name="connsiteY40" fmla="*/ 334414 h 390287"/>
                  <a:gd name="connsiteX41" fmla="*/ 159965 w 396829"/>
                  <a:gd name="connsiteY41" fmla="*/ 207535 h 390287"/>
                  <a:gd name="connsiteX42" fmla="*/ 146486 w 396829"/>
                  <a:gd name="connsiteY42" fmla="*/ 185898 h 390287"/>
                  <a:gd name="connsiteX43" fmla="*/ 127005 w 396829"/>
                  <a:gd name="connsiteY43" fmla="*/ 155885 h 390287"/>
                  <a:gd name="connsiteX44" fmla="*/ 111370 w 396829"/>
                  <a:gd name="connsiteY44" fmla="*/ 133349 h 390287"/>
                  <a:gd name="connsiteX45" fmla="*/ 111370 w 396829"/>
                  <a:gd name="connsiteY45" fmla="*/ 129269 h 390287"/>
                  <a:gd name="connsiteX46" fmla="*/ 152147 w 396829"/>
                  <a:gd name="connsiteY46" fmla="*/ 129269 h 390287"/>
                  <a:gd name="connsiteX47" fmla="*/ 152147 w 396829"/>
                  <a:gd name="connsiteY47" fmla="*/ 74672 h 390287"/>
                  <a:gd name="connsiteX48" fmla="*/ 111370 w 396829"/>
                  <a:gd name="connsiteY48" fmla="*/ 74672 h 390287"/>
                  <a:gd name="connsiteX49" fmla="*/ 111370 w 396829"/>
                  <a:gd name="connsiteY49" fmla="*/ 0 h 390287"/>
                  <a:gd name="connsiteX50" fmla="*/ 56305 w 396829"/>
                  <a:gd name="connsiteY50" fmla="*/ 0 h 390287"/>
                  <a:gd name="connsiteX51" fmla="*/ 56305 w 396829"/>
                  <a:gd name="connsiteY51" fmla="*/ 74654 h 390287"/>
                  <a:gd name="connsiteX52" fmla="*/ 10657 w 396829"/>
                  <a:gd name="connsiteY52" fmla="*/ 74654 h 390287"/>
                  <a:gd name="connsiteX53" fmla="*/ 10657 w 396829"/>
                  <a:gd name="connsiteY53" fmla="*/ 129251 h 390287"/>
                  <a:gd name="connsiteX54" fmla="*/ 54723 w 396829"/>
                  <a:gd name="connsiteY54" fmla="*/ 129251 h 390287"/>
                  <a:gd name="connsiteX55" fmla="*/ 41011 w 396829"/>
                  <a:gd name="connsiteY55" fmla="*/ 177163 h 390287"/>
                  <a:gd name="connsiteX56" fmla="*/ 22428 w 396829"/>
                  <a:gd name="connsiteY56" fmla="*/ 222811 h 390287"/>
                  <a:gd name="connsiteX57" fmla="*/ 0 w 396829"/>
                  <a:gd name="connsiteY57" fmla="*/ 258503 h 390287"/>
                  <a:gd name="connsiteX58" fmla="*/ 14054 w 396829"/>
                  <a:gd name="connsiteY58" fmla="*/ 288515 h 390287"/>
                  <a:gd name="connsiteX59" fmla="*/ 25376 w 396829"/>
                  <a:gd name="connsiteY59" fmla="*/ 318869 h 390287"/>
                  <a:gd name="connsiteX60" fmla="*/ 41694 w 396829"/>
                  <a:gd name="connsiteY60" fmla="*/ 286125 h 390287"/>
                  <a:gd name="connsiteX61" fmla="*/ 56305 w 396829"/>
                  <a:gd name="connsiteY61" fmla="*/ 245455 h 390287"/>
                  <a:gd name="connsiteX62" fmla="*/ 56305 w 396829"/>
                  <a:gd name="connsiteY62" fmla="*/ 387395 h 390287"/>
                  <a:gd name="connsiteX63" fmla="*/ 111370 w 396829"/>
                  <a:gd name="connsiteY63" fmla="*/ 387395 h 390287"/>
                  <a:gd name="connsiteX64" fmla="*/ 111370 w 396829"/>
                  <a:gd name="connsiteY64" fmla="*/ 208739 h 390287"/>
                  <a:gd name="connsiteX65" fmla="*/ 119744 w 396829"/>
                  <a:gd name="connsiteY65" fmla="*/ 231402 h 390287"/>
                  <a:gd name="connsiteX66" fmla="*/ 126088 w 396829"/>
                  <a:gd name="connsiteY66" fmla="*/ 251224 h 390287"/>
                  <a:gd name="connsiteX67" fmla="*/ 159965 w 396829"/>
                  <a:gd name="connsiteY67" fmla="*/ 207535 h 39028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</a:cxnLst>
                <a:rect l="l" t="t" r="r" b="b"/>
                <a:pathLst>
                  <a:path w="396829" h="390287">
                    <a:moveTo>
                      <a:pt x="340992" y="106823"/>
                    </a:moveTo>
                    <a:lnTo>
                      <a:pt x="330802" y="108530"/>
                    </a:lnTo>
                    <a:lnTo>
                      <a:pt x="221930" y="108530"/>
                    </a:lnTo>
                    <a:lnTo>
                      <a:pt x="221930" y="76253"/>
                    </a:lnTo>
                    <a:cubicBezTo>
                      <a:pt x="251152" y="74672"/>
                      <a:pt x="280158" y="71617"/>
                      <a:pt x="308931" y="66962"/>
                    </a:cubicBezTo>
                    <a:cubicBezTo>
                      <a:pt x="337703" y="62433"/>
                      <a:pt x="364103" y="55856"/>
                      <a:pt x="388347" y="47355"/>
                    </a:cubicBezTo>
                    <a:lnTo>
                      <a:pt x="347911" y="0"/>
                    </a:lnTo>
                    <a:cubicBezTo>
                      <a:pt x="324692" y="8267"/>
                      <a:pt x="296818" y="14719"/>
                      <a:pt x="264307" y="19265"/>
                    </a:cubicBezTo>
                    <a:cubicBezTo>
                      <a:pt x="231797" y="23686"/>
                      <a:pt x="198496" y="26508"/>
                      <a:pt x="164386" y="27766"/>
                    </a:cubicBezTo>
                    <a:lnTo>
                      <a:pt x="164386" y="123608"/>
                    </a:lnTo>
                    <a:cubicBezTo>
                      <a:pt x="164619" y="146270"/>
                      <a:pt x="163703" y="171413"/>
                      <a:pt x="161780" y="198945"/>
                    </a:cubicBezTo>
                    <a:cubicBezTo>
                      <a:pt x="159749" y="226477"/>
                      <a:pt x="155094" y="253884"/>
                      <a:pt x="147960" y="281416"/>
                    </a:cubicBezTo>
                    <a:cubicBezTo>
                      <a:pt x="140717" y="308823"/>
                      <a:pt x="129503" y="333875"/>
                      <a:pt x="114209" y="356412"/>
                    </a:cubicBezTo>
                    <a:cubicBezTo>
                      <a:pt x="121577" y="359700"/>
                      <a:pt x="130060" y="364786"/>
                      <a:pt x="139926" y="371705"/>
                    </a:cubicBezTo>
                    <a:cubicBezTo>
                      <a:pt x="149793" y="378624"/>
                      <a:pt x="157485" y="384843"/>
                      <a:pt x="163146" y="390288"/>
                    </a:cubicBezTo>
                    <a:cubicBezTo>
                      <a:pt x="167908" y="383603"/>
                      <a:pt x="172203" y="376360"/>
                      <a:pt x="176283" y="368758"/>
                    </a:cubicBezTo>
                    <a:cubicBezTo>
                      <a:pt x="180362" y="361156"/>
                      <a:pt x="183993" y="353231"/>
                      <a:pt x="187264" y="345090"/>
                    </a:cubicBezTo>
                    <a:cubicBezTo>
                      <a:pt x="192709" y="351433"/>
                      <a:pt x="198136" y="358568"/>
                      <a:pt x="203456" y="366494"/>
                    </a:cubicBezTo>
                    <a:cubicBezTo>
                      <a:pt x="208775" y="374311"/>
                      <a:pt x="213196" y="381446"/>
                      <a:pt x="216593" y="387898"/>
                    </a:cubicBezTo>
                    <a:cubicBezTo>
                      <a:pt x="230413" y="380871"/>
                      <a:pt x="243335" y="373179"/>
                      <a:pt x="255340" y="364553"/>
                    </a:cubicBezTo>
                    <a:cubicBezTo>
                      <a:pt x="267237" y="355944"/>
                      <a:pt x="278451" y="346419"/>
                      <a:pt x="288767" y="336014"/>
                    </a:cubicBezTo>
                    <a:cubicBezTo>
                      <a:pt x="307116" y="357759"/>
                      <a:pt x="329993" y="375551"/>
                      <a:pt x="357759" y="389479"/>
                    </a:cubicBezTo>
                    <a:cubicBezTo>
                      <a:pt x="362073" y="381105"/>
                      <a:pt x="367949" y="372029"/>
                      <a:pt x="375425" y="362288"/>
                    </a:cubicBezTo>
                    <a:cubicBezTo>
                      <a:pt x="382902" y="352548"/>
                      <a:pt x="390036" y="344622"/>
                      <a:pt x="396830" y="338494"/>
                    </a:cubicBezTo>
                    <a:cubicBezTo>
                      <a:pt x="382434" y="332599"/>
                      <a:pt x="369297" y="325357"/>
                      <a:pt x="357526" y="316856"/>
                    </a:cubicBezTo>
                    <a:cubicBezTo>
                      <a:pt x="345862" y="308356"/>
                      <a:pt x="335205" y="298507"/>
                      <a:pt x="325914" y="287509"/>
                    </a:cubicBezTo>
                    <a:cubicBezTo>
                      <a:pt x="339177" y="265530"/>
                      <a:pt x="350050" y="240495"/>
                      <a:pt x="358766" y="212172"/>
                    </a:cubicBezTo>
                    <a:cubicBezTo>
                      <a:pt x="367374" y="183957"/>
                      <a:pt x="373826" y="152237"/>
                      <a:pt x="378139" y="117013"/>
                    </a:cubicBezTo>
                    <a:lnTo>
                      <a:pt x="340992" y="106823"/>
                    </a:lnTo>
                    <a:close/>
                    <a:moveTo>
                      <a:pt x="313693" y="161079"/>
                    </a:moveTo>
                    <a:cubicBezTo>
                      <a:pt x="307924" y="186347"/>
                      <a:pt x="300215" y="209566"/>
                      <a:pt x="290474" y="230862"/>
                    </a:cubicBezTo>
                    <a:cubicBezTo>
                      <a:pt x="285604" y="219990"/>
                      <a:pt x="281183" y="208775"/>
                      <a:pt x="277445" y="197220"/>
                    </a:cubicBezTo>
                    <a:cubicBezTo>
                      <a:pt x="273707" y="185556"/>
                      <a:pt x="270418" y="173551"/>
                      <a:pt x="267596" y="161079"/>
                    </a:cubicBezTo>
                    <a:lnTo>
                      <a:pt x="313693" y="161079"/>
                    </a:lnTo>
                    <a:close/>
                    <a:moveTo>
                      <a:pt x="191343" y="334414"/>
                    </a:moveTo>
                    <a:cubicBezTo>
                      <a:pt x="199951" y="310620"/>
                      <a:pt x="206529" y="285927"/>
                      <a:pt x="210950" y="259994"/>
                    </a:cubicBezTo>
                    <a:cubicBezTo>
                      <a:pt x="215371" y="234169"/>
                      <a:pt x="218318" y="209135"/>
                      <a:pt x="219900" y="184765"/>
                    </a:cubicBezTo>
                    <a:cubicBezTo>
                      <a:pt x="224321" y="203564"/>
                      <a:pt x="229533" y="221355"/>
                      <a:pt x="235301" y="238123"/>
                    </a:cubicBezTo>
                    <a:cubicBezTo>
                      <a:pt x="241196" y="254998"/>
                      <a:pt x="247881" y="270741"/>
                      <a:pt x="255358" y="285478"/>
                    </a:cubicBezTo>
                    <a:cubicBezTo>
                      <a:pt x="246408" y="295901"/>
                      <a:pt x="236559" y="305193"/>
                      <a:pt x="225794" y="313352"/>
                    </a:cubicBezTo>
                    <a:cubicBezTo>
                      <a:pt x="215029" y="321493"/>
                      <a:pt x="203582" y="328520"/>
                      <a:pt x="191343" y="334414"/>
                    </a:cubicBezTo>
                    <a:close/>
                    <a:moveTo>
                      <a:pt x="159965" y="207535"/>
                    </a:moveTo>
                    <a:cubicBezTo>
                      <a:pt x="157359" y="203114"/>
                      <a:pt x="152830" y="195872"/>
                      <a:pt x="146486" y="185898"/>
                    </a:cubicBezTo>
                    <a:cubicBezTo>
                      <a:pt x="140142" y="175923"/>
                      <a:pt x="133690" y="165967"/>
                      <a:pt x="127005" y="155885"/>
                    </a:cubicBezTo>
                    <a:cubicBezTo>
                      <a:pt x="120320" y="145803"/>
                      <a:pt x="115108" y="138327"/>
                      <a:pt x="111370" y="133349"/>
                    </a:cubicBezTo>
                    <a:lnTo>
                      <a:pt x="111370" y="129269"/>
                    </a:lnTo>
                    <a:lnTo>
                      <a:pt x="152147" y="129269"/>
                    </a:lnTo>
                    <a:lnTo>
                      <a:pt x="152147" y="74672"/>
                    </a:lnTo>
                    <a:lnTo>
                      <a:pt x="111370" y="74672"/>
                    </a:lnTo>
                    <a:lnTo>
                      <a:pt x="111370" y="0"/>
                    </a:lnTo>
                    <a:lnTo>
                      <a:pt x="56305" y="0"/>
                    </a:lnTo>
                    <a:lnTo>
                      <a:pt x="56305" y="74654"/>
                    </a:lnTo>
                    <a:lnTo>
                      <a:pt x="10657" y="74654"/>
                    </a:lnTo>
                    <a:lnTo>
                      <a:pt x="10657" y="129251"/>
                    </a:lnTo>
                    <a:lnTo>
                      <a:pt x="54723" y="129251"/>
                    </a:lnTo>
                    <a:cubicBezTo>
                      <a:pt x="50985" y="144994"/>
                      <a:pt x="46456" y="160971"/>
                      <a:pt x="41011" y="177163"/>
                    </a:cubicBezTo>
                    <a:cubicBezTo>
                      <a:pt x="35566" y="193482"/>
                      <a:pt x="29348" y="208650"/>
                      <a:pt x="22428" y="222811"/>
                    </a:cubicBezTo>
                    <a:cubicBezTo>
                      <a:pt x="15509" y="237081"/>
                      <a:pt x="8033" y="248978"/>
                      <a:pt x="0" y="258503"/>
                    </a:cubicBezTo>
                    <a:cubicBezTo>
                      <a:pt x="4529" y="267003"/>
                      <a:pt x="9183" y="276959"/>
                      <a:pt x="14054" y="288515"/>
                    </a:cubicBezTo>
                    <a:cubicBezTo>
                      <a:pt x="18924" y="300179"/>
                      <a:pt x="22662" y="310261"/>
                      <a:pt x="25376" y="318869"/>
                    </a:cubicBezTo>
                    <a:cubicBezTo>
                      <a:pt x="31037" y="309578"/>
                      <a:pt x="36482" y="298705"/>
                      <a:pt x="41694" y="286125"/>
                    </a:cubicBezTo>
                    <a:cubicBezTo>
                      <a:pt x="47014" y="273671"/>
                      <a:pt x="51776" y="260066"/>
                      <a:pt x="56305" y="245455"/>
                    </a:cubicBezTo>
                    <a:lnTo>
                      <a:pt x="56305" y="387395"/>
                    </a:lnTo>
                    <a:lnTo>
                      <a:pt x="111370" y="387395"/>
                    </a:lnTo>
                    <a:lnTo>
                      <a:pt x="111370" y="208739"/>
                    </a:lnTo>
                    <a:cubicBezTo>
                      <a:pt x="114425" y="216557"/>
                      <a:pt x="117264" y="224141"/>
                      <a:pt x="119744" y="231402"/>
                    </a:cubicBezTo>
                    <a:cubicBezTo>
                      <a:pt x="122350" y="238644"/>
                      <a:pt x="124381" y="245222"/>
                      <a:pt x="126088" y="251224"/>
                    </a:cubicBezTo>
                    <a:lnTo>
                      <a:pt x="159965" y="20753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4" name="组合 13"/>
              <p:cNvGrpSpPr/>
              <p:nvPr userDrawn="1"/>
            </p:nvGrpSpPr>
            <p:grpSpPr>
              <a:xfrm>
                <a:off x="2038610" y="3870398"/>
                <a:ext cx="413489" cy="89750"/>
                <a:chOff x="8686551" y="964247"/>
                <a:chExt cx="413489" cy="89750"/>
              </a:xfrm>
            </p:grpSpPr>
            <p:sp>
              <p:nvSpPr>
                <p:cNvPr id="33" name="任意多边形: 形状 32"/>
                <p:cNvSpPr/>
                <p:nvPr/>
              </p:nvSpPr>
              <p:spPr>
                <a:xfrm>
                  <a:off x="868655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任意多边形: 形状 33"/>
                <p:cNvSpPr/>
                <p:nvPr/>
              </p:nvSpPr>
              <p:spPr>
                <a:xfrm>
                  <a:off x="8810681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任意多边形: 形状 34"/>
                <p:cNvSpPr/>
                <p:nvPr/>
              </p:nvSpPr>
              <p:spPr>
                <a:xfrm>
                  <a:off x="8947228" y="964247"/>
                  <a:ext cx="120678" cy="87629"/>
                </a:xfrm>
                <a:custGeom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7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7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任意多边形: 形状 35"/>
                <p:cNvSpPr/>
                <p:nvPr/>
              </p:nvSpPr>
              <p:spPr>
                <a:xfrm>
                  <a:off x="9078816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8" y="22482"/>
                        <a:pt x="16138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20" y="1132"/>
                        <a:pt x="13640" y="0"/>
                        <a:pt x="10675" y="0"/>
                      </a:cubicBezTo>
                      <a:cubicBezTo>
                        <a:pt x="7692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5" name="组合 14"/>
              <p:cNvGrpSpPr/>
              <p:nvPr userDrawn="1"/>
            </p:nvGrpSpPr>
            <p:grpSpPr>
              <a:xfrm>
                <a:off x="2487485" y="3830214"/>
                <a:ext cx="173892" cy="129934"/>
                <a:chOff x="9130663" y="924063"/>
                <a:chExt cx="173892" cy="129934"/>
              </a:xfrm>
            </p:grpSpPr>
            <p:sp>
              <p:nvSpPr>
                <p:cNvPr id="31" name="任意多边形: 形状 30"/>
                <p:cNvSpPr/>
                <p:nvPr/>
              </p:nvSpPr>
              <p:spPr>
                <a:xfrm>
                  <a:off x="9130663" y="933588"/>
                  <a:ext cx="76343" cy="120409"/>
                </a:xfrm>
                <a:custGeom>
                  <a:gdLst>
                    <a:gd name="connsiteX0" fmla="*/ 37614 w 76343"/>
                    <a:gd name="connsiteY0" fmla="*/ 120409 h 120409"/>
                    <a:gd name="connsiteX1" fmla="*/ 56610 w 76343"/>
                    <a:gd name="connsiteY1" fmla="*/ 115575 h 120409"/>
                    <a:gd name="connsiteX2" fmla="*/ 70754 w 76343"/>
                    <a:gd name="connsiteY2" fmla="*/ 101791 h 120409"/>
                    <a:gd name="connsiteX3" fmla="*/ 76343 w 76343"/>
                    <a:gd name="connsiteY3" fmla="*/ 79704 h 120409"/>
                    <a:gd name="connsiteX4" fmla="*/ 65920 w 76343"/>
                    <a:gd name="connsiteY4" fmla="*/ 51147 h 120409"/>
                    <a:gd name="connsiteX5" fmla="*/ 40723 w 76343"/>
                    <a:gd name="connsiteY5" fmla="*/ 42089 h 120409"/>
                    <a:gd name="connsiteX6" fmla="*/ 31163 w 76343"/>
                    <a:gd name="connsiteY6" fmla="*/ 43455 h 120409"/>
                    <a:gd name="connsiteX7" fmla="*/ 23093 w 76343"/>
                    <a:gd name="connsiteY7" fmla="*/ 46798 h 120409"/>
                    <a:gd name="connsiteX8" fmla="*/ 26077 w 76343"/>
                    <a:gd name="connsiteY8" fmla="*/ 12544 h 120409"/>
                    <a:gd name="connsiteX9" fmla="*/ 70754 w 76343"/>
                    <a:gd name="connsiteY9" fmla="*/ 12544 h 120409"/>
                    <a:gd name="connsiteX10" fmla="*/ 70754 w 76343"/>
                    <a:gd name="connsiteY10" fmla="*/ 0 h 120409"/>
                    <a:gd name="connsiteX11" fmla="*/ 13155 w 76343"/>
                    <a:gd name="connsiteY11" fmla="*/ 0 h 120409"/>
                    <a:gd name="connsiteX12" fmla="*/ 9435 w 76343"/>
                    <a:gd name="connsiteY12" fmla="*/ 55352 h 120409"/>
                    <a:gd name="connsiteX13" fmla="*/ 17378 w 76343"/>
                    <a:gd name="connsiteY13" fmla="*/ 60187 h 120409"/>
                    <a:gd name="connsiteX14" fmla="*/ 26688 w 76343"/>
                    <a:gd name="connsiteY14" fmla="*/ 54975 h 120409"/>
                    <a:gd name="connsiteX15" fmla="*/ 36985 w 76343"/>
                    <a:gd name="connsiteY15" fmla="*/ 53232 h 120409"/>
                    <a:gd name="connsiteX16" fmla="*/ 54867 w 76343"/>
                    <a:gd name="connsiteY16" fmla="*/ 60312 h 120409"/>
                    <a:gd name="connsiteX17" fmla="*/ 61570 w 76343"/>
                    <a:gd name="connsiteY17" fmla="*/ 80171 h 120409"/>
                    <a:gd name="connsiteX18" fmla="*/ 54130 w 76343"/>
                    <a:gd name="connsiteY18" fmla="*/ 100659 h 120409"/>
                    <a:gd name="connsiteX19" fmla="*/ 36374 w 76343"/>
                    <a:gd name="connsiteY19" fmla="*/ 108099 h 120409"/>
                    <a:gd name="connsiteX20" fmla="*/ 19247 w 76343"/>
                    <a:gd name="connsiteY20" fmla="*/ 104127 h 120409"/>
                    <a:gd name="connsiteX21" fmla="*/ 7332 w 76343"/>
                    <a:gd name="connsiteY21" fmla="*/ 95069 h 120409"/>
                    <a:gd name="connsiteX22" fmla="*/ 0 w 76343"/>
                    <a:gd name="connsiteY22" fmla="*/ 104756 h 120409"/>
                    <a:gd name="connsiteX23" fmla="*/ 14898 w 76343"/>
                    <a:gd name="connsiteY23" fmla="*/ 115557 h 120409"/>
                    <a:gd name="connsiteX24" fmla="*/ 37614 w 76343"/>
                    <a:gd name="connsiteY24" fmla="*/ 120409 h 1204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76343" h="120409">
                      <a:moveTo>
                        <a:pt x="37614" y="120409"/>
                      </a:moveTo>
                      <a:cubicBezTo>
                        <a:pt x="44444" y="120409"/>
                        <a:pt x="50770" y="118792"/>
                        <a:pt x="56610" y="115575"/>
                      </a:cubicBezTo>
                      <a:cubicBezTo>
                        <a:pt x="62451" y="112466"/>
                        <a:pt x="67160" y="107883"/>
                        <a:pt x="70754" y="101791"/>
                      </a:cubicBezTo>
                      <a:cubicBezTo>
                        <a:pt x="74348" y="95824"/>
                        <a:pt x="76217" y="88384"/>
                        <a:pt x="76343" y="79704"/>
                      </a:cubicBezTo>
                      <a:cubicBezTo>
                        <a:pt x="76091" y="66800"/>
                        <a:pt x="72623" y="57239"/>
                        <a:pt x="65920" y="51147"/>
                      </a:cubicBezTo>
                      <a:cubicBezTo>
                        <a:pt x="59216" y="45055"/>
                        <a:pt x="50770" y="42089"/>
                        <a:pt x="40723" y="42089"/>
                      </a:cubicBezTo>
                      <a:cubicBezTo>
                        <a:pt x="37255" y="42215"/>
                        <a:pt x="34020" y="42593"/>
                        <a:pt x="31163" y="43455"/>
                      </a:cubicBezTo>
                      <a:cubicBezTo>
                        <a:pt x="28431" y="44192"/>
                        <a:pt x="25699" y="45324"/>
                        <a:pt x="23093" y="46798"/>
                      </a:cubicBezTo>
                      <a:lnTo>
                        <a:pt x="26077" y="12544"/>
                      </a:lnTo>
                      <a:lnTo>
                        <a:pt x="70754" y="12544"/>
                      </a:lnTo>
                      <a:lnTo>
                        <a:pt x="70754" y="0"/>
                      </a:lnTo>
                      <a:lnTo>
                        <a:pt x="13155" y="0"/>
                      </a:lnTo>
                      <a:lnTo>
                        <a:pt x="9435" y="55352"/>
                      </a:lnTo>
                      <a:lnTo>
                        <a:pt x="17378" y="60187"/>
                      </a:lnTo>
                      <a:cubicBezTo>
                        <a:pt x="20613" y="57958"/>
                        <a:pt x="23704" y="56215"/>
                        <a:pt x="26688" y="54975"/>
                      </a:cubicBezTo>
                      <a:cubicBezTo>
                        <a:pt x="29797" y="53861"/>
                        <a:pt x="33140" y="53232"/>
                        <a:pt x="36985" y="53232"/>
                      </a:cubicBezTo>
                      <a:cubicBezTo>
                        <a:pt x="44551" y="53358"/>
                        <a:pt x="50518" y="55712"/>
                        <a:pt x="54867" y="60312"/>
                      </a:cubicBezTo>
                      <a:cubicBezTo>
                        <a:pt x="59216" y="65021"/>
                        <a:pt x="61445" y="71617"/>
                        <a:pt x="61570" y="80171"/>
                      </a:cubicBezTo>
                      <a:cubicBezTo>
                        <a:pt x="61319" y="88851"/>
                        <a:pt x="58839" y="95681"/>
                        <a:pt x="54130" y="100659"/>
                      </a:cubicBezTo>
                      <a:cubicBezTo>
                        <a:pt x="49422" y="105493"/>
                        <a:pt x="43455" y="108099"/>
                        <a:pt x="36374" y="108099"/>
                      </a:cubicBezTo>
                      <a:cubicBezTo>
                        <a:pt x="29545" y="107973"/>
                        <a:pt x="23830" y="106607"/>
                        <a:pt x="19247" y="104127"/>
                      </a:cubicBezTo>
                      <a:cubicBezTo>
                        <a:pt x="14647" y="101647"/>
                        <a:pt x="10675" y="98538"/>
                        <a:pt x="7332" y="95069"/>
                      </a:cubicBezTo>
                      <a:lnTo>
                        <a:pt x="0" y="104756"/>
                      </a:lnTo>
                      <a:cubicBezTo>
                        <a:pt x="3972" y="108854"/>
                        <a:pt x="8932" y="112448"/>
                        <a:pt x="14898" y="115557"/>
                      </a:cubicBezTo>
                      <a:cubicBezTo>
                        <a:pt x="20991" y="118666"/>
                        <a:pt x="28557" y="120284"/>
                        <a:pt x="37614" y="120409"/>
                      </a:cubicBez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任意多边形: 形状 31"/>
                <p:cNvSpPr/>
                <p:nvPr/>
              </p:nvSpPr>
              <p:spPr>
                <a:xfrm>
                  <a:off x="9239624" y="924063"/>
                  <a:ext cx="64931" cy="126897"/>
                </a:xfrm>
                <a:custGeom>
                  <a:gdLst>
                    <a:gd name="connsiteX0" fmla="*/ 18 w 64931"/>
                    <a:gd name="connsiteY0" fmla="*/ 118289 h 118288"/>
                    <a:gd name="connsiteX1" fmla="*/ 64931 w 64931"/>
                    <a:gd name="connsiteY1" fmla="*/ 118289 h 118288"/>
                    <a:gd name="connsiteX2" fmla="*/ 64931 w 64931"/>
                    <a:gd name="connsiteY2" fmla="*/ 105996 h 118288"/>
                    <a:gd name="connsiteX3" fmla="*/ 41227 w 64931"/>
                    <a:gd name="connsiteY3" fmla="*/ 105996 h 118288"/>
                    <a:gd name="connsiteX4" fmla="*/ 41227 w 64931"/>
                    <a:gd name="connsiteY4" fmla="*/ 0 h 118288"/>
                    <a:gd name="connsiteX5" fmla="*/ 29923 w 64931"/>
                    <a:gd name="connsiteY5" fmla="*/ 0 h 118288"/>
                    <a:gd name="connsiteX6" fmla="*/ 19122 w 64931"/>
                    <a:gd name="connsiteY6" fmla="*/ 4834 h 118288"/>
                    <a:gd name="connsiteX7" fmla="*/ 5337 w 64931"/>
                    <a:gd name="connsiteY7" fmla="*/ 8429 h 118288"/>
                    <a:gd name="connsiteX8" fmla="*/ 5337 w 64931"/>
                    <a:gd name="connsiteY8" fmla="*/ 17738 h 118288"/>
                    <a:gd name="connsiteX9" fmla="*/ 26310 w 64931"/>
                    <a:gd name="connsiteY9" fmla="*/ 17738 h 118288"/>
                    <a:gd name="connsiteX10" fmla="*/ 26310 w 64931"/>
                    <a:gd name="connsiteY10" fmla="*/ 105996 h 118288"/>
                    <a:gd name="connsiteX11" fmla="*/ 0 w 64931"/>
                    <a:gd name="connsiteY11" fmla="*/ 105996 h 118288"/>
                    <a:gd name="connsiteX12" fmla="*/ 0 w 64931"/>
                    <a:gd name="connsiteY12" fmla="*/ 118289 h 11828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64931" h="118288">
                      <a:moveTo>
                        <a:pt x="18" y="118289"/>
                      </a:moveTo>
                      <a:lnTo>
                        <a:pt x="64931" y="118289"/>
                      </a:lnTo>
                      <a:lnTo>
                        <a:pt x="64931" y="105996"/>
                      </a:lnTo>
                      <a:lnTo>
                        <a:pt x="41227" y="105996"/>
                      </a:lnTo>
                      <a:lnTo>
                        <a:pt x="41227" y="0"/>
                      </a:lnTo>
                      <a:lnTo>
                        <a:pt x="29923" y="0"/>
                      </a:lnTo>
                      <a:cubicBezTo>
                        <a:pt x="26688" y="1869"/>
                        <a:pt x="23093" y="3469"/>
                        <a:pt x="19122" y="4834"/>
                      </a:cubicBezTo>
                      <a:cubicBezTo>
                        <a:pt x="15150" y="6200"/>
                        <a:pt x="10549" y="7440"/>
                        <a:pt x="5337" y="8429"/>
                      </a:cubicBezTo>
                      <a:lnTo>
                        <a:pt x="5337" y="17738"/>
                      </a:lnTo>
                      <a:lnTo>
                        <a:pt x="26310" y="17738"/>
                      </a:lnTo>
                      <a:lnTo>
                        <a:pt x="26310" y="105996"/>
                      </a:lnTo>
                      <a:lnTo>
                        <a:pt x="0" y="105996"/>
                      </a:lnTo>
                      <a:lnTo>
                        <a:pt x="0" y="118289"/>
                      </a:ln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6" name="组合 15"/>
              <p:cNvGrpSpPr/>
              <p:nvPr userDrawn="1"/>
            </p:nvGrpSpPr>
            <p:grpSpPr>
              <a:xfrm>
                <a:off x="2698897" y="3829531"/>
                <a:ext cx="804243" cy="165482"/>
                <a:chOff x="9323023" y="923380"/>
                <a:chExt cx="804243" cy="165482"/>
              </a:xfrm>
            </p:grpSpPr>
            <p:sp>
              <p:nvSpPr>
                <p:cNvPr id="23" name="任意多边形: 形状 22"/>
                <p:cNvSpPr/>
                <p:nvPr/>
              </p:nvSpPr>
              <p:spPr>
                <a:xfrm>
                  <a:off x="9323023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1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12" y="76631"/>
                        <a:pt x="43455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任意多边形: 形状 23"/>
                <p:cNvSpPr/>
                <p:nvPr/>
              </p:nvSpPr>
              <p:spPr>
                <a:xfrm>
                  <a:off x="9429477" y="961965"/>
                  <a:ext cx="76594" cy="126897"/>
                </a:xfrm>
                <a:custGeom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0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30" y="76631"/>
                        <a:pt x="43437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任意多边形: 形状 24"/>
                <p:cNvSpPr/>
                <p:nvPr/>
              </p:nvSpPr>
              <p:spPr>
                <a:xfrm>
                  <a:off x="9527744" y="939788"/>
                  <a:ext cx="54256" cy="114209"/>
                </a:xfrm>
                <a:custGeom>
                  <a:gdLst>
                    <a:gd name="connsiteX0" fmla="*/ 38118 w 54256"/>
                    <a:gd name="connsiteY0" fmla="*/ 114209 h 114209"/>
                    <a:gd name="connsiteX1" fmla="*/ 46313 w 54256"/>
                    <a:gd name="connsiteY1" fmla="*/ 113221 h 114209"/>
                    <a:gd name="connsiteX2" fmla="*/ 54256 w 54256"/>
                    <a:gd name="connsiteY2" fmla="*/ 110992 h 114209"/>
                    <a:gd name="connsiteX3" fmla="*/ 51273 w 54256"/>
                    <a:gd name="connsiteY3" fmla="*/ 100066 h 114209"/>
                    <a:gd name="connsiteX4" fmla="*/ 46438 w 54256"/>
                    <a:gd name="connsiteY4" fmla="*/ 101557 h 114209"/>
                    <a:gd name="connsiteX5" fmla="*/ 41352 w 54256"/>
                    <a:gd name="connsiteY5" fmla="*/ 102294 h 114209"/>
                    <a:gd name="connsiteX6" fmla="*/ 30803 w 54256"/>
                    <a:gd name="connsiteY6" fmla="*/ 97819 h 114209"/>
                    <a:gd name="connsiteX7" fmla="*/ 27820 w 54256"/>
                    <a:gd name="connsiteY7" fmla="*/ 85275 h 114209"/>
                    <a:gd name="connsiteX8" fmla="*/ 27820 w 54256"/>
                    <a:gd name="connsiteY8" fmla="*/ 36374 h 114209"/>
                    <a:gd name="connsiteX9" fmla="*/ 51524 w 54256"/>
                    <a:gd name="connsiteY9" fmla="*/ 36374 h 114209"/>
                    <a:gd name="connsiteX10" fmla="*/ 51524 w 54256"/>
                    <a:gd name="connsiteY10" fmla="*/ 24459 h 114209"/>
                    <a:gd name="connsiteX11" fmla="*/ 27820 w 54256"/>
                    <a:gd name="connsiteY11" fmla="*/ 24459 h 114209"/>
                    <a:gd name="connsiteX12" fmla="*/ 27820 w 54256"/>
                    <a:gd name="connsiteY12" fmla="*/ 0 h 114209"/>
                    <a:gd name="connsiteX13" fmla="*/ 15527 w 54256"/>
                    <a:gd name="connsiteY13" fmla="*/ 0 h 114209"/>
                    <a:gd name="connsiteX14" fmla="*/ 13784 w 54256"/>
                    <a:gd name="connsiteY14" fmla="*/ 24459 h 114209"/>
                    <a:gd name="connsiteX15" fmla="*/ 0 w 54256"/>
                    <a:gd name="connsiteY15" fmla="*/ 25322 h 114209"/>
                    <a:gd name="connsiteX16" fmla="*/ 0 w 54256"/>
                    <a:gd name="connsiteY16" fmla="*/ 36374 h 114209"/>
                    <a:gd name="connsiteX17" fmla="*/ 13029 w 54256"/>
                    <a:gd name="connsiteY17" fmla="*/ 36374 h 114209"/>
                    <a:gd name="connsiteX18" fmla="*/ 13029 w 54256"/>
                    <a:gd name="connsiteY18" fmla="*/ 85023 h 114209"/>
                    <a:gd name="connsiteX19" fmla="*/ 18618 w 54256"/>
                    <a:gd name="connsiteY19" fmla="*/ 106122 h 114209"/>
                    <a:gd name="connsiteX20" fmla="*/ 38118 w 54256"/>
                    <a:gd name="connsiteY20" fmla="*/ 114209 h 11420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54256" h="114207">
                      <a:moveTo>
                        <a:pt x="38118" y="114209"/>
                      </a:moveTo>
                      <a:cubicBezTo>
                        <a:pt x="40723" y="114209"/>
                        <a:pt x="43455" y="113832"/>
                        <a:pt x="46313" y="113221"/>
                      </a:cubicBezTo>
                      <a:cubicBezTo>
                        <a:pt x="49044" y="112592"/>
                        <a:pt x="51650" y="111855"/>
                        <a:pt x="54256" y="110992"/>
                      </a:cubicBezTo>
                      <a:lnTo>
                        <a:pt x="51273" y="100066"/>
                      </a:lnTo>
                      <a:cubicBezTo>
                        <a:pt x="49781" y="100569"/>
                        <a:pt x="48164" y="101054"/>
                        <a:pt x="46438" y="101557"/>
                      </a:cubicBezTo>
                      <a:cubicBezTo>
                        <a:pt x="44569" y="102060"/>
                        <a:pt x="42970" y="102294"/>
                        <a:pt x="41352" y="102294"/>
                      </a:cubicBezTo>
                      <a:cubicBezTo>
                        <a:pt x="36267" y="102294"/>
                        <a:pt x="32780" y="100802"/>
                        <a:pt x="30803" y="97819"/>
                      </a:cubicBezTo>
                      <a:cubicBezTo>
                        <a:pt x="28700" y="94962"/>
                        <a:pt x="27694" y="90738"/>
                        <a:pt x="27820" y="85275"/>
                      </a:cubicBezTo>
                      <a:lnTo>
                        <a:pt x="27820" y="36374"/>
                      </a:lnTo>
                      <a:lnTo>
                        <a:pt x="51524" y="36374"/>
                      </a:lnTo>
                      <a:lnTo>
                        <a:pt x="51524" y="24459"/>
                      </a:lnTo>
                      <a:lnTo>
                        <a:pt x="27820" y="24459"/>
                      </a:lnTo>
                      <a:lnTo>
                        <a:pt x="27820" y="0"/>
                      </a:lnTo>
                      <a:lnTo>
                        <a:pt x="15527" y="0"/>
                      </a:lnTo>
                      <a:lnTo>
                        <a:pt x="13784" y="24459"/>
                      </a:lnTo>
                      <a:lnTo>
                        <a:pt x="0" y="25322"/>
                      </a:lnTo>
                      <a:lnTo>
                        <a:pt x="0" y="36374"/>
                      </a:lnTo>
                      <a:lnTo>
                        <a:pt x="13029" y="36374"/>
                      </a:lnTo>
                      <a:lnTo>
                        <a:pt x="13029" y="85023"/>
                      </a:lnTo>
                      <a:cubicBezTo>
                        <a:pt x="12904" y="93829"/>
                        <a:pt x="14773" y="100910"/>
                        <a:pt x="18618" y="106122"/>
                      </a:cubicBezTo>
                      <a:cubicBezTo>
                        <a:pt x="22339" y="111352"/>
                        <a:pt x="28808" y="114083"/>
                        <a:pt x="38118" y="114209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任意多边形: 形状 25"/>
                <p:cNvSpPr/>
                <p:nvPr/>
              </p:nvSpPr>
              <p:spPr>
                <a:xfrm>
                  <a:off x="9607474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9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9" y="4727"/>
                      </a:cubicBezTo>
                      <a:cubicBezTo>
                        <a:pt x="74384" y="7710"/>
                        <a:pt x="69784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任意多边形: 形状 26"/>
                <p:cNvSpPr/>
                <p:nvPr/>
              </p:nvSpPr>
              <p:spPr>
                <a:xfrm>
                  <a:off x="9755012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73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91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15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409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任意多边形: 形状 27"/>
                <p:cNvSpPr/>
                <p:nvPr/>
              </p:nvSpPr>
              <p:spPr>
                <a:xfrm>
                  <a:off x="9863443" y="923380"/>
                  <a:ext cx="76558" cy="130617"/>
                </a:xfrm>
                <a:custGeom>
                  <a:gdLst>
                    <a:gd name="connsiteX0" fmla="*/ 36087 w 76558"/>
                    <a:gd name="connsiteY0" fmla="*/ 118325 h 130617"/>
                    <a:gd name="connsiteX1" fmla="*/ 26041 w 76558"/>
                    <a:gd name="connsiteY1" fmla="*/ 116330 h 130617"/>
                    <a:gd name="connsiteX2" fmla="*/ 14629 w 76558"/>
                    <a:gd name="connsiteY2" fmla="*/ 109123 h 130617"/>
                    <a:gd name="connsiteX3" fmla="*/ 14629 w 76558"/>
                    <a:gd name="connsiteY3" fmla="*/ 63080 h 130617"/>
                    <a:gd name="connsiteX4" fmla="*/ 26795 w 76558"/>
                    <a:gd name="connsiteY4" fmla="*/ 54148 h 130617"/>
                    <a:gd name="connsiteX5" fmla="*/ 38207 w 76558"/>
                    <a:gd name="connsiteY5" fmla="*/ 51039 h 130617"/>
                    <a:gd name="connsiteX6" fmla="*/ 55963 w 76558"/>
                    <a:gd name="connsiteY6" fmla="*/ 59971 h 130617"/>
                    <a:gd name="connsiteX7" fmla="*/ 61301 w 76558"/>
                    <a:gd name="connsiteY7" fmla="*/ 83424 h 130617"/>
                    <a:gd name="connsiteX8" fmla="*/ 54094 w 76558"/>
                    <a:gd name="connsiteY8" fmla="*/ 109123 h 130617"/>
                    <a:gd name="connsiteX9" fmla="*/ 36087 w 76558"/>
                    <a:gd name="connsiteY9" fmla="*/ 118325 h 130617"/>
                    <a:gd name="connsiteX10" fmla="*/ 38441 w 76558"/>
                    <a:gd name="connsiteY10" fmla="*/ 130617 h 130617"/>
                    <a:gd name="connsiteX11" fmla="*/ 57311 w 76558"/>
                    <a:gd name="connsiteY11" fmla="*/ 125028 h 130617"/>
                    <a:gd name="connsiteX12" fmla="*/ 71221 w 76558"/>
                    <a:gd name="connsiteY12" fmla="*/ 108890 h 130617"/>
                    <a:gd name="connsiteX13" fmla="*/ 76559 w 76558"/>
                    <a:gd name="connsiteY13" fmla="*/ 83190 h 130617"/>
                    <a:gd name="connsiteX14" fmla="*/ 67627 w 76558"/>
                    <a:gd name="connsiteY14" fmla="*/ 50788 h 130617"/>
                    <a:gd name="connsiteX15" fmla="*/ 41568 w 76558"/>
                    <a:gd name="connsiteY15" fmla="*/ 38621 h 130617"/>
                    <a:gd name="connsiteX16" fmla="*/ 27173 w 76558"/>
                    <a:gd name="connsiteY16" fmla="*/ 42215 h 130617"/>
                    <a:gd name="connsiteX17" fmla="*/ 14144 w 76558"/>
                    <a:gd name="connsiteY17" fmla="*/ 51021 h 130617"/>
                    <a:gd name="connsiteX18" fmla="*/ 14647 w 76558"/>
                    <a:gd name="connsiteY18" fmla="*/ 35260 h 130617"/>
                    <a:gd name="connsiteX19" fmla="*/ 14647 w 76558"/>
                    <a:gd name="connsiteY19" fmla="*/ 0 h 130617"/>
                    <a:gd name="connsiteX20" fmla="*/ 0 w 76558"/>
                    <a:gd name="connsiteY20" fmla="*/ 0 h 130617"/>
                    <a:gd name="connsiteX21" fmla="*/ 0 w 76558"/>
                    <a:gd name="connsiteY21" fmla="*/ 128479 h 130617"/>
                    <a:gd name="connsiteX22" fmla="*/ 11664 w 76558"/>
                    <a:gd name="connsiteY22" fmla="*/ 128479 h 130617"/>
                    <a:gd name="connsiteX23" fmla="*/ 13029 w 76558"/>
                    <a:gd name="connsiteY23" fmla="*/ 119421 h 130617"/>
                    <a:gd name="connsiteX24" fmla="*/ 13532 w 76558"/>
                    <a:gd name="connsiteY24" fmla="*/ 119421 h 130617"/>
                    <a:gd name="connsiteX25" fmla="*/ 25951 w 76558"/>
                    <a:gd name="connsiteY25" fmla="*/ 127616 h 130617"/>
                    <a:gd name="connsiteX26" fmla="*/ 38441 w 76558"/>
                    <a:gd name="connsiteY26" fmla="*/ 130617 h 13061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58" h="130617">
                      <a:moveTo>
                        <a:pt x="36087" y="118325"/>
                      </a:moveTo>
                      <a:cubicBezTo>
                        <a:pt x="33103" y="118450"/>
                        <a:pt x="29761" y="117696"/>
                        <a:pt x="26041" y="116330"/>
                      </a:cubicBezTo>
                      <a:cubicBezTo>
                        <a:pt x="22321" y="114838"/>
                        <a:pt x="18475" y="112484"/>
                        <a:pt x="14629" y="109123"/>
                      </a:cubicBezTo>
                      <a:lnTo>
                        <a:pt x="14629" y="63080"/>
                      </a:lnTo>
                      <a:cubicBezTo>
                        <a:pt x="18852" y="59234"/>
                        <a:pt x="22824" y="56125"/>
                        <a:pt x="26795" y="54148"/>
                      </a:cubicBezTo>
                      <a:cubicBezTo>
                        <a:pt x="30641" y="52046"/>
                        <a:pt x="34487" y="51039"/>
                        <a:pt x="38207" y="51039"/>
                      </a:cubicBezTo>
                      <a:cubicBezTo>
                        <a:pt x="46402" y="51165"/>
                        <a:pt x="52351" y="54148"/>
                        <a:pt x="55963" y="59971"/>
                      </a:cubicBezTo>
                      <a:cubicBezTo>
                        <a:pt x="59557" y="65812"/>
                        <a:pt x="61301" y="73629"/>
                        <a:pt x="61301" y="83424"/>
                      </a:cubicBezTo>
                      <a:cubicBezTo>
                        <a:pt x="61175" y="94476"/>
                        <a:pt x="58695" y="103031"/>
                        <a:pt x="54094" y="109123"/>
                      </a:cubicBezTo>
                      <a:cubicBezTo>
                        <a:pt x="49493" y="115216"/>
                        <a:pt x="43401" y="118199"/>
                        <a:pt x="36087" y="118325"/>
                      </a:cubicBezTo>
                      <a:close/>
                      <a:moveTo>
                        <a:pt x="38441" y="130617"/>
                      </a:moveTo>
                      <a:cubicBezTo>
                        <a:pt x="45270" y="130617"/>
                        <a:pt x="51596" y="128748"/>
                        <a:pt x="57311" y="125028"/>
                      </a:cubicBezTo>
                      <a:cubicBezTo>
                        <a:pt x="63026" y="121308"/>
                        <a:pt x="67609" y="115970"/>
                        <a:pt x="71221" y="108890"/>
                      </a:cubicBezTo>
                      <a:cubicBezTo>
                        <a:pt x="74690" y="101809"/>
                        <a:pt x="76433" y="93254"/>
                        <a:pt x="76559" y="83190"/>
                      </a:cubicBezTo>
                      <a:cubicBezTo>
                        <a:pt x="76559" y="69532"/>
                        <a:pt x="73575" y="58857"/>
                        <a:pt x="67627" y="50788"/>
                      </a:cubicBezTo>
                      <a:cubicBezTo>
                        <a:pt x="61660" y="42844"/>
                        <a:pt x="52980" y="38747"/>
                        <a:pt x="41568" y="38621"/>
                      </a:cubicBezTo>
                      <a:cubicBezTo>
                        <a:pt x="36734" y="38747"/>
                        <a:pt x="31881" y="39861"/>
                        <a:pt x="27173" y="42215"/>
                      </a:cubicBezTo>
                      <a:cubicBezTo>
                        <a:pt x="22464" y="44569"/>
                        <a:pt x="18115" y="47427"/>
                        <a:pt x="14144" y="51021"/>
                      </a:cubicBezTo>
                      <a:lnTo>
                        <a:pt x="14647" y="35260"/>
                      </a:lnTo>
                      <a:lnTo>
                        <a:pt x="14647" y="0"/>
                      </a:lnTo>
                      <a:lnTo>
                        <a:pt x="0" y="0"/>
                      </a:lnTo>
                      <a:lnTo>
                        <a:pt x="0" y="128479"/>
                      </a:lnTo>
                      <a:lnTo>
                        <a:pt x="11664" y="128479"/>
                      </a:lnTo>
                      <a:lnTo>
                        <a:pt x="13029" y="119421"/>
                      </a:lnTo>
                      <a:lnTo>
                        <a:pt x="13532" y="119421"/>
                      </a:lnTo>
                      <a:cubicBezTo>
                        <a:pt x="17378" y="123015"/>
                        <a:pt x="21602" y="125747"/>
                        <a:pt x="25951" y="127616"/>
                      </a:cubicBezTo>
                      <a:cubicBezTo>
                        <a:pt x="30120" y="129611"/>
                        <a:pt x="34344" y="130617"/>
                        <a:pt x="38441" y="130617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任意多边形: 形状 28"/>
                <p:cNvSpPr/>
                <p:nvPr/>
              </p:nvSpPr>
              <p:spPr>
                <a:xfrm>
                  <a:off x="9959492" y="962019"/>
                  <a:ext cx="68651" cy="91978"/>
                </a:xfrm>
                <a:custGeom>
                  <a:gdLst>
                    <a:gd name="connsiteX0" fmla="*/ 29922 w 68651"/>
                    <a:gd name="connsiteY0" fmla="*/ 80171 h 91978"/>
                    <a:gd name="connsiteX1" fmla="*/ 18870 w 68651"/>
                    <a:gd name="connsiteY1" fmla="*/ 76936 h 91978"/>
                    <a:gd name="connsiteX2" fmla="*/ 14395 w 68651"/>
                    <a:gd name="connsiteY2" fmla="*/ 66135 h 91978"/>
                    <a:gd name="connsiteX3" fmla="*/ 23075 w 68651"/>
                    <a:gd name="connsiteY3" fmla="*/ 52117 h 91978"/>
                    <a:gd name="connsiteX4" fmla="*/ 53986 w 68651"/>
                    <a:gd name="connsiteY4" fmla="*/ 44048 h 91978"/>
                    <a:gd name="connsiteX5" fmla="*/ 53986 w 68651"/>
                    <a:gd name="connsiteY5" fmla="*/ 68508 h 91978"/>
                    <a:gd name="connsiteX6" fmla="*/ 41945 w 68651"/>
                    <a:gd name="connsiteY6" fmla="*/ 77188 h 91978"/>
                    <a:gd name="connsiteX7" fmla="*/ 29922 w 68651"/>
                    <a:gd name="connsiteY7" fmla="*/ 80171 h 91978"/>
                    <a:gd name="connsiteX8" fmla="*/ 25699 w 68651"/>
                    <a:gd name="connsiteY8" fmla="*/ 91978 h 91978"/>
                    <a:gd name="connsiteX9" fmla="*/ 41083 w 68651"/>
                    <a:gd name="connsiteY9" fmla="*/ 88258 h 91978"/>
                    <a:gd name="connsiteX10" fmla="*/ 54741 w 68651"/>
                    <a:gd name="connsiteY10" fmla="*/ 79452 h 91978"/>
                    <a:gd name="connsiteX11" fmla="*/ 55244 w 68651"/>
                    <a:gd name="connsiteY11" fmla="*/ 79452 h 91978"/>
                    <a:gd name="connsiteX12" fmla="*/ 56484 w 68651"/>
                    <a:gd name="connsiteY12" fmla="*/ 89876 h 91978"/>
                    <a:gd name="connsiteX13" fmla="*/ 68651 w 68651"/>
                    <a:gd name="connsiteY13" fmla="*/ 89876 h 91978"/>
                    <a:gd name="connsiteX14" fmla="*/ 68651 w 68651"/>
                    <a:gd name="connsiteY14" fmla="*/ 35997 h 91978"/>
                    <a:gd name="connsiteX15" fmla="*/ 61445 w 68651"/>
                    <a:gd name="connsiteY15" fmla="*/ 9938 h 91978"/>
                    <a:gd name="connsiteX16" fmla="*/ 38351 w 68651"/>
                    <a:gd name="connsiteY16" fmla="*/ 0 h 91978"/>
                    <a:gd name="connsiteX17" fmla="*/ 18744 w 68651"/>
                    <a:gd name="connsiteY17" fmla="*/ 3720 h 91978"/>
                    <a:gd name="connsiteX18" fmla="*/ 3720 w 68651"/>
                    <a:gd name="connsiteY18" fmla="*/ 11412 h 91978"/>
                    <a:gd name="connsiteX19" fmla="*/ 9561 w 68651"/>
                    <a:gd name="connsiteY19" fmla="*/ 21584 h 91978"/>
                    <a:gd name="connsiteX20" fmla="*/ 21476 w 68651"/>
                    <a:gd name="connsiteY20" fmla="*/ 15132 h 91978"/>
                    <a:gd name="connsiteX21" fmla="*/ 35871 w 68651"/>
                    <a:gd name="connsiteY21" fmla="*/ 12275 h 91978"/>
                    <a:gd name="connsiteX22" fmla="*/ 50266 w 68651"/>
                    <a:gd name="connsiteY22" fmla="*/ 19104 h 91978"/>
                    <a:gd name="connsiteX23" fmla="*/ 53986 w 68651"/>
                    <a:gd name="connsiteY23" fmla="*/ 34380 h 91978"/>
                    <a:gd name="connsiteX24" fmla="*/ 13029 w 68651"/>
                    <a:gd name="connsiteY24" fmla="*/ 45180 h 91978"/>
                    <a:gd name="connsiteX25" fmla="*/ 0 w 68651"/>
                    <a:gd name="connsiteY25" fmla="*/ 67160 h 91978"/>
                    <a:gd name="connsiteX26" fmla="*/ 7332 w 68651"/>
                    <a:gd name="connsiteY26" fmla="*/ 85527 h 91978"/>
                    <a:gd name="connsiteX27" fmla="*/ 25699 w 68651"/>
                    <a:gd name="connsiteY27" fmla="*/ 91978 h 9197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68651" h="91978">
                      <a:moveTo>
                        <a:pt x="29922" y="80171"/>
                      </a:moveTo>
                      <a:cubicBezTo>
                        <a:pt x="25448" y="80171"/>
                        <a:pt x="21728" y="79183"/>
                        <a:pt x="18870" y="76936"/>
                      </a:cubicBezTo>
                      <a:cubicBezTo>
                        <a:pt x="16012" y="74708"/>
                        <a:pt x="14521" y="71095"/>
                        <a:pt x="14395" y="66135"/>
                      </a:cubicBezTo>
                      <a:cubicBezTo>
                        <a:pt x="14144" y="60420"/>
                        <a:pt x="17127" y="55838"/>
                        <a:pt x="23075" y="52117"/>
                      </a:cubicBezTo>
                      <a:cubicBezTo>
                        <a:pt x="29042" y="48523"/>
                        <a:pt x="39339" y="45792"/>
                        <a:pt x="53986" y="44048"/>
                      </a:cubicBezTo>
                      <a:lnTo>
                        <a:pt x="53986" y="68508"/>
                      </a:lnTo>
                      <a:cubicBezTo>
                        <a:pt x="49763" y="72353"/>
                        <a:pt x="45666" y="75211"/>
                        <a:pt x="41945" y="77188"/>
                      </a:cubicBezTo>
                      <a:cubicBezTo>
                        <a:pt x="38118" y="79183"/>
                        <a:pt x="34146" y="80171"/>
                        <a:pt x="29922" y="80171"/>
                      </a:cubicBezTo>
                      <a:close/>
                      <a:moveTo>
                        <a:pt x="25699" y="91978"/>
                      </a:moveTo>
                      <a:cubicBezTo>
                        <a:pt x="31163" y="91853"/>
                        <a:pt x="36248" y="90613"/>
                        <a:pt x="41083" y="88258"/>
                      </a:cubicBezTo>
                      <a:cubicBezTo>
                        <a:pt x="46043" y="85904"/>
                        <a:pt x="50518" y="82921"/>
                        <a:pt x="54741" y="79452"/>
                      </a:cubicBezTo>
                      <a:lnTo>
                        <a:pt x="55244" y="79452"/>
                      </a:lnTo>
                      <a:lnTo>
                        <a:pt x="56484" y="89876"/>
                      </a:lnTo>
                      <a:lnTo>
                        <a:pt x="68651" y="89876"/>
                      </a:lnTo>
                      <a:lnTo>
                        <a:pt x="68651" y="35997"/>
                      </a:lnTo>
                      <a:cubicBezTo>
                        <a:pt x="68651" y="24945"/>
                        <a:pt x="66297" y="16264"/>
                        <a:pt x="61445" y="9938"/>
                      </a:cubicBezTo>
                      <a:cubicBezTo>
                        <a:pt x="56610" y="3486"/>
                        <a:pt x="48900" y="126"/>
                        <a:pt x="38351" y="0"/>
                      </a:cubicBezTo>
                      <a:cubicBezTo>
                        <a:pt x="31145" y="126"/>
                        <a:pt x="24693" y="1366"/>
                        <a:pt x="18744" y="3720"/>
                      </a:cubicBezTo>
                      <a:cubicBezTo>
                        <a:pt x="12903" y="6200"/>
                        <a:pt x="7818" y="8680"/>
                        <a:pt x="3720" y="11412"/>
                      </a:cubicBezTo>
                      <a:lnTo>
                        <a:pt x="9561" y="21584"/>
                      </a:lnTo>
                      <a:cubicBezTo>
                        <a:pt x="13029" y="19104"/>
                        <a:pt x="17001" y="16983"/>
                        <a:pt x="21476" y="15132"/>
                      </a:cubicBezTo>
                      <a:cubicBezTo>
                        <a:pt x="25951" y="13263"/>
                        <a:pt x="30785" y="12275"/>
                        <a:pt x="35871" y="12275"/>
                      </a:cubicBezTo>
                      <a:cubicBezTo>
                        <a:pt x="42952" y="12400"/>
                        <a:pt x="47660" y="14755"/>
                        <a:pt x="50266" y="19104"/>
                      </a:cubicBezTo>
                      <a:cubicBezTo>
                        <a:pt x="52872" y="23327"/>
                        <a:pt x="54112" y="28413"/>
                        <a:pt x="53986" y="34380"/>
                      </a:cubicBezTo>
                      <a:cubicBezTo>
                        <a:pt x="35368" y="36374"/>
                        <a:pt x="21710" y="39969"/>
                        <a:pt x="13029" y="45180"/>
                      </a:cubicBezTo>
                      <a:cubicBezTo>
                        <a:pt x="4349" y="50392"/>
                        <a:pt x="0" y="57725"/>
                        <a:pt x="0" y="67160"/>
                      </a:cubicBezTo>
                      <a:cubicBezTo>
                        <a:pt x="251" y="75103"/>
                        <a:pt x="2606" y="81177"/>
                        <a:pt x="7332" y="85527"/>
                      </a:cubicBezTo>
                      <a:cubicBezTo>
                        <a:pt x="12059" y="89732"/>
                        <a:pt x="18259" y="91853"/>
                        <a:pt x="25699" y="91978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任意多边形: 形状 29"/>
                <p:cNvSpPr/>
                <p:nvPr/>
              </p:nvSpPr>
              <p:spPr>
                <a:xfrm>
                  <a:off x="10057249" y="962055"/>
                  <a:ext cx="70017" cy="89857"/>
                </a:xfrm>
                <a:custGeom>
                  <a:gdLst>
                    <a:gd name="connsiteX0" fmla="*/ 0 w 70017"/>
                    <a:gd name="connsiteY0" fmla="*/ 89822 h 89857"/>
                    <a:gd name="connsiteX1" fmla="*/ 14647 w 70017"/>
                    <a:gd name="connsiteY1" fmla="*/ 89822 h 89857"/>
                    <a:gd name="connsiteX2" fmla="*/ 14647 w 70017"/>
                    <a:gd name="connsiteY2" fmla="*/ 26274 h 89857"/>
                    <a:gd name="connsiteX3" fmla="*/ 26562 w 70017"/>
                    <a:gd name="connsiteY3" fmla="*/ 16228 h 89857"/>
                    <a:gd name="connsiteX4" fmla="*/ 38729 w 70017"/>
                    <a:gd name="connsiteY4" fmla="*/ 12886 h 89857"/>
                    <a:gd name="connsiteX5" fmla="*/ 51399 w 70017"/>
                    <a:gd name="connsiteY5" fmla="*/ 18349 h 89857"/>
                    <a:gd name="connsiteX6" fmla="*/ 55370 w 70017"/>
                    <a:gd name="connsiteY6" fmla="*/ 36231 h 89857"/>
                    <a:gd name="connsiteX7" fmla="*/ 55370 w 70017"/>
                    <a:gd name="connsiteY7" fmla="*/ 89858 h 89857"/>
                    <a:gd name="connsiteX8" fmla="*/ 70017 w 70017"/>
                    <a:gd name="connsiteY8" fmla="*/ 89858 h 89857"/>
                    <a:gd name="connsiteX9" fmla="*/ 70017 w 70017"/>
                    <a:gd name="connsiteY9" fmla="*/ 34380 h 89857"/>
                    <a:gd name="connsiteX10" fmla="*/ 63439 w 70017"/>
                    <a:gd name="connsiteY10" fmla="*/ 8806 h 89857"/>
                    <a:gd name="connsiteX11" fmla="*/ 43203 w 70017"/>
                    <a:gd name="connsiteY11" fmla="*/ 0 h 89857"/>
                    <a:gd name="connsiteX12" fmla="*/ 27191 w 70017"/>
                    <a:gd name="connsiteY12" fmla="*/ 4349 h 89857"/>
                    <a:gd name="connsiteX13" fmla="*/ 13784 w 70017"/>
                    <a:gd name="connsiteY13" fmla="*/ 14773 h 89857"/>
                    <a:gd name="connsiteX14" fmla="*/ 13281 w 70017"/>
                    <a:gd name="connsiteY14" fmla="*/ 14773 h 89857"/>
                    <a:gd name="connsiteX15" fmla="*/ 12041 w 70017"/>
                    <a:gd name="connsiteY15" fmla="*/ 2229 h 89857"/>
                    <a:gd name="connsiteX16" fmla="*/ 0 w 70017"/>
                    <a:gd name="connsiteY16" fmla="*/ 2229 h 89857"/>
                    <a:gd name="connsiteX17" fmla="*/ 0 w 70017"/>
                    <a:gd name="connsiteY17" fmla="*/ 89822 h 8985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70017" h="89857">
                      <a:moveTo>
                        <a:pt x="0" y="89822"/>
                      </a:moveTo>
                      <a:lnTo>
                        <a:pt x="14647" y="89822"/>
                      </a:lnTo>
                      <a:lnTo>
                        <a:pt x="14647" y="26274"/>
                      </a:lnTo>
                      <a:cubicBezTo>
                        <a:pt x="18996" y="21799"/>
                        <a:pt x="22967" y="18457"/>
                        <a:pt x="26562" y="16228"/>
                      </a:cubicBezTo>
                      <a:cubicBezTo>
                        <a:pt x="30282" y="14000"/>
                        <a:pt x="34254" y="12886"/>
                        <a:pt x="38729" y="12886"/>
                      </a:cubicBezTo>
                      <a:cubicBezTo>
                        <a:pt x="44444" y="12760"/>
                        <a:pt x="48667" y="14629"/>
                        <a:pt x="51399" y="18349"/>
                      </a:cubicBezTo>
                      <a:cubicBezTo>
                        <a:pt x="54004" y="22069"/>
                        <a:pt x="55370" y="28036"/>
                        <a:pt x="55370" y="36231"/>
                      </a:cubicBezTo>
                      <a:lnTo>
                        <a:pt x="55370" y="89858"/>
                      </a:lnTo>
                      <a:lnTo>
                        <a:pt x="70017" y="89858"/>
                      </a:lnTo>
                      <a:lnTo>
                        <a:pt x="70017" y="34380"/>
                      </a:lnTo>
                      <a:cubicBezTo>
                        <a:pt x="70017" y="23076"/>
                        <a:pt x="67914" y="14521"/>
                        <a:pt x="63439" y="8806"/>
                      </a:cubicBezTo>
                      <a:cubicBezTo>
                        <a:pt x="59090" y="2965"/>
                        <a:pt x="52387" y="0"/>
                        <a:pt x="43203" y="0"/>
                      </a:cubicBezTo>
                      <a:cubicBezTo>
                        <a:pt x="37237" y="126"/>
                        <a:pt x="31899" y="1492"/>
                        <a:pt x="27191" y="4349"/>
                      </a:cubicBezTo>
                      <a:cubicBezTo>
                        <a:pt x="22482" y="7081"/>
                        <a:pt x="18007" y="10549"/>
                        <a:pt x="13784" y="14773"/>
                      </a:cubicBezTo>
                      <a:lnTo>
                        <a:pt x="13281" y="14773"/>
                      </a:lnTo>
                      <a:lnTo>
                        <a:pt x="12041" y="2229"/>
                      </a:lnTo>
                      <a:lnTo>
                        <a:pt x="0" y="2229"/>
                      </a:lnTo>
                      <a:lnTo>
                        <a:pt x="0" y="89822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7" name="组合 16"/>
              <p:cNvGrpSpPr/>
              <p:nvPr userDrawn="1"/>
            </p:nvGrpSpPr>
            <p:grpSpPr>
              <a:xfrm>
                <a:off x="3550756" y="3868116"/>
                <a:ext cx="359700" cy="92032"/>
                <a:chOff x="10146307" y="961965"/>
                <a:chExt cx="359700" cy="92032"/>
              </a:xfrm>
            </p:grpSpPr>
            <p:sp>
              <p:nvSpPr>
                <p:cNvPr id="19" name="任意多边形: 形状 18"/>
                <p:cNvSpPr/>
                <p:nvPr/>
              </p:nvSpPr>
              <p:spPr>
                <a:xfrm>
                  <a:off x="10146307" y="1031389"/>
                  <a:ext cx="21224" cy="22608"/>
                </a:xfrm>
                <a:custGeom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9" y="22482"/>
                        <a:pt x="16139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39" y="1132"/>
                        <a:pt x="13641" y="0"/>
                        <a:pt x="10675" y="0"/>
                      </a:cubicBezTo>
                      <a:cubicBezTo>
                        <a:pt x="7710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0" name="任意多边形: 形状 19"/>
                <p:cNvSpPr/>
                <p:nvPr/>
              </p:nvSpPr>
              <p:spPr>
                <a:xfrm>
                  <a:off x="10192350" y="961965"/>
                  <a:ext cx="69388" cy="92032"/>
                </a:xfrm>
                <a:custGeom>
                  <a:gdLst>
                    <a:gd name="connsiteX0" fmla="*/ 41209 w 69388"/>
                    <a:gd name="connsiteY0" fmla="*/ 92032 h 92032"/>
                    <a:gd name="connsiteX1" fmla="*/ 56359 w 69388"/>
                    <a:gd name="connsiteY1" fmla="*/ 89049 h 92032"/>
                    <a:gd name="connsiteX2" fmla="*/ 69388 w 69388"/>
                    <a:gd name="connsiteY2" fmla="*/ 80854 h 92032"/>
                    <a:gd name="connsiteX3" fmla="*/ 63188 w 69388"/>
                    <a:gd name="connsiteY3" fmla="*/ 71042 h 92032"/>
                    <a:gd name="connsiteX4" fmla="*/ 53753 w 69388"/>
                    <a:gd name="connsiteY4" fmla="*/ 77242 h 92032"/>
                    <a:gd name="connsiteX5" fmla="*/ 42449 w 69388"/>
                    <a:gd name="connsiteY5" fmla="*/ 79722 h 92032"/>
                    <a:gd name="connsiteX6" fmla="*/ 22842 w 69388"/>
                    <a:gd name="connsiteY6" fmla="*/ 70538 h 92032"/>
                    <a:gd name="connsiteX7" fmla="*/ 15402 w 69388"/>
                    <a:gd name="connsiteY7" fmla="*/ 46205 h 92032"/>
                    <a:gd name="connsiteX8" fmla="*/ 23094 w 69388"/>
                    <a:gd name="connsiteY8" fmla="*/ 21620 h 92032"/>
                    <a:gd name="connsiteX9" fmla="*/ 42826 w 69388"/>
                    <a:gd name="connsiteY9" fmla="*/ 12311 h 92032"/>
                    <a:gd name="connsiteX10" fmla="*/ 52261 w 69388"/>
                    <a:gd name="connsiteY10" fmla="*/ 14413 h 92032"/>
                    <a:gd name="connsiteX11" fmla="*/ 60331 w 69388"/>
                    <a:gd name="connsiteY11" fmla="*/ 20128 h 92032"/>
                    <a:gd name="connsiteX12" fmla="*/ 68022 w 69388"/>
                    <a:gd name="connsiteY12" fmla="*/ 10316 h 92032"/>
                    <a:gd name="connsiteX13" fmla="*/ 57096 w 69388"/>
                    <a:gd name="connsiteY13" fmla="*/ 3109 h 92032"/>
                    <a:gd name="connsiteX14" fmla="*/ 42323 w 69388"/>
                    <a:gd name="connsiteY14" fmla="*/ 0 h 92032"/>
                    <a:gd name="connsiteX15" fmla="*/ 21350 w 69388"/>
                    <a:gd name="connsiteY15" fmla="*/ 5463 h 92032"/>
                    <a:gd name="connsiteX16" fmla="*/ 5967 w 69388"/>
                    <a:gd name="connsiteY16" fmla="*/ 21224 h 92032"/>
                    <a:gd name="connsiteX17" fmla="*/ 0 w 69388"/>
                    <a:gd name="connsiteY17" fmla="*/ 46169 h 92032"/>
                    <a:gd name="connsiteX18" fmla="*/ 11915 w 69388"/>
                    <a:gd name="connsiteY18" fmla="*/ 79937 h 92032"/>
                    <a:gd name="connsiteX19" fmla="*/ 41209 w 69388"/>
                    <a:gd name="connsiteY19" fmla="*/ 92032 h 9203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69388" h="92032">
                      <a:moveTo>
                        <a:pt x="41209" y="92032"/>
                      </a:moveTo>
                      <a:cubicBezTo>
                        <a:pt x="46421" y="92032"/>
                        <a:pt x="51506" y="91044"/>
                        <a:pt x="56359" y="89049"/>
                      </a:cubicBezTo>
                      <a:cubicBezTo>
                        <a:pt x="61193" y="87180"/>
                        <a:pt x="65542" y="84448"/>
                        <a:pt x="69388" y="80854"/>
                      </a:cubicBezTo>
                      <a:lnTo>
                        <a:pt x="63188" y="71042"/>
                      </a:lnTo>
                      <a:cubicBezTo>
                        <a:pt x="60331" y="73647"/>
                        <a:pt x="57222" y="75642"/>
                        <a:pt x="53753" y="77242"/>
                      </a:cubicBezTo>
                      <a:cubicBezTo>
                        <a:pt x="50285" y="78859"/>
                        <a:pt x="46546" y="79722"/>
                        <a:pt x="42449" y="79722"/>
                      </a:cubicBezTo>
                      <a:cubicBezTo>
                        <a:pt x="34254" y="79596"/>
                        <a:pt x="27676" y="76487"/>
                        <a:pt x="22842" y="70538"/>
                      </a:cubicBezTo>
                      <a:cubicBezTo>
                        <a:pt x="18008" y="64464"/>
                        <a:pt x="15527" y="56395"/>
                        <a:pt x="15402" y="46205"/>
                      </a:cubicBezTo>
                      <a:cubicBezTo>
                        <a:pt x="15527" y="35907"/>
                        <a:pt x="18133" y="27712"/>
                        <a:pt x="23094" y="21620"/>
                      </a:cubicBezTo>
                      <a:cubicBezTo>
                        <a:pt x="28179" y="15545"/>
                        <a:pt x="34757" y="12436"/>
                        <a:pt x="42826" y="12311"/>
                      </a:cubicBezTo>
                      <a:cubicBezTo>
                        <a:pt x="46295" y="12311"/>
                        <a:pt x="49530" y="13047"/>
                        <a:pt x="52261" y="14413"/>
                      </a:cubicBezTo>
                      <a:cubicBezTo>
                        <a:pt x="55119" y="15905"/>
                        <a:pt x="57850" y="17756"/>
                        <a:pt x="60331" y="20128"/>
                      </a:cubicBezTo>
                      <a:lnTo>
                        <a:pt x="68022" y="10316"/>
                      </a:lnTo>
                      <a:cubicBezTo>
                        <a:pt x="64787" y="7458"/>
                        <a:pt x="61193" y="5104"/>
                        <a:pt x="57096" y="3109"/>
                      </a:cubicBezTo>
                      <a:cubicBezTo>
                        <a:pt x="52872" y="1114"/>
                        <a:pt x="48038" y="126"/>
                        <a:pt x="42323" y="0"/>
                      </a:cubicBezTo>
                      <a:cubicBezTo>
                        <a:pt x="34757" y="0"/>
                        <a:pt x="27802" y="1869"/>
                        <a:pt x="21350" y="5463"/>
                      </a:cubicBezTo>
                      <a:cubicBezTo>
                        <a:pt x="15024" y="9058"/>
                        <a:pt x="9938" y="14269"/>
                        <a:pt x="5967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252" y="60690"/>
                        <a:pt x="4223" y="71994"/>
                        <a:pt x="11915" y="79937"/>
                      </a:cubicBezTo>
                      <a:cubicBezTo>
                        <a:pt x="19499" y="87935"/>
                        <a:pt x="29294" y="91906"/>
                        <a:pt x="41209" y="92032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1" name="任意多边形: 形状 20"/>
                <p:cNvSpPr/>
                <p:nvPr/>
              </p:nvSpPr>
              <p:spPr>
                <a:xfrm>
                  <a:off x="10279225" y="962037"/>
                  <a:ext cx="81321" cy="91960"/>
                </a:xfrm>
                <a:custGeom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91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73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33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391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  <p:sp>
              <p:nvSpPr>
                <p:cNvPr id="22" name="任意多边形: 形状 21"/>
                <p:cNvSpPr/>
                <p:nvPr/>
              </p:nvSpPr>
              <p:spPr>
                <a:xfrm>
                  <a:off x="10385203" y="962019"/>
                  <a:ext cx="120804" cy="89875"/>
                </a:xfrm>
                <a:custGeom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8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8" y="4727"/>
                      </a:cubicBezTo>
                      <a:cubicBezTo>
                        <a:pt x="74384" y="7710"/>
                        <a:pt x="69783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/>
                </a:p>
              </p:txBody>
            </p:sp>
          </p:grpSp>
          <p:sp>
            <p:nvSpPr>
              <p:cNvPr id="18" name="任意多边形: 形状 17"/>
              <p:cNvSpPr/>
              <p:nvPr userDrawn="1"/>
            </p:nvSpPr>
            <p:spPr>
              <a:xfrm>
                <a:off x="1086173" y="3300162"/>
                <a:ext cx="781977" cy="781959"/>
              </a:xfrm>
              <a:custGeom>
                <a:gdLst>
                  <a:gd name="connsiteX0" fmla="*/ 0 w 781977"/>
                  <a:gd name="connsiteY0" fmla="*/ 390989 h 781959"/>
                  <a:gd name="connsiteX1" fmla="*/ 34757 w 781977"/>
                  <a:gd name="connsiteY1" fmla="*/ 552355 h 781959"/>
                  <a:gd name="connsiteX2" fmla="*/ 114820 w 781977"/>
                  <a:gd name="connsiteY2" fmla="*/ 552355 h 781959"/>
                  <a:gd name="connsiteX3" fmla="*/ 266877 w 781977"/>
                  <a:gd name="connsiteY3" fmla="*/ 552355 h 781959"/>
                  <a:gd name="connsiteX4" fmla="*/ 341351 w 781977"/>
                  <a:gd name="connsiteY4" fmla="*/ 465463 h 781959"/>
                  <a:gd name="connsiteX5" fmla="*/ 179985 w 781977"/>
                  <a:gd name="connsiteY5" fmla="*/ 378570 h 781959"/>
                  <a:gd name="connsiteX6" fmla="*/ 179985 w 781977"/>
                  <a:gd name="connsiteY6" fmla="*/ 204786 h 781959"/>
                  <a:gd name="connsiteX7" fmla="*/ 440644 w 781977"/>
                  <a:gd name="connsiteY7" fmla="*/ 204786 h 781959"/>
                  <a:gd name="connsiteX8" fmla="*/ 440644 w 781977"/>
                  <a:gd name="connsiteY8" fmla="*/ 242023 h 781959"/>
                  <a:gd name="connsiteX9" fmla="*/ 217222 w 781977"/>
                  <a:gd name="connsiteY9" fmla="*/ 242023 h 781959"/>
                  <a:gd name="connsiteX10" fmla="*/ 217222 w 781977"/>
                  <a:gd name="connsiteY10" fmla="*/ 341316 h 781959"/>
                  <a:gd name="connsiteX11" fmla="*/ 378588 w 781977"/>
                  <a:gd name="connsiteY11" fmla="*/ 465445 h 781959"/>
                  <a:gd name="connsiteX12" fmla="*/ 126484 w 781977"/>
                  <a:gd name="connsiteY12" fmla="*/ 597140 h 781959"/>
                  <a:gd name="connsiteX13" fmla="*/ 58461 w 781977"/>
                  <a:gd name="connsiteY13" fmla="*/ 596763 h 781959"/>
                  <a:gd name="connsiteX14" fmla="*/ 390989 w 781977"/>
                  <a:gd name="connsiteY14" fmla="*/ 781960 h 781959"/>
                  <a:gd name="connsiteX15" fmla="*/ 722150 w 781977"/>
                  <a:gd name="connsiteY15" fmla="*/ 598758 h 781959"/>
                  <a:gd name="connsiteX16" fmla="*/ 692731 w 781977"/>
                  <a:gd name="connsiteY16" fmla="*/ 599387 h 781959"/>
                  <a:gd name="connsiteX17" fmla="*/ 539937 w 781977"/>
                  <a:gd name="connsiteY17" fmla="*/ 539937 h 781959"/>
                  <a:gd name="connsiteX18" fmla="*/ 539937 w 781977"/>
                  <a:gd name="connsiteY18" fmla="*/ 229640 h 781959"/>
                  <a:gd name="connsiteX19" fmla="*/ 465463 w 781977"/>
                  <a:gd name="connsiteY19" fmla="*/ 242059 h 781959"/>
                  <a:gd name="connsiteX20" fmla="*/ 465463 w 781977"/>
                  <a:gd name="connsiteY20" fmla="*/ 204822 h 781959"/>
                  <a:gd name="connsiteX21" fmla="*/ 589592 w 781977"/>
                  <a:gd name="connsiteY21" fmla="*/ 167585 h 781959"/>
                  <a:gd name="connsiteX22" fmla="*/ 589592 w 781977"/>
                  <a:gd name="connsiteY22" fmla="*/ 530771 h 781959"/>
                  <a:gd name="connsiteX23" fmla="*/ 618634 w 781977"/>
                  <a:gd name="connsiteY23" fmla="*/ 552373 h 781959"/>
                  <a:gd name="connsiteX24" fmla="*/ 705149 w 781977"/>
                  <a:gd name="connsiteY24" fmla="*/ 552373 h 781959"/>
                  <a:gd name="connsiteX25" fmla="*/ 747220 w 781977"/>
                  <a:gd name="connsiteY25" fmla="*/ 552373 h 781959"/>
                  <a:gd name="connsiteX26" fmla="*/ 781977 w 781977"/>
                  <a:gd name="connsiteY26" fmla="*/ 391007 h 781959"/>
                  <a:gd name="connsiteX27" fmla="*/ 390989 w 781977"/>
                  <a:gd name="connsiteY27" fmla="*/ 0 h 781959"/>
                  <a:gd name="connsiteX28" fmla="*/ 0 w 781977"/>
                  <a:gd name="connsiteY28" fmla="*/ 390989 h 78195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781977" h="781959">
                    <a:moveTo>
                      <a:pt x="0" y="390989"/>
                    </a:moveTo>
                    <a:cubicBezTo>
                      <a:pt x="0" y="448588"/>
                      <a:pt x="12418" y="503203"/>
                      <a:pt x="34757" y="552355"/>
                    </a:cubicBezTo>
                    <a:lnTo>
                      <a:pt x="114820" y="552355"/>
                    </a:lnTo>
                    <a:lnTo>
                      <a:pt x="266877" y="552355"/>
                    </a:lnTo>
                    <a:cubicBezTo>
                      <a:pt x="336769" y="530628"/>
                      <a:pt x="341351" y="490300"/>
                      <a:pt x="341351" y="465463"/>
                    </a:cubicBezTo>
                    <a:cubicBezTo>
                      <a:pt x="341351" y="378570"/>
                      <a:pt x="254459" y="366170"/>
                      <a:pt x="179985" y="378570"/>
                    </a:cubicBezTo>
                    <a:lnTo>
                      <a:pt x="179985" y="204786"/>
                    </a:lnTo>
                    <a:lnTo>
                      <a:pt x="440644" y="204786"/>
                    </a:lnTo>
                    <a:lnTo>
                      <a:pt x="440644" y="242023"/>
                    </a:lnTo>
                    <a:lnTo>
                      <a:pt x="217222" y="242023"/>
                    </a:lnTo>
                    <a:lnTo>
                      <a:pt x="217222" y="341316"/>
                    </a:lnTo>
                    <a:cubicBezTo>
                      <a:pt x="339860" y="342807"/>
                      <a:pt x="377097" y="383153"/>
                      <a:pt x="378588" y="465445"/>
                    </a:cubicBezTo>
                    <a:cubicBezTo>
                      <a:pt x="381320" y="608444"/>
                      <a:pt x="235589" y="599369"/>
                      <a:pt x="126484" y="597140"/>
                    </a:cubicBezTo>
                    <a:cubicBezTo>
                      <a:pt x="120032" y="597015"/>
                      <a:pt x="82795" y="596889"/>
                      <a:pt x="58461" y="596763"/>
                    </a:cubicBezTo>
                    <a:cubicBezTo>
                      <a:pt x="127472" y="707989"/>
                      <a:pt x="250613" y="781960"/>
                      <a:pt x="390989" y="781960"/>
                    </a:cubicBezTo>
                    <a:cubicBezTo>
                      <a:pt x="530502" y="781960"/>
                      <a:pt x="653014" y="708851"/>
                      <a:pt x="722150" y="598758"/>
                    </a:cubicBezTo>
                    <a:cubicBezTo>
                      <a:pt x="712463" y="599135"/>
                      <a:pt x="702669" y="599261"/>
                      <a:pt x="692731" y="599387"/>
                    </a:cubicBezTo>
                    <a:cubicBezTo>
                      <a:pt x="616765" y="599513"/>
                      <a:pt x="539937" y="588838"/>
                      <a:pt x="539937" y="539937"/>
                    </a:cubicBezTo>
                    <a:lnTo>
                      <a:pt x="539937" y="229640"/>
                    </a:lnTo>
                    <a:cubicBezTo>
                      <a:pt x="511632" y="234241"/>
                      <a:pt x="499968" y="237332"/>
                      <a:pt x="465463" y="242059"/>
                    </a:cubicBezTo>
                    <a:lnTo>
                      <a:pt x="465463" y="204822"/>
                    </a:lnTo>
                    <a:cubicBezTo>
                      <a:pt x="500345" y="192781"/>
                      <a:pt x="527518" y="183094"/>
                      <a:pt x="589592" y="167585"/>
                    </a:cubicBezTo>
                    <a:lnTo>
                      <a:pt x="589592" y="530771"/>
                    </a:lnTo>
                    <a:cubicBezTo>
                      <a:pt x="594552" y="542812"/>
                      <a:pt x="596547" y="550756"/>
                      <a:pt x="618634" y="552373"/>
                    </a:cubicBezTo>
                    <a:lnTo>
                      <a:pt x="705149" y="552373"/>
                    </a:lnTo>
                    <a:lnTo>
                      <a:pt x="747220" y="552373"/>
                    </a:lnTo>
                    <a:cubicBezTo>
                      <a:pt x="769559" y="503221"/>
                      <a:pt x="781977" y="448480"/>
                      <a:pt x="781977" y="391007"/>
                    </a:cubicBezTo>
                    <a:cubicBezTo>
                      <a:pt x="781995" y="175025"/>
                      <a:pt x="606971" y="0"/>
                      <a:pt x="390989" y="0"/>
                    </a:cubicBezTo>
                    <a:cubicBezTo>
                      <a:pt x="175007" y="0"/>
                      <a:pt x="0" y="175025"/>
                      <a:pt x="0" y="390989"/>
                    </a:cubicBezTo>
                    <a:close/>
                  </a:path>
                </a:pathLst>
              </a:custGeom>
              <a:solidFill>
                <a:srgbClr val="FF52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" name="矩形 7">
              <a:hlinkClick r:id="rId1"/>
            </p:cNvPr>
            <p:cNvSpPr/>
            <p:nvPr userDrawn="1"/>
          </p:nvSpPr>
          <p:spPr>
            <a:xfrm>
              <a:off x="870547" y="7238685"/>
              <a:ext cx="3333750" cy="1143000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" name="任意多边形: 形状 36"/>
          <p:cNvSpPr/>
          <p:nvPr userDrawn="1"/>
        </p:nvSpPr>
        <p:spPr>
          <a:xfrm>
            <a:off x="2" y="3832097"/>
            <a:ext cx="12195175" cy="3022731"/>
          </a:xfrm>
          <a:custGeom>
            <a:gdLst>
              <a:gd name="connsiteX0" fmla="*/ 7975600 w 12192000"/>
              <a:gd name="connsiteY0" fmla="*/ 1366 h 3023966"/>
              <a:gd name="connsiteX1" fmla="*/ 11319470 w 12192000"/>
              <a:gd name="connsiteY1" fmla="*/ 330723 h 3023966"/>
              <a:gd name="connsiteX2" fmla="*/ 12192000 w 12192000"/>
              <a:gd name="connsiteY2" fmla="*/ 498201 h 3023966"/>
              <a:gd name="connsiteX3" fmla="*/ 12192000 w 12192000"/>
              <a:gd name="connsiteY3" fmla="*/ 3023966 h 3023966"/>
              <a:gd name="connsiteX4" fmla="*/ 0 w 12192000"/>
              <a:gd name="connsiteY4" fmla="*/ 3023966 h 3023966"/>
              <a:gd name="connsiteX5" fmla="*/ 0 w 12192000"/>
              <a:gd name="connsiteY5" fmla="*/ 376472 h 3023966"/>
              <a:gd name="connsiteX6" fmla="*/ 345926 w 12192000"/>
              <a:gd name="connsiteY6" fmla="*/ 450479 h 3023966"/>
              <a:gd name="connsiteX7" fmla="*/ 2908300 w 12192000"/>
              <a:gd name="connsiteY7" fmla="*/ 674466 h 3023966"/>
              <a:gd name="connsiteX8" fmla="*/ 7975600 w 12192000"/>
              <a:gd name="connsiteY8" fmla="*/ 1366 h 30239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3023966">
                <a:moveTo>
                  <a:pt x="7975600" y="1366"/>
                </a:moveTo>
                <a:cubicBezTo>
                  <a:pt x="9159875" y="-16096"/>
                  <a:pt x="10251281" y="136105"/>
                  <a:pt x="11319470" y="330723"/>
                </a:cubicBezTo>
                <a:lnTo>
                  <a:pt x="12192000" y="498201"/>
                </a:lnTo>
                <a:lnTo>
                  <a:pt x="12192000" y="3023966"/>
                </a:lnTo>
                <a:lnTo>
                  <a:pt x="0" y="3023966"/>
                </a:lnTo>
                <a:lnTo>
                  <a:pt x="0" y="376472"/>
                </a:lnTo>
                <a:lnTo>
                  <a:pt x="345926" y="450479"/>
                </a:lnTo>
                <a:cubicBezTo>
                  <a:pt x="1074142" y="599258"/>
                  <a:pt x="1865313" y="710978"/>
                  <a:pt x="2908300" y="674466"/>
                </a:cubicBezTo>
                <a:cubicBezTo>
                  <a:pt x="4298950" y="625783"/>
                  <a:pt x="6396567" y="24649"/>
                  <a:pt x="7975600" y="1366"/>
                </a:cubicBezTo>
                <a:close/>
              </a:path>
            </a:pathLst>
          </a:custGeom>
          <a:solidFill>
            <a:srgbClr val="00339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705">
              <a:latin typeface="HarmonyOS Sans SC Light" panose="00000400000000000000" pitchFamily="2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590939-1EF4-461B-BD2F-15C4E2A4698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DF3B3D-CB2F-47DA-8994-55EDB4586FB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611210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/>
        </p:nvSpPr>
        <p:spPr>
          <a:xfrm rot="10800000">
            <a:off x="4070383" y="4315342"/>
            <a:ext cx="4051234" cy="332959"/>
          </a:xfrm>
          <a:custGeom>
            <a:gdLst>
              <a:gd name="connsiteX0" fmla="*/ 4051234 w 4051234"/>
              <a:gd name="connsiteY0" fmla="*/ 332959 h 332959"/>
              <a:gd name="connsiteX1" fmla="*/ 3757755 w 4051234"/>
              <a:gd name="connsiteY1" fmla="*/ 332959 h 332959"/>
              <a:gd name="connsiteX2" fmla="*/ 3544679 w 4051234"/>
              <a:gd name="connsiteY2" fmla="*/ 332959 h 332959"/>
              <a:gd name="connsiteX3" fmla="*/ 3251200 w 4051234"/>
              <a:gd name="connsiteY3" fmla="*/ 332959 h 332959"/>
              <a:gd name="connsiteX4" fmla="*/ 2259155 w 4051234"/>
              <a:gd name="connsiteY4" fmla="*/ 332959 h 332959"/>
              <a:gd name="connsiteX5" fmla="*/ 1752600 w 4051234"/>
              <a:gd name="connsiteY5" fmla="*/ 332959 h 332959"/>
              <a:gd name="connsiteX6" fmla="*/ 673034 w 4051234"/>
              <a:gd name="connsiteY6" fmla="*/ 332959 h 332959"/>
              <a:gd name="connsiteX7" fmla="*/ 166479 w 4051234"/>
              <a:gd name="connsiteY7" fmla="*/ 332959 h 332959"/>
              <a:gd name="connsiteX8" fmla="*/ 0 w 4051234"/>
              <a:gd name="connsiteY8" fmla="*/ 166479 h 332959"/>
              <a:gd name="connsiteX9" fmla="*/ 166479 w 4051234"/>
              <a:gd name="connsiteY9" fmla="*/ 0 h 332959"/>
              <a:gd name="connsiteX10" fmla="*/ 673034 w 4051234"/>
              <a:gd name="connsiteY10" fmla="*/ 0 h 332959"/>
              <a:gd name="connsiteX11" fmla="*/ 1752600 w 4051234"/>
              <a:gd name="connsiteY11" fmla="*/ 0 h 332959"/>
              <a:gd name="connsiteX12" fmla="*/ 2259155 w 4051234"/>
              <a:gd name="connsiteY12" fmla="*/ 0 h 332959"/>
              <a:gd name="connsiteX13" fmla="*/ 3251200 w 4051234"/>
              <a:gd name="connsiteY13" fmla="*/ 0 h 332959"/>
              <a:gd name="connsiteX14" fmla="*/ 3544679 w 4051234"/>
              <a:gd name="connsiteY14" fmla="*/ 0 h 332959"/>
              <a:gd name="connsiteX15" fmla="*/ 3757755 w 4051234"/>
              <a:gd name="connsiteY15" fmla="*/ 0 h 332959"/>
              <a:gd name="connsiteX16" fmla="*/ 4051234 w 4051234"/>
              <a:gd name="connsiteY16" fmla="*/ 0 h 332959"/>
              <a:gd name="connsiteX17" fmla="*/ 3884755 w 4051234"/>
              <a:gd name="connsiteY17" fmla="*/ 166479 h 3329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51234" h="332959">
                <a:moveTo>
                  <a:pt x="4051234" y="332959"/>
                </a:moveTo>
                <a:lnTo>
                  <a:pt x="3757755" y="332959"/>
                </a:lnTo>
                <a:lnTo>
                  <a:pt x="3544679" y="332959"/>
                </a:lnTo>
                <a:lnTo>
                  <a:pt x="3251200" y="332959"/>
                </a:lnTo>
                <a:lnTo>
                  <a:pt x="2259155" y="332959"/>
                </a:lnTo>
                <a:lnTo>
                  <a:pt x="1752600" y="332959"/>
                </a:lnTo>
                <a:lnTo>
                  <a:pt x="673034" y="332959"/>
                </a:lnTo>
                <a:lnTo>
                  <a:pt x="166479" y="332959"/>
                </a:lnTo>
                <a:lnTo>
                  <a:pt x="0" y="166479"/>
                </a:lnTo>
                <a:lnTo>
                  <a:pt x="166479" y="0"/>
                </a:lnTo>
                <a:lnTo>
                  <a:pt x="673034" y="0"/>
                </a:lnTo>
                <a:lnTo>
                  <a:pt x="1752600" y="0"/>
                </a:lnTo>
                <a:lnTo>
                  <a:pt x="2259155" y="0"/>
                </a:lnTo>
                <a:lnTo>
                  <a:pt x="3251200" y="0"/>
                </a:lnTo>
                <a:lnTo>
                  <a:pt x="3544679" y="0"/>
                </a:lnTo>
                <a:lnTo>
                  <a:pt x="3757755" y="0"/>
                </a:lnTo>
                <a:lnTo>
                  <a:pt x="4051234" y="0"/>
                </a:lnTo>
                <a:lnTo>
                  <a:pt x="3884755" y="166479"/>
                </a:lnTo>
                <a:close/>
              </a:path>
            </a:pathLst>
          </a:cu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平行四边形 90"/>
          <p:cNvSpPr/>
          <p:nvPr/>
        </p:nvSpPr>
        <p:spPr>
          <a:xfrm rot="21040657">
            <a:off x="6377672" y="3025973"/>
            <a:ext cx="3487890" cy="426261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4" name="文本框 63"/>
          <p:cNvSpPr txBox="1"/>
          <p:nvPr/>
        </p:nvSpPr>
        <p:spPr>
          <a:xfrm rot="21059786">
            <a:off x="2925902" y="1733157"/>
            <a:ext cx="63401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i="1">
                <a:solidFill>
                  <a:srgbClr val="34B7CA"/>
                </a:solidFill>
                <a:latin typeface="瀞ノクーゲル明朝" pitchFamily="50" charset="-122"/>
                <a:ea typeface="瀞ノクーゲル明朝" pitchFamily="50" charset="-122"/>
              </a:rPr>
              <a:t>启航新征程</a:t>
            </a:r>
            <a:endParaRPr lang="zh-CN" altLang="en-US" sz="9600" i="1">
              <a:solidFill>
                <a:srgbClr val="34B7CA"/>
              </a:solidFill>
              <a:latin typeface="瀞ノクーゲル明朝" pitchFamily="50" charset="-122"/>
              <a:ea typeface="瀞ノクーゲル明朝" pitchFamily="50" charset="-122"/>
            </a:endParaRPr>
          </a:p>
        </p:txBody>
      </p:sp>
      <p:grpSp>
        <p:nvGrpSpPr>
          <p:cNvPr id="69" name="组合 68" descr="51PPT模板网，幻灯片演示模板及素材免费下载！&#10;51PPT模板网 唯一访问网址：www.51pptmoban.com"/>
          <p:cNvGrpSpPr/>
          <p:nvPr/>
        </p:nvGrpSpPr>
        <p:grpSpPr>
          <a:xfrm>
            <a:off x="600713" y="558800"/>
            <a:ext cx="1547396" cy="638624"/>
            <a:chOff x="8244408" y="263825"/>
            <a:chExt cx="575796" cy="237636"/>
          </a:xfrm>
          <a:solidFill>
            <a:srgbClr val="34B7CA"/>
          </a:solidFill>
        </p:grpSpPr>
        <p:sp>
          <p:nvSpPr>
            <p:cNvPr id="70" name="椭圆 69"/>
            <p:cNvSpPr/>
            <p:nvPr/>
          </p:nvSpPr>
          <p:spPr bwMode="auto">
            <a:xfrm>
              <a:off x="8442595" y="455742"/>
              <a:ext cx="45719" cy="4571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sp>
          <p:nvSpPr>
            <p:cNvPr id="71" name="任意多边形: 形状 70"/>
            <p:cNvSpPr/>
            <p:nvPr/>
          </p:nvSpPr>
          <p:spPr>
            <a:xfrm>
              <a:off x="8244408" y="263825"/>
              <a:ext cx="217004" cy="216329"/>
            </a:xfrm>
            <a:custGeom>
              <a:gdLst>
                <a:gd name="connsiteX0" fmla="*/ 518470 w 1105104"/>
                <a:gd name="connsiteY0" fmla="*/ 0 h 1101666"/>
                <a:gd name="connsiteX1" fmla="*/ 408380 w 1105104"/>
                <a:gd name="connsiteY1" fmla="*/ 792005 h 1101666"/>
                <a:gd name="connsiteX2" fmla="*/ 419555 w 1105104"/>
                <a:gd name="connsiteY2" fmla="*/ 845398 h 1101666"/>
                <a:gd name="connsiteX3" fmla="*/ 464254 w 1105104"/>
                <a:gd name="connsiteY3" fmla="*/ 862782 h 1101666"/>
                <a:gd name="connsiteX4" fmla="*/ 907150 w 1105104"/>
                <a:gd name="connsiteY4" fmla="*/ 862782 h 1101666"/>
                <a:gd name="connsiteX5" fmla="*/ 907149 w 1105104"/>
                <a:gd name="connsiteY5" fmla="*/ 862783 h 1101666"/>
                <a:gd name="connsiteX6" fmla="*/ 958696 w 1105104"/>
                <a:gd name="connsiteY6" fmla="*/ 811236 h 1101666"/>
                <a:gd name="connsiteX7" fmla="*/ 958697 w 1105104"/>
                <a:gd name="connsiteY7" fmla="*/ 729857 h 1101666"/>
                <a:gd name="connsiteX8" fmla="*/ 907150 w 1105104"/>
                <a:gd name="connsiteY8" fmla="*/ 678311 h 1101666"/>
                <a:gd name="connsiteX9" fmla="*/ 905456 w 1105104"/>
                <a:gd name="connsiteY9" fmla="*/ 679013 h 1101666"/>
                <a:gd name="connsiteX10" fmla="*/ 645541 w 1105104"/>
                <a:gd name="connsiteY10" fmla="*/ 679013 h 1101666"/>
                <a:gd name="connsiteX11" fmla="*/ 735555 w 1105104"/>
                <a:gd name="connsiteY11" fmla="*/ 30029 h 1101666"/>
                <a:gd name="connsiteX12" fmla="*/ 767630 w 1105104"/>
                <a:gd name="connsiteY12" fmla="*/ 39986 h 1101666"/>
                <a:gd name="connsiteX13" fmla="*/ 1105104 w 1105104"/>
                <a:gd name="connsiteY13" fmla="*/ 549115 h 1101666"/>
                <a:gd name="connsiteX14" fmla="*/ 552552 w 1105104"/>
                <a:gd name="connsiteY14" fmla="*/ 1101666 h 1101666"/>
                <a:gd name="connsiteX15" fmla="*/ 0 w 1105104"/>
                <a:gd name="connsiteY15" fmla="*/ 549115 h 1101666"/>
                <a:gd name="connsiteX16" fmla="*/ 441194 w 1105104"/>
                <a:gd name="connsiteY16" fmla="*/ 7790 h 1101666"/>
                <a:gd name="connsiteX17" fmla="*/ 518470 w 1105104"/>
                <a:gd name="connsiteY17" fmla="*/ 0 h 11016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05104" h="1101666">
                  <a:moveTo>
                    <a:pt x="518470" y="0"/>
                  </a:moveTo>
                  <a:lnTo>
                    <a:pt x="408380" y="792005"/>
                  </a:lnTo>
                  <a:cubicBezTo>
                    <a:pt x="405066" y="816840"/>
                    <a:pt x="408792" y="834636"/>
                    <a:pt x="419555" y="845398"/>
                  </a:cubicBezTo>
                  <a:cubicBezTo>
                    <a:pt x="430314" y="856989"/>
                    <a:pt x="445215" y="862782"/>
                    <a:pt x="464254" y="862782"/>
                  </a:cubicBezTo>
                  <a:lnTo>
                    <a:pt x="907150" y="862782"/>
                  </a:lnTo>
                  <a:lnTo>
                    <a:pt x="907149" y="862783"/>
                  </a:lnTo>
                  <a:cubicBezTo>
                    <a:pt x="935618" y="862783"/>
                    <a:pt x="958696" y="839705"/>
                    <a:pt x="958696" y="811236"/>
                  </a:cubicBezTo>
                  <a:cubicBezTo>
                    <a:pt x="958696" y="784110"/>
                    <a:pt x="958697" y="756984"/>
                    <a:pt x="958697" y="729857"/>
                  </a:cubicBezTo>
                  <a:cubicBezTo>
                    <a:pt x="958697" y="701389"/>
                    <a:pt x="935619" y="678311"/>
                    <a:pt x="907150" y="678311"/>
                  </a:cubicBezTo>
                  <a:lnTo>
                    <a:pt x="905456" y="679013"/>
                  </a:lnTo>
                  <a:lnTo>
                    <a:pt x="645541" y="679013"/>
                  </a:lnTo>
                  <a:lnTo>
                    <a:pt x="735555" y="30029"/>
                  </a:lnTo>
                  <a:lnTo>
                    <a:pt x="767630" y="39986"/>
                  </a:lnTo>
                  <a:cubicBezTo>
                    <a:pt x="965950" y="123868"/>
                    <a:pt x="1105104" y="320241"/>
                    <a:pt x="1105104" y="549115"/>
                  </a:cubicBezTo>
                  <a:cubicBezTo>
                    <a:pt x="1105104" y="854280"/>
                    <a:pt x="857718" y="1101666"/>
                    <a:pt x="552552" y="1101666"/>
                  </a:cubicBezTo>
                  <a:cubicBezTo>
                    <a:pt x="247386" y="1101666"/>
                    <a:pt x="0" y="854280"/>
                    <a:pt x="0" y="549115"/>
                  </a:cubicBezTo>
                  <a:cubicBezTo>
                    <a:pt x="0" y="282096"/>
                    <a:pt x="189405" y="59313"/>
                    <a:pt x="441194" y="7790"/>
                  </a:cubicBezTo>
                  <a:lnTo>
                    <a:pt x="51847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grpSp>
          <p:nvGrpSpPr>
            <p:cNvPr id="72" name="文本框-2_矢量"/>
            <p:cNvGrpSpPr/>
            <p:nvPr/>
          </p:nvGrpSpPr>
          <p:grpSpPr>
            <a:xfrm>
              <a:off x="8478585" y="337599"/>
              <a:ext cx="341619" cy="106745"/>
              <a:chOff x="8501988" y="300619"/>
              <a:chExt cx="396430" cy="123872"/>
            </a:xfrm>
            <a:grpFill/>
          </p:grpSpPr>
          <p:sp>
            <p:nvSpPr>
              <p:cNvPr id="73" name="文本框 72"/>
              <p:cNvSpPr txBox="1"/>
              <p:nvPr/>
            </p:nvSpPr>
            <p:spPr>
              <a:xfrm>
                <a:off x="85019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7" y="26479"/>
                      <a:pt x="39004" y="35147"/>
                    </a:cubicBezTo>
                    <a:cubicBezTo>
                      <a:pt x="30623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1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4" name="文本框 73"/>
              <p:cNvSpPr txBox="1"/>
              <p:nvPr/>
            </p:nvSpPr>
            <p:spPr>
              <a:xfrm>
                <a:off x="8644844" y="300619"/>
                <a:ext cx="108746" cy="123872"/>
              </a:xfrm>
              <a:custGeom>
                <a:rect l="l" t="t" r="r" b="b"/>
                <a:pathLst>
                  <a:path w="108744" h="123872">
                    <a:moveTo>
                      <a:pt x="70027" y="0"/>
                    </a:moveTo>
                    <a:cubicBezTo>
                      <a:pt x="72694" y="0"/>
                      <a:pt x="75838" y="119"/>
                      <a:pt x="79457" y="357"/>
                    </a:cubicBezTo>
                    <a:cubicBezTo>
                      <a:pt x="83077" y="595"/>
                      <a:pt x="86268" y="1047"/>
                      <a:pt x="89030" y="1714"/>
                    </a:cubicBezTo>
                    <a:cubicBezTo>
                      <a:pt x="94840" y="3429"/>
                      <a:pt x="99579" y="5310"/>
                      <a:pt x="103246" y="7358"/>
                    </a:cubicBezTo>
                    <a:cubicBezTo>
                      <a:pt x="106913" y="9406"/>
                      <a:pt x="108746" y="10430"/>
                      <a:pt x="108746" y="10430"/>
                    </a:cubicBezTo>
                    <a:lnTo>
                      <a:pt x="106175" y="16859"/>
                    </a:lnTo>
                    <a:cubicBezTo>
                      <a:pt x="104746" y="20097"/>
                      <a:pt x="102508" y="22336"/>
                      <a:pt x="99460" y="23574"/>
                    </a:cubicBezTo>
                    <a:cubicBezTo>
                      <a:pt x="96412" y="24812"/>
                      <a:pt x="93268" y="24812"/>
                      <a:pt x="90030" y="23574"/>
                    </a:cubicBezTo>
                    <a:cubicBezTo>
                      <a:pt x="87934" y="22717"/>
                      <a:pt x="85982" y="22050"/>
                      <a:pt x="84172" y="21574"/>
                    </a:cubicBezTo>
                    <a:cubicBezTo>
                      <a:pt x="80172" y="20431"/>
                      <a:pt x="75457" y="19859"/>
                      <a:pt x="70027" y="19859"/>
                    </a:cubicBezTo>
                    <a:cubicBezTo>
                      <a:pt x="64217" y="19859"/>
                      <a:pt x="58836" y="20859"/>
                      <a:pt x="53882" y="22860"/>
                    </a:cubicBezTo>
                    <a:cubicBezTo>
                      <a:pt x="48930" y="24860"/>
                      <a:pt x="44548" y="27717"/>
                      <a:pt x="40738" y="31432"/>
                    </a:cubicBezTo>
                    <a:cubicBezTo>
                      <a:pt x="36833" y="35052"/>
                      <a:pt x="33642" y="39481"/>
                      <a:pt x="31165" y="44720"/>
                    </a:cubicBezTo>
                    <a:cubicBezTo>
                      <a:pt x="28594" y="49863"/>
                      <a:pt x="26879" y="55530"/>
                      <a:pt x="26022" y="61722"/>
                    </a:cubicBezTo>
                    <a:cubicBezTo>
                      <a:pt x="25069" y="68580"/>
                      <a:pt x="25117" y="74628"/>
                      <a:pt x="26165" y="79867"/>
                    </a:cubicBezTo>
                    <a:cubicBezTo>
                      <a:pt x="27308" y="85106"/>
                      <a:pt x="29260" y="89487"/>
                      <a:pt x="32023" y="93011"/>
                    </a:cubicBezTo>
                    <a:cubicBezTo>
                      <a:pt x="34785" y="96536"/>
                      <a:pt x="38357" y="99155"/>
                      <a:pt x="42738" y="100869"/>
                    </a:cubicBezTo>
                    <a:cubicBezTo>
                      <a:pt x="47120" y="102679"/>
                      <a:pt x="52073" y="103584"/>
                      <a:pt x="57597" y="103584"/>
                    </a:cubicBezTo>
                    <a:cubicBezTo>
                      <a:pt x="60264" y="103584"/>
                      <a:pt x="62979" y="103298"/>
                      <a:pt x="65741" y="102727"/>
                    </a:cubicBezTo>
                    <a:cubicBezTo>
                      <a:pt x="68503" y="102060"/>
                      <a:pt x="71123" y="101108"/>
                      <a:pt x="73599" y="99869"/>
                    </a:cubicBezTo>
                    <a:lnTo>
                      <a:pt x="78457" y="72152"/>
                    </a:lnTo>
                    <a:lnTo>
                      <a:pt x="55740" y="72152"/>
                    </a:lnTo>
                    <a:lnTo>
                      <a:pt x="58026" y="61293"/>
                    </a:lnTo>
                    <a:cubicBezTo>
                      <a:pt x="58502" y="59102"/>
                      <a:pt x="59621" y="57293"/>
                      <a:pt x="61383" y="55864"/>
                    </a:cubicBezTo>
                    <a:cubicBezTo>
                      <a:pt x="63146" y="54435"/>
                      <a:pt x="65170" y="53721"/>
                      <a:pt x="67456" y="53721"/>
                    </a:cubicBezTo>
                    <a:lnTo>
                      <a:pt x="98745" y="53721"/>
                    </a:lnTo>
                    <a:cubicBezTo>
                      <a:pt x="99698" y="53721"/>
                      <a:pt x="100555" y="53864"/>
                      <a:pt x="101317" y="54149"/>
                    </a:cubicBezTo>
                    <a:cubicBezTo>
                      <a:pt x="102079" y="54530"/>
                      <a:pt x="102698" y="55054"/>
                      <a:pt x="103174" y="55721"/>
                    </a:cubicBezTo>
                    <a:cubicBezTo>
                      <a:pt x="103651" y="56388"/>
                      <a:pt x="103984" y="57197"/>
                      <a:pt x="104174" y="58150"/>
                    </a:cubicBezTo>
                    <a:cubicBezTo>
                      <a:pt x="104365" y="59102"/>
                      <a:pt x="104365" y="60198"/>
                      <a:pt x="104174" y="61436"/>
                    </a:cubicBezTo>
                    <a:lnTo>
                      <a:pt x="96031" y="114871"/>
                    </a:lnTo>
                    <a:cubicBezTo>
                      <a:pt x="96031" y="114871"/>
                      <a:pt x="95483" y="115085"/>
                      <a:pt x="94388" y="115514"/>
                    </a:cubicBezTo>
                    <a:cubicBezTo>
                      <a:pt x="93292" y="115943"/>
                      <a:pt x="91887" y="116467"/>
                      <a:pt x="90173" y="117086"/>
                    </a:cubicBezTo>
                    <a:cubicBezTo>
                      <a:pt x="88458" y="117705"/>
                      <a:pt x="86696" y="118348"/>
                      <a:pt x="84886" y="119015"/>
                    </a:cubicBezTo>
                    <a:cubicBezTo>
                      <a:pt x="83267" y="119586"/>
                      <a:pt x="81338" y="120158"/>
                      <a:pt x="79100" y="120729"/>
                    </a:cubicBezTo>
                    <a:cubicBezTo>
                      <a:pt x="76862" y="121301"/>
                      <a:pt x="74838" y="121729"/>
                      <a:pt x="73028" y="122015"/>
                    </a:cubicBezTo>
                    <a:cubicBezTo>
                      <a:pt x="69789" y="122682"/>
                      <a:pt x="66551" y="123158"/>
                      <a:pt x="63312" y="123444"/>
                    </a:cubicBezTo>
                    <a:cubicBezTo>
                      <a:pt x="59978" y="123729"/>
                      <a:pt x="56692" y="123872"/>
                      <a:pt x="53454" y="123872"/>
                    </a:cubicBezTo>
                    <a:cubicBezTo>
                      <a:pt x="43834" y="123872"/>
                      <a:pt x="35452" y="122491"/>
                      <a:pt x="28308" y="119729"/>
                    </a:cubicBezTo>
                    <a:cubicBezTo>
                      <a:pt x="21164" y="116967"/>
                      <a:pt x="15306" y="113014"/>
                      <a:pt x="10734" y="107870"/>
                    </a:cubicBezTo>
                    <a:cubicBezTo>
                      <a:pt x="6258" y="102632"/>
                      <a:pt x="3162" y="96250"/>
                      <a:pt x="1447" y="88725"/>
                    </a:cubicBezTo>
                    <a:cubicBezTo>
                      <a:pt x="-267" y="81200"/>
                      <a:pt x="-458" y="72675"/>
                      <a:pt x="876" y="63150"/>
                    </a:cubicBezTo>
                    <a:cubicBezTo>
                      <a:pt x="2209" y="53340"/>
                      <a:pt x="4924" y="44529"/>
                      <a:pt x="9020" y="36719"/>
                    </a:cubicBezTo>
                    <a:cubicBezTo>
                      <a:pt x="13020" y="28908"/>
                      <a:pt x="18164" y="22288"/>
                      <a:pt x="24450" y="16859"/>
                    </a:cubicBezTo>
                    <a:cubicBezTo>
                      <a:pt x="30070" y="11906"/>
                      <a:pt x="36499" y="8001"/>
                      <a:pt x="43738" y="5143"/>
                    </a:cubicBezTo>
                    <a:cubicBezTo>
                      <a:pt x="43929" y="5048"/>
                      <a:pt x="44072" y="5000"/>
                      <a:pt x="44167" y="5000"/>
                    </a:cubicBezTo>
                    <a:cubicBezTo>
                      <a:pt x="44738" y="4715"/>
                      <a:pt x="45310" y="4476"/>
                      <a:pt x="45882" y="4286"/>
                    </a:cubicBezTo>
                    <a:cubicBezTo>
                      <a:pt x="52549" y="1428"/>
                      <a:pt x="60598" y="0"/>
                      <a:pt x="7002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5" name="文本框 74"/>
              <p:cNvSpPr txBox="1"/>
              <p:nvPr/>
            </p:nvSpPr>
            <p:spPr>
              <a:xfrm>
                <a:off x="87686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6" y="26479"/>
                      <a:pt x="39004" y="35147"/>
                    </a:cubicBezTo>
                    <a:cubicBezTo>
                      <a:pt x="30622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0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78" name="文本框 77"/>
          <p:cNvSpPr txBox="1"/>
          <p:nvPr/>
        </p:nvSpPr>
        <p:spPr>
          <a:xfrm rot="21059786">
            <a:off x="3016619" y="803978"/>
            <a:ext cx="2621280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i="1">
                <a:solidFill>
                  <a:srgbClr val="F5D510"/>
                </a:solidFill>
                <a:latin typeface="瀞ノクーゲル明朝" pitchFamily="50" charset="-122"/>
                <a:ea typeface="瀞ノクーゲル明朝" pitchFamily="50" charset="-122"/>
              </a:rPr>
              <a:t>2025</a:t>
            </a:r>
            <a:endParaRPr lang="zh-CN" altLang="en-US" sz="9600" i="1">
              <a:solidFill>
                <a:srgbClr val="F5D510"/>
              </a:solidFill>
              <a:latin typeface="瀞ノクーゲル明朝" pitchFamily="50" charset="-122"/>
              <a:ea typeface="瀞ノクーゲル明朝" pitchFamily="50" charset="-122"/>
            </a:endParaRPr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6163315" y="1272320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工作计划</a:t>
            </a:r>
            <a:endParaRPr lang="zh-CN" altLang="en-US" sz="32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0" name="文本框 89"/>
          <p:cNvSpPr txBox="1"/>
          <p:nvPr/>
        </p:nvSpPr>
        <p:spPr>
          <a:xfrm rot="21059786">
            <a:off x="6865879" y="3144577"/>
            <a:ext cx="1203960" cy="2971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35" i="1">
                <a:solidFill>
                  <a:srgbClr val="34B7CA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汇报人：</a:t>
            </a:r>
            <a:r>
              <a:rPr lang="en-US" sz="1335" i="1">
                <a:solidFill>
                  <a:srgbClr val="34B7CA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XXXX</a:t>
            </a:r>
            <a:endParaRPr lang="en-US" sz="1335" i="1">
              <a:solidFill>
                <a:srgbClr val="34B7CA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2" name="平行四边形 91"/>
          <p:cNvSpPr/>
          <p:nvPr/>
        </p:nvSpPr>
        <p:spPr>
          <a:xfrm rot="21040657">
            <a:off x="6136948" y="3758429"/>
            <a:ext cx="323967" cy="284233"/>
          </a:xfrm>
          <a:prstGeom prst="parallelogram">
            <a:avLst/>
          </a:pr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94" name="平行四边形 93"/>
          <p:cNvSpPr/>
          <p:nvPr/>
        </p:nvSpPr>
        <p:spPr>
          <a:xfrm rot="21040657">
            <a:off x="2000994" y="2278618"/>
            <a:ext cx="1142223" cy="226233"/>
          </a:xfrm>
          <a:prstGeom prst="parallelogram">
            <a:avLst/>
          </a:prstGeom>
          <a:gradFill>
            <a:gsLst>
              <a:gs pos="100000">
                <a:srgbClr val="F5D510">
                  <a:alpha val="31000"/>
                </a:srgbClr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" name="文本框 1"/>
          <p:cNvSpPr txBox="1"/>
          <p:nvPr/>
        </p:nvSpPr>
        <p:spPr>
          <a:xfrm>
            <a:off x="4419600" y="4337212"/>
            <a:ext cx="3352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400" b="1">
                <a:solidFill>
                  <a:schemeClr val="bg1"/>
                </a:solidFill>
                <a:latin typeface="+mn-ea"/>
              </a:rPr>
              <a:t>个人年终汇报计划</a:t>
            </a:r>
            <a:r>
              <a:rPr lang="en-US" altLang="zh-CN" sz="1400" b="1">
                <a:solidFill>
                  <a:schemeClr val="bg1"/>
                </a:solidFill>
                <a:latin typeface="+mn-ea"/>
              </a:rPr>
              <a:t>PPT</a:t>
            </a:r>
            <a:r>
              <a:rPr lang="zh-CN" altLang="en-US" sz="1400" b="1">
                <a:solidFill>
                  <a:schemeClr val="bg1"/>
                </a:solidFill>
                <a:latin typeface="+mn-ea"/>
              </a:rPr>
              <a:t>模板</a:t>
            </a:r>
            <a:endParaRPr lang="zh-CN" altLang="en-US" sz="1400" b="1">
              <a:solidFill>
                <a:schemeClr val="bg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5104129" y="837684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69" name="组合 68" descr="51PPT模板网，幻灯片演示模板及素材免费下载！&#10;51PPT模板网 唯一访问网址：www.51pptmoban.com"/>
          <p:cNvGrpSpPr/>
          <p:nvPr/>
        </p:nvGrpSpPr>
        <p:grpSpPr>
          <a:xfrm>
            <a:off x="600713" y="558800"/>
            <a:ext cx="1547396" cy="638624"/>
            <a:chOff x="8244408" y="263825"/>
            <a:chExt cx="575796" cy="237636"/>
          </a:xfrm>
          <a:solidFill>
            <a:srgbClr val="34B7CA"/>
          </a:solidFill>
        </p:grpSpPr>
        <p:sp>
          <p:nvSpPr>
            <p:cNvPr id="70" name="椭圆 69"/>
            <p:cNvSpPr/>
            <p:nvPr/>
          </p:nvSpPr>
          <p:spPr bwMode="auto">
            <a:xfrm>
              <a:off x="8442595" y="455742"/>
              <a:ext cx="45719" cy="4571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sp>
          <p:nvSpPr>
            <p:cNvPr id="71" name="任意多边形: 形状 70"/>
            <p:cNvSpPr/>
            <p:nvPr/>
          </p:nvSpPr>
          <p:spPr>
            <a:xfrm>
              <a:off x="8244408" y="263825"/>
              <a:ext cx="217004" cy="216329"/>
            </a:xfrm>
            <a:custGeom>
              <a:gdLst>
                <a:gd name="connsiteX0" fmla="*/ 518470 w 1105104"/>
                <a:gd name="connsiteY0" fmla="*/ 0 h 1101666"/>
                <a:gd name="connsiteX1" fmla="*/ 408380 w 1105104"/>
                <a:gd name="connsiteY1" fmla="*/ 792005 h 1101666"/>
                <a:gd name="connsiteX2" fmla="*/ 419555 w 1105104"/>
                <a:gd name="connsiteY2" fmla="*/ 845398 h 1101666"/>
                <a:gd name="connsiteX3" fmla="*/ 464254 w 1105104"/>
                <a:gd name="connsiteY3" fmla="*/ 862782 h 1101666"/>
                <a:gd name="connsiteX4" fmla="*/ 907150 w 1105104"/>
                <a:gd name="connsiteY4" fmla="*/ 862782 h 1101666"/>
                <a:gd name="connsiteX5" fmla="*/ 907149 w 1105104"/>
                <a:gd name="connsiteY5" fmla="*/ 862783 h 1101666"/>
                <a:gd name="connsiteX6" fmla="*/ 958696 w 1105104"/>
                <a:gd name="connsiteY6" fmla="*/ 811236 h 1101666"/>
                <a:gd name="connsiteX7" fmla="*/ 958697 w 1105104"/>
                <a:gd name="connsiteY7" fmla="*/ 729857 h 1101666"/>
                <a:gd name="connsiteX8" fmla="*/ 907150 w 1105104"/>
                <a:gd name="connsiteY8" fmla="*/ 678311 h 1101666"/>
                <a:gd name="connsiteX9" fmla="*/ 905456 w 1105104"/>
                <a:gd name="connsiteY9" fmla="*/ 679013 h 1101666"/>
                <a:gd name="connsiteX10" fmla="*/ 645541 w 1105104"/>
                <a:gd name="connsiteY10" fmla="*/ 679013 h 1101666"/>
                <a:gd name="connsiteX11" fmla="*/ 735555 w 1105104"/>
                <a:gd name="connsiteY11" fmla="*/ 30029 h 1101666"/>
                <a:gd name="connsiteX12" fmla="*/ 767630 w 1105104"/>
                <a:gd name="connsiteY12" fmla="*/ 39986 h 1101666"/>
                <a:gd name="connsiteX13" fmla="*/ 1105104 w 1105104"/>
                <a:gd name="connsiteY13" fmla="*/ 549115 h 1101666"/>
                <a:gd name="connsiteX14" fmla="*/ 552552 w 1105104"/>
                <a:gd name="connsiteY14" fmla="*/ 1101666 h 1101666"/>
                <a:gd name="connsiteX15" fmla="*/ 0 w 1105104"/>
                <a:gd name="connsiteY15" fmla="*/ 549115 h 1101666"/>
                <a:gd name="connsiteX16" fmla="*/ 441194 w 1105104"/>
                <a:gd name="connsiteY16" fmla="*/ 7790 h 1101666"/>
                <a:gd name="connsiteX17" fmla="*/ 518470 w 1105104"/>
                <a:gd name="connsiteY17" fmla="*/ 0 h 11016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05104" h="1101666">
                  <a:moveTo>
                    <a:pt x="518470" y="0"/>
                  </a:moveTo>
                  <a:lnTo>
                    <a:pt x="408380" y="792005"/>
                  </a:lnTo>
                  <a:cubicBezTo>
                    <a:pt x="405066" y="816840"/>
                    <a:pt x="408792" y="834636"/>
                    <a:pt x="419555" y="845398"/>
                  </a:cubicBezTo>
                  <a:cubicBezTo>
                    <a:pt x="430314" y="856989"/>
                    <a:pt x="445215" y="862782"/>
                    <a:pt x="464254" y="862782"/>
                  </a:cubicBezTo>
                  <a:lnTo>
                    <a:pt x="907150" y="862782"/>
                  </a:lnTo>
                  <a:lnTo>
                    <a:pt x="907149" y="862783"/>
                  </a:lnTo>
                  <a:cubicBezTo>
                    <a:pt x="935618" y="862783"/>
                    <a:pt x="958696" y="839705"/>
                    <a:pt x="958696" y="811236"/>
                  </a:cubicBezTo>
                  <a:cubicBezTo>
                    <a:pt x="958696" y="784110"/>
                    <a:pt x="958697" y="756984"/>
                    <a:pt x="958697" y="729857"/>
                  </a:cubicBezTo>
                  <a:cubicBezTo>
                    <a:pt x="958697" y="701389"/>
                    <a:pt x="935619" y="678311"/>
                    <a:pt x="907150" y="678311"/>
                  </a:cubicBezTo>
                  <a:lnTo>
                    <a:pt x="905456" y="679013"/>
                  </a:lnTo>
                  <a:lnTo>
                    <a:pt x="645541" y="679013"/>
                  </a:lnTo>
                  <a:lnTo>
                    <a:pt x="735555" y="30029"/>
                  </a:lnTo>
                  <a:lnTo>
                    <a:pt x="767630" y="39986"/>
                  </a:lnTo>
                  <a:cubicBezTo>
                    <a:pt x="965950" y="123868"/>
                    <a:pt x="1105104" y="320241"/>
                    <a:pt x="1105104" y="549115"/>
                  </a:cubicBezTo>
                  <a:cubicBezTo>
                    <a:pt x="1105104" y="854280"/>
                    <a:pt x="857718" y="1101666"/>
                    <a:pt x="552552" y="1101666"/>
                  </a:cubicBezTo>
                  <a:cubicBezTo>
                    <a:pt x="247386" y="1101666"/>
                    <a:pt x="0" y="854280"/>
                    <a:pt x="0" y="549115"/>
                  </a:cubicBezTo>
                  <a:cubicBezTo>
                    <a:pt x="0" y="282096"/>
                    <a:pt x="189405" y="59313"/>
                    <a:pt x="441194" y="7790"/>
                  </a:cubicBezTo>
                  <a:lnTo>
                    <a:pt x="51847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grpSp>
          <p:nvGrpSpPr>
            <p:cNvPr id="72" name="文本框-2_矢量"/>
            <p:cNvGrpSpPr/>
            <p:nvPr/>
          </p:nvGrpSpPr>
          <p:grpSpPr>
            <a:xfrm>
              <a:off x="8478585" y="337599"/>
              <a:ext cx="341619" cy="106745"/>
              <a:chOff x="8501988" y="300619"/>
              <a:chExt cx="396430" cy="123872"/>
            </a:xfrm>
            <a:grpFill/>
          </p:grpSpPr>
          <p:sp>
            <p:nvSpPr>
              <p:cNvPr id="73" name="文本框 72"/>
              <p:cNvSpPr txBox="1"/>
              <p:nvPr/>
            </p:nvSpPr>
            <p:spPr>
              <a:xfrm>
                <a:off x="85019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7" y="26479"/>
                      <a:pt x="39004" y="35147"/>
                    </a:cubicBezTo>
                    <a:cubicBezTo>
                      <a:pt x="30623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1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4" name="文本框 73"/>
              <p:cNvSpPr txBox="1"/>
              <p:nvPr/>
            </p:nvSpPr>
            <p:spPr>
              <a:xfrm>
                <a:off x="8644844" y="300619"/>
                <a:ext cx="108746" cy="123872"/>
              </a:xfrm>
              <a:custGeom>
                <a:rect l="l" t="t" r="r" b="b"/>
                <a:pathLst>
                  <a:path w="108744" h="123872">
                    <a:moveTo>
                      <a:pt x="70027" y="0"/>
                    </a:moveTo>
                    <a:cubicBezTo>
                      <a:pt x="72694" y="0"/>
                      <a:pt x="75838" y="119"/>
                      <a:pt x="79457" y="357"/>
                    </a:cubicBezTo>
                    <a:cubicBezTo>
                      <a:pt x="83077" y="595"/>
                      <a:pt x="86268" y="1047"/>
                      <a:pt x="89030" y="1714"/>
                    </a:cubicBezTo>
                    <a:cubicBezTo>
                      <a:pt x="94840" y="3429"/>
                      <a:pt x="99579" y="5310"/>
                      <a:pt x="103246" y="7358"/>
                    </a:cubicBezTo>
                    <a:cubicBezTo>
                      <a:pt x="106913" y="9406"/>
                      <a:pt x="108746" y="10430"/>
                      <a:pt x="108746" y="10430"/>
                    </a:cubicBezTo>
                    <a:lnTo>
                      <a:pt x="106175" y="16859"/>
                    </a:lnTo>
                    <a:cubicBezTo>
                      <a:pt x="104746" y="20097"/>
                      <a:pt x="102508" y="22336"/>
                      <a:pt x="99460" y="23574"/>
                    </a:cubicBezTo>
                    <a:cubicBezTo>
                      <a:pt x="96412" y="24812"/>
                      <a:pt x="93268" y="24812"/>
                      <a:pt x="90030" y="23574"/>
                    </a:cubicBezTo>
                    <a:cubicBezTo>
                      <a:pt x="87934" y="22717"/>
                      <a:pt x="85982" y="22050"/>
                      <a:pt x="84172" y="21574"/>
                    </a:cubicBezTo>
                    <a:cubicBezTo>
                      <a:pt x="80172" y="20431"/>
                      <a:pt x="75457" y="19859"/>
                      <a:pt x="70027" y="19859"/>
                    </a:cubicBezTo>
                    <a:cubicBezTo>
                      <a:pt x="64217" y="19859"/>
                      <a:pt x="58836" y="20859"/>
                      <a:pt x="53882" y="22860"/>
                    </a:cubicBezTo>
                    <a:cubicBezTo>
                      <a:pt x="48930" y="24860"/>
                      <a:pt x="44548" y="27717"/>
                      <a:pt x="40738" y="31432"/>
                    </a:cubicBezTo>
                    <a:cubicBezTo>
                      <a:pt x="36833" y="35052"/>
                      <a:pt x="33642" y="39481"/>
                      <a:pt x="31165" y="44720"/>
                    </a:cubicBezTo>
                    <a:cubicBezTo>
                      <a:pt x="28594" y="49863"/>
                      <a:pt x="26879" y="55530"/>
                      <a:pt x="26022" y="61722"/>
                    </a:cubicBezTo>
                    <a:cubicBezTo>
                      <a:pt x="25069" y="68580"/>
                      <a:pt x="25117" y="74628"/>
                      <a:pt x="26165" y="79867"/>
                    </a:cubicBezTo>
                    <a:cubicBezTo>
                      <a:pt x="27308" y="85106"/>
                      <a:pt x="29260" y="89487"/>
                      <a:pt x="32023" y="93011"/>
                    </a:cubicBezTo>
                    <a:cubicBezTo>
                      <a:pt x="34785" y="96536"/>
                      <a:pt x="38357" y="99155"/>
                      <a:pt x="42738" y="100869"/>
                    </a:cubicBezTo>
                    <a:cubicBezTo>
                      <a:pt x="47120" y="102679"/>
                      <a:pt x="52073" y="103584"/>
                      <a:pt x="57597" y="103584"/>
                    </a:cubicBezTo>
                    <a:cubicBezTo>
                      <a:pt x="60264" y="103584"/>
                      <a:pt x="62979" y="103298"/>
                      <a:pt x="65741" y="102727"/>
                    </a:cubicBezTo>
                    <a:cubicBezTo>
                      <a:pt x="68503" y="102060"/>
                      <a:pt x="71123" y="101108"/>
                      <a:pt x="73599" y="99869"/>
                    </a:cubicBezTo>
                    <a:lnTo>
                      <a:pt x="78457" y="72152"/>
                    </a:lnTo>
                    <a:lnTo>
                      <a:pt x="55740" y="72152"/>
                    </a:lnTo>
                    <a:lnTo>
                      <a:pt x="58026" y="61293"/>
                    </a:lnTo>
                    <a:cubicBezTo>
                      <a:pt x="58502" y="59102"/>
                      <a:pt x="59621" y="57293"/>
                      <a:pt x="61383" y="55864"/>
                    </a:cubicBezTo>
                    <a:cubicBezTo>
                      <a:pt x="63146" y="54435"/>
                      <a:pt x="65170" y="53721"/>
                      <a:pt x="67456" y="53721"/>
                    </a:cubicBezTo>
                    <a:lnTo>
                      <a:pt x="98745" y="53721"/>
                    </a:lnTo>
                    <a:cubicBezTo>
                      <a:pt x="99698" y="53721"/>
                      <a:pt x="100555" y="53864"/>
                      <a:pt x="101317" y="54149"/>
                    </a:cubicBezTo>
                    <a:cubicBezTo>
                      <a:pt x="102079" y="54530"/>
                      <a:pt x="102698" y="55054"/>
                      <a:pt x="103174" y="55721"/>
                    </a:cubicBezTo>
                    <a:cubicBezTo>
                      <a:pt x="103651" y="56388"/>
                      <a:pt x="103984" y="57197"/>
                      <a:pt x="104174" y="58150"/>
                    </a:cubicBezTo>
                    <a:cubicBezTo>
                      <a:pt x="104365" y="59102"/>
                      <a:pt x="104365" y="60198"/>
                      <a:pt x="104174" y="61436"/>
                    </a:cubicBezTo>
                    <a:lnTo>
                      <a:pt x="96031" y="114871"/>
                    </a:lnTo>
                    <a:cubicBezTo>
                      <a:pt x="96031" y="114871"/>
                      <a:pt x="95483" y="115085"/>
                      <a:pt x="94388" y="115514"/>
                    </a:cubicBezTo>
                    <a:cubicBezTo>
                      <a:pt x="93292" y="115943"/>
                      <a:pt x="91887" y="116467"/>
                      <a:pt x="90173" y="117086"/>
                    </a:cubicBezTo>
                    <a:cubicBezTo>
                      <a:pt x="88458" y="117705"/>
                      <a:pt x="86696" y="118348"/>
                      <a:pt x="84886" y="119015"/>
                    </a:cubicBezTo>
                    <a:cubicBezTo>
                      <a:pt x="83267" y="119586"/>
                      <a:pt x="81338" y="120158"/>
                      <a:pt x="79100" y="120729"/>
                    </a:cubicBezTo>
                    <a:cubicBezTo>
                      <a:pt x="76862" y="121301"/>
                      <a:pt x="74838" y="121729"/>
                      <a:pt x="73028" y="122015"/>
                    </a:cubicBezTo>
                    <a:cubicBezTo>
                      <a:pt x="69789" y="122682"/>
                      <a:pt x="66551" y="123158"/>
                      <a:pt x="63312" y="123444"/>
                    </a:cubicBezTo>
                    <a:cubicBezTo>
                      <a:pt x="59978" y="123729"/>
                      <a:pt x="56692" y="123872"/>
                      <a:pt x="53454" y="123872"/>
                    </a:cubicBezTo>
                    <a:cubicBezTo>
                      <a:pt x="43834" y="123872"/>
                      <a:pt x="35452" y="122491"/>
                      <a:pt x="28308" y="119729"/>
                    </a:cubicBezTo>
                    <a:cubicBezTo>
                      <a:pt x="21164" y="116967"/>
                      <a:pt x="15306" y="113014"/>
                      <a:pt x="10734" y="107870"/>
                    </a:cubicBezTo>
                    <a:cubicBezTo>
                      <a:pt x="6258" y="102632"/>
                      <a:pt x="3162" y="96250"/>
                      <a:pt x="1447" y="88725"/>
                    </a:cubicBezTo>
                    <a:cubicBezTo>
                      <a:pt x="-267" y="81200"/>
                      <a:pt x="-458" y="72675"/>
                      <a:pt x="876" y="63150"/>
                    </a:cubicBezTo>
                    <a:cubicBezTo>
                      <a:pt x="2209" y="53340"/>
                      <a:pt x="4924" y="44529"/>
                      <a:pt x="9020" y="36719"/>
                    </a:cubicBezTo>
                    <a:cubicBezTo>
                      <a:pt x="13020" y="28908"/>
                      <a:pt x="18164" y="22288"/>
                      <a:pt x="24450" y="16859"/>
                    </a:cubicBezTo>
                    <a:cubicBezTo>
                      <a:pt x="30070" y="11906"/>
                      <a:pt x="36499" y="8001"/>
                      <a:pt x="43738" y="5143"/>
                    </a:cubicBezTo>
                    <a:cubicBezTo>
                      <a:pt x="43929" y="5048"/>
                      <a:pt x="44072" y="5000"/>
                      <a:pt x="44167" y="5000"/>
                    </a:cubicBezTo>
                    <a:cubicBezTo>
                      <a:pt x="44738" y="4715"/>
                      <a:pt x="45310" y="4476"/>
                      <a:pt x="45882" y="4286"/>
                    </a:cubicBezTo>
                    <a:cubicBezTo>
                      <a:pt x="52549" y="1428"/>
                      <a:pt x="60598" y="0"/>
                      <a:pt x="7002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5" name="文本框 74"/>
              <p:cNvSpPr txBox="1"/>
              <p:nvPr/>
            </p:nvSpPr>
            <p:spPr>
              <a:xfrm>
                <a:off x="87686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6" y="26479"/>
                      <a:pt x="39004" y="35147"/>
                    </a:cubicBezTo>
                    <a:cubicBezTo>
                      <a:pt x="30622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0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79" name="文本框 78"/>
          <p:cNvSpPr txBox="1"/>
          <p:nvPr/>
        </p:nvSpPr>
        <p:spPr>
          <a:xfrm rot="21059786">
            <a:off x="5510093" y="313302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目录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4381452" y="825944"/>
            <a:ext cx="1142223" cy="226233"/>
          </a:xfrm>
          <a:prstGeom prst="parallelogram">
            <a:avLst/>
          </a:prstGeom>
          <a:gradFill>
            <a:gsLst>
              <a:gs pos="100000">
                <a:srgbClr val="F5D510">
                  <a:alpha val="31000"/>
                </a:srgbClr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" name="文本框 2"/>
          <p:cNvSpPr txBox="1"/>
          <p:nvPr/>
        </p:nvSpPr>
        <p:spPr>
          <a:xfrm rot="21059786">
            <a:off x="4583547" y="1012233"/>
            <a:ext cx="2549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CONTENTS</a:t>
            </a:r>
            <a:endParaRPr lang="zh-CN" altLang="en-US" sz="32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1481858" y="2193175"/>
            <a:ext cx="4390159" cy="896694"/>
            <a:chOff x="1686791" y="2142375"/>
            <a:chExt cx="4390159" cy="896694"/>
          </a:xfrm>
        </p:grpSpPr>
        <p:sp>
          <p:nvSpPr>
            <p:cNvPr id="32" name="任意多边形: 形状 31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9" name="任意多边形: 形状 28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" name="平行四边形 3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 rot="21059786">
              <a:off x="1831031" y="2168814"/>
              <a:ext cx="7841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i="1">
                  <a:solidFill>
                    <a:schemeClr val="bg1"/>
                  </a:solidFill>
                  <a:latin typeface="江城律动宋" panose="02020700000000000000" pitchFamily="18" charset="-122"/>
                  <a:ea typeface="江城律动宋" panose="02020700000000000000" pitchFamily="18" charset="-122"/>
                </a:rPr>
                <a:t>01</a:t>
              </a:r>
              <a:endParaRPr lang="zh-CN" altLang="en-US" sz="4000" i="1">
                <a:solidFill>
                  <a:schemeClr val="bg1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在此输入填写标题内容</a:t>
              </a:r>
              <a:endPara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6339608" y="2193175"/>
            <a:ext cx="4390159" cy="896694"/>
            <a:chOff x="1686791" y="2142375"/>
            <a:chExt cx="4390159" cy="896694"/>
          </a:xfrm>
        </p:grpSpPr>
        <p:sp>
          <p:nvSpPr>
            <p:cNvPr id="35" name="任意多边形: 形状 34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6" name="任意多边形: 形状 35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7" name="平行四边形 36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文本框 37"/>
            <p:cNvSpPr txBox="1"/>
            <p:nvPr/>
          </p:nvSpPr>
          <p:spPr>
            <a:xfrm rot="21059786">
              <a:off x="1831031" y="2168814"/>
              <a:ext cx="7841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i="1">
                  <a:solidFill>
                    <a:schemeClr val="bg1"/>
                  </a:solidFill>
                  <a:latin typeface="江城律动宋" panose="02020700000000000000" pitchFamily="18" charset="-122"/>
                  <a:ea typeface="江城律动宋" panose="02020700000000000000" pitchFamily="18" charset="-122"/>
                </a:rPr>
                <a:t>02</a:t>
              </a:r>
              <a:endParaRPr lang="zh-CN" altLang="en-US" sz="4000" i="1">
                <a:solidFill>
                  <a:schemeClr val="bg1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0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在此输入填写标题内容</a:t>
              </a:r>
              <a:endParaRPr lang="zh-CN" altLang="en-US"/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1481858" y="3752100"/>
            <a:ext cx="4390159" cy="896694"/>
            <a:chOff x="1686791" y="2142375"/>
            <a:chExt cx="4390159" cy="896694"/>
          </a:xfrm>
        </p:grpSpPr>
        <p:sp>
          <p:nvSpPr>
            <p:cNvPr id="41" name="任意多边形: 形状 40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2" name="任意多边形: 形状 41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3" name="平行四边形 42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文本框 43"/>
            <p:cNvSpPr txBox="1"/>
            <p:nvPr/>
          </p:nvSpPr>
          <p:spPr>
            <a:xfrm rot="21059786">
              <a:off x="1831031" y="2168814"/>
              <a:ext cx="7841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i="1">
                  <a:solidFill>
                    <a:schemeClr val="bg1"/>
                  </a:solidFill>
                  <a:latin typeface="江城律动宋" panose="02020700000000000000" pitchFamily="18" charset="-122"/>
                  <a:ea typeface="江城律动宋" panose="02020700000000000000" pitchFamily="18" charset="-122"/>
                </a:rPr>
                <a:t>03</a:t>
              </a:r>
              <a:endParaRPr lang="zh-CN" altLang="en-US" sz="4000" i="1">
                <a:solidFill>
                  <a:schemeClr val="bg1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0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在此输入填写标题内容</a:t>
              </a:r>
              <a:endParaRPr lang="zh-CN" altLang="en-US"/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6339608" y="3752100"/>
            <a:ext cx="4390159" cy="896694"/>
            <a:chOff x="1686791" y="2142375"/>
            <a:chExt cx="4390159" cy="896694"/>
          </a:xfrm>
        </p:grpSpPr>
        <p:sp>
          <p:nvSpPr>
            <p:cNvPr id="48" name="任意多边形: 形状 47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9" name="任意多边形: 形状 48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0" name="平行四边形 49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文本框 50"/>
            <p:cNvSpPr txBox="1"/>
            <p:nvPr/>
          </p:nvSpPr>
          <p:spPr>
            <a:xfrm rot="21059786">
              <a:off x="1831031" y="2168814"/>
              <a:ext cx="7841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i="1">
                  <a:solidFill>
                    <a:schemeClr val="bg1"/>
                  </a:solidFill>
                  <a:latin typeface="江城律动宋" panose="02020700000000000000" pitchFamily="18" charset="-122"/>
                  <a:ea typeface="江城律动宋" panose="02020700000000000000" pitchFamily="18" charset="-122"/>
                </a:rPr>
                <a:t>04</a:t>
              </a:r>
              <a:endParaRPr lang="zh-CN" altLang="en-US" sz="4000" i="1">
                <a:solidFill>
                  <a:schemeClr val="bg1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0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在此输入填写标题内容</a:t>
              </a:r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2033969" y="4139729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69" name="组合 68" descr="51PPT模板网，幻灯片演示模板及素材免费下载！&#10;51PPT模板网 唯一访问网址：www.51pptmoban.com"/>
          <p:cNvGrpSpPr/>
          <p:nvPr/>
        </p:nvGrpSpPr>
        <p:grpSpPr>
          <a:xfrm>
            <a:off x="600713" y="558800"/>
            <a:ext cx="1547396" cy="638624"/>
            <a:chOff x="8244408" y="263825"/>
            <a:chExt cx="575796" cy="237636"/>
          </a:xfrm>
          <a:solidFill>
            <a:srgbClr val="34B7CA"/>
          </a:solidFill>
        </p:grpSpPr>
        <p:sp>
          <p:nvSpPr>
            <p:cNvPr id="70" name="椭圆 69"/>
            <p:cNvSpPr/>
            <p:nvPr/>
          </p:nvSpPr>
          <p:spPr bwMode="auto">
            <a:xfrm>
              <a:off x="8442595" y="455742"/>
              <a:ext cx="45719" cy="4571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sp>
          <p:nvSpPr>
            <p:cNvPr id="71" name="任意多边形: 形状 70"/>
            <p:cNvSpPr/>
            <p:nvPr/>
          </p:nvSpPr>
          <p:spPr>
            <a:xfrm>
              <a:off x="8244408" y="263825"/>
              <a:ext cx="217004" cy="216329"/>
            </a:xfrm>
            <a:custGeom>
              <a:gdLst>
                <a:gd name="connsiteX0" fmla="*/ 518470 w 1105104"/>
                <a:gd name="connsiteY0" fmla="*/ 0 h 1101666"/>
                <a:gd name="connsiteX1" fmla="*/ 408380 w 1105104"/>
                <a:gd name="connsiteY1" fmla="*/ 792005 h 1101666"/>
                <a:gd name="connsiteX2" fmla="*/ 419555 w 1105104"/>
                <a:gd name="connsiteY2" fmla="*/ 845398 h 1101666"/>
                <a:gd name="connsiteX3" fmla="*/ 464254 w 1105104"/>
                <a:gd name="connsiteY3" fmla="*/ 862782 h 1101666"/>
                <a:gd name="connsiteX4" fmla="*/ 907150 w 1105104"/>
                <a:gd name="connsiteY4" fmla="*/ 862782 h 1101666"/>
                <a:gd name="connsiteX5" fmla="*/ 907149 w 1105104"/>
                <a:gd name="connsiteY5" fmla="*/ 862783 h 1101666"/>
                <a:gd name="connsiteX6" fmla="*/ 958696 w 1105104"/>
                <a:gd name="connsiteY6" fmla="*/ 811236 h 1101666"/>
                <a:gd name="connsiteX7" fmla="*/ 958697 w 1105104"/>
                <a:gd name="connsiteY7" fmla="*/ 729857 h 1101666"/>
                <a:gd name="connsiteX8" fmla="*/ 907150 w 1105104"/>
                <a:gd name="connsiteY8" fmla="*/ 678311 h 1101666"/>
                <a:gd name="connsiteX9" fmla="*/ 905456 w 1105104"/>
                <a:gd name="connsiteY9" fmla="*/ 679013 h 1101666"/>
                <a:gd name="connsiteX10" fmla="*/ 645541 w 1105104"/>
                <a:gd name="connsiteY10" fmla="*/ 679013 h 1101666"/>
                <a:gd name="connsiteX11" fmla="*/ 735555 w 1105104"/>
                <a:gd name="connsiteY11" fmla="*/ 30029 h 1101666"/>
                <a:gd name="connsiteX12" fmla="*/ 767630 w 1105104"/>
                <a:gd name="connsiteY12" fmla="*/ 39986 h 1101666"/>
                <a:gd name="connsiteX13" fmla="*/ 1105104 w 1105104"/>
                <a:gd name="connsiteY13" fmla="*/ 549115 h 1101666"/>
                <a:gd name="connsiteX14" fmla="*/ 552552 w 1105104"/>
                <a:gd name="connsiteY14" fmla="*/ 1101666 h 1101666"/>
                <a:gd name="connsiteX15" fmla="*/ 0 w 1105104"/>
                <a:gd name="connsiteY15" fmla="*/ 549115 h 1101666"/>
                <a:gd name="connsiteX16" fmla="*/ 441194 w 1105104"/>
                <a:gd name="connsiteY16" fmla="*/ 7790 h 1101666"/>
                <a:gd name="connsiteX17" fmla="*/ 518470 w 1105104"/>
                <a:gd name="connsiteY17" fmla="*/ 0 h 11016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05104" h="1101666">
                  <a:moveTo>
                    <a:pt x="518470" y="0"/>
                  </a:moveTo>
                  <a:lnTo>
                    <a:pt x="408380" y="792005"/>
                  </a:lnTo>
                  <a:cubicBezTo>
                    <a:pt x="405066" y="816840"/>
                    <a:pt x="408792" y="834636"/>
                    <a:pt x="419555" y="845398"/>
                  </a:cubicBezTo>
                  <a:cubicBezTo>
                    <a:pt x="430314" y="856989"/>
                    <a:pt x="445215" y="862782"/>
                    <a:pt x="464254" y="862782"/>
                  </a:cubicBezTo>
                  <a:lnTo>
                    <a:pt x="907150" y="862782"/>
                  </a:lnTo>
                  <a:lnTo>
                    <a:pt x="907149" y="862783"/>
                  </a:lnTo>
                  <a:cubicBezTo>
                    <a:pt x="935618" y="862783"/>
                    <a:pt x="958696" y="839705"/>
                    <a:pt x="958696" y="811236"/>
                  </a:cubicBezTo>
                  <a:cubicBezTo>
                    <a:pt x="958696" y="784110"/>
                    <a:pt x="958697" y="756984"/>
                    <a:pt x="958697" y="729857"/>
                  </a:cubicBezTo>
                  <a:cubicBezTo>
                    <a:pt x="958697" y="701389"/>
                    <a:pt x="935619" y="678311"/>
                    <a:pt x="907150" y="678311"/>
                  </a:cubicBezTo>
                  <a:lnTo>
                    <a:pt x="905456" y="679013"/>
                  </a:lnTo>
                  <a:lnTo>
                    <a:pt x="645541" y="679013"/>
                  </a:lnTo>
                  <a:lnTo>
                    <a:pt x="735555" y="30029"/>
                  </a:lnTo>
                  <a:lnTo>
                    <a:pt x="767630" y="39986"/>
                  </a:lnTo>
                  <a:cubicBezTo>
                    <a:pt x="965950" y="123868"/>
                    <a:pt x="1105104" y="320241"/>
                    <a:pt x="1105104" y="549115"/>
                  </a:cubicBezTo>
                  <a:cubicBezTo>
                    <a:pt x="1105104" y="854280"/>
                    <a:pt x="857718" y="1101666"/>
                    <a:pt x="552552" y="1101666"/>
                  </a:cubicBezTo>
                  <a:cubicBezTo>
                    <a:pt x="247386" y="1101666"/>
                    <a:pt x="0" y="854280"/>
                    <a:pt x="0" y="549115"/>
                  </a:cubicBezTo>
                  <a:cubicBezTo>
                    <a:pt x="0" y="282096"/>
                    <a:pt x="189405" y="59313"/>
                    <a:pt x="441194" y="7790"/>
                  </a:cubicBezTo>
                  <a:lnTo>
                    <a:pt x="51847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grpSp>
          <p:nvGrpSpPr>
            <p:cNvPr id="72" name="文本框-2_矢量"/>
            <p:cNvGrpSpPr/>
            <p:nvPr/>
          </p:nvGrpSpPr>
          <p:grpSpPr>
            <a:xfrm>
              <a:off x="8478585" y="337599"/>
              <a:ext cx="341619" cy="106745"/>
              <a:chOff x="8501988" y="300619"/>
              <a:chExt cx="396430" cy="123872"/>
            </a:xfrm>
            <a:grpFill/>
          </p:grpSpPr>
          <p:sp>
            <p:nvSpPr>
              <p:cNvPr id="73" name="文本框 72"/>
              <p:cNvSpPr txBox="1"/>
              <p:nvPr/>
            </p:nvSpPr>
            <p:spPr>
              <a:xfrm>
                <a:off x="85019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7" y="26479"/>
                      <a:pt x="39004" y="35147"/>
                    </a:cubicBezTo>
                    <a:cubicBezTo>
                      <a:pt x="30623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1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4" name="文本框 73"/>
              <p:cNvSpPr txBox="1"/>
              <p:nvPr/>
            </p:nvSpPr>
            <p:spPr>
              <a:xfrm>
                <a:off x="8644844" y="300619"/>
                <a:ext cx="108746" cy="123872"/>
              </a:xfrm>
              <a:custGeom>
                <a:rect l="l" t="t" r="r" b="b"/>
                <a:pathLst>
                  <a:path w="108744" h="123872">
                    <a:moveTo>
                      <a:pt x="70027" y="0"/>
                    </a:moveTo>
                    <a:cubicBezTo>
                      <a:pt x="72694" y="0"/>
                      <a:pt x="75838" y="119"/>
                      <a:pt x="79457" y="357"/>
                    </a:cubicBezTo>
                    <a:cubicBezTo>
                      <a:pt x="83077" y="595"/>
                      <a:pt x="86268" y="1047"/>
                      <a:pt x="89030" y="1714"/>
                    </a:cubicBezTo>
                    <a:cubicBezTo>
                      <a:pt x="94840" y="3429"/>
                      <a:pt x="99579" y="5310"/>
                      <a:pt x="103246" y="7358"/>
                    </a:cubicBezTo>
                    <a:cubicBezTo>
                      <a:pt x="106913" y="9406"/>
                      <a:pt x="108746" y="10430"/>
                      <a:pt x="108746" y="10430"/>
                    </a:cubicBezTo>
                    <a:lnTo>
                      <a:pt x="106175" y="16859"/>
                    </a:lnTo>
                    <a:cubicBezTo>
                      <a:pt x="104746" y="20097"/>
                      <a:pt x="102508" y="22336"/>
                      <a:pt x="99460" y="23574"/>
                    </a:cubicBezTo>
                    <a:cubicBezTo>
                      <a:pt x="96412" y="24812"/>
                      <a:pt x="93268" y="24812"/>
                      <a:pt x="90030" y="23574"/>
                    </a:cubicBezTo>
                    <a:cubicBezTo>
                      <a:pt x="87934" y="22717"/>
                      <a:pt x="85982" y="22050"/>
                      <a:pt x="84172" y="21574"/>
                    </a:cubicBezTo>
                    <a:cubicBezTo>
                      <a:pt x="80172" y="20431"/>
                      <a:pt x="75457" y="19859"/>
                      <a:pt x="70027" y="19859"/>
                    </a:cubicBezTo>
                    <a:cubicBezTo>
                      <a:pt x="64217" y="19859"/>
                      <a:pt x="58836" y="20859"/>
                      <a:pt x="53882" y="22860"/>
                    </a:cubicBezTo>
                    <a:cubicBezTo>
                      <a:pt x="48930" y="24860"/>
                      <a:pt x="44548" y="27717"/>
                      <a:pt x="40738" y="31432"/>
                    </a:cubicBezTo>
                    <a:cubicBezTo>
                      <a:pt x="36833" y="35052"/>
                      <a:pt x="33642" y="39481"/>
                      <a:pt x="31165" y="44720"/>
                    </a:cubicBezTo>
                    <a:cubicBezTo>
                      <a:pt x="28594" y="49863"/>
                      <a:pt x="26879" y="55530"/>
                      <a:pt x="26022" y="61722"/>
                    </a:cubicBezTo>
                    <a:cubicBezTo>
                      <a:pt x="25069" y="68580"/>
                      <a:pt x="25117" y="74628"/>
                      <a:pt x="26165" y="79867"/>
                    </a:cubicBezTo>
                    <a:cubicBezTo>
                      <a:pt x="27308" y="85106"/>
                      <a:pt x="29260" y="89487"/>
                      <a:pt x="32023" y="93011"/>
                    </a:cubicBezTo>
                    <a:cubicBezTo>
                      <a:pt x="34785" y="96536"/>
                      <a:pt x="38357" y="99155"/>
                      <a:pt x="42738" y="100869"/>
                    </a:cubicBezTo>
                    <a:cubicBezTo>
                      <a:pt x="47120" y="102679"/>
                      <a:pt x="52073" y="103584"/>
                      <a:pt x="57597" y="103584"/>
                    </a:cubicBezTo>
                    <a:cubicBezTo>
                      <a:pt x="60264" y="103584"/>
                      <a:pt x="62979" y="103298"/>
                      <a:pt x="65741" y="102727"/>
                    </a:cubicBezTo>
                    <a:cubicBezTo>
                      <a:pt x="68503" y="102060"/>
                      <a:pt x="71123" y="101108"/>
                      <a:pt x="73599" y="99869"/>
                    </a:cubicBezTo>
                    <a:lnTo>
                      <a:pt x="78457" y="72152"/>
                    </a:lnTo>
                    <a:lnTo>
                      <a:pt x="55740" y="72152"/>
                    </a:lnTo>
                    <a:lnTo>
                      <a:pt x="58026" y="61293"/>
                    </a:lnTo>
                    <a:cubicBezTo>
                      <a:pt x="58502" y="59102"/>
                      <a:pt x="59621" y="57293"/>
                      <a:pt x="61383" y="55864"/>
                    </a:cubicBezTo>
                    <a:cubicBezTo>
                      <a:pt x="63146" y="54435"/>
                      <a:pt x="65170" y="53721"/>
                      <a:pt x="67456" y="53721"/>
                    </a:cubicBezTo>
                    <a:lnTo>
                      <a:pt x="98745" y="53721"/>
                    </a:lnTo>
                    <a:cubicBezTo>
                      <a:pt x="99698" y="53721"/>
                      <a:pt x="100555" y="53864"/>
                      <a:pt x="101317" y="54149"/>
                    </a:cubicBezTo>
                    <a:cubicBezTo>
                      <a:pt x="102079" y="54530"/>
                      <a:pt x="102698" y="55054"/>
                      <a:pt x="103174" y="55721"/>
                    </a:cubicBezTo>
                    <a:cubicBezTo>
                      <a:pt x="103651" y="56388"/>
                      <a:pt x="103984" y="57197"/>
                      <a:pt x="104174" y="58150"/>
                    </a:cubicBezTo>
                    <a:cubicBezTo>
                      <a:pt x="104365" y="59102"/>
                      <a:pt x="104365" y="60198"/>
                      <a:pt x="104174" y="61436"/>
                    </a:cubicBezTo>
                    <a:lnTo>
                      <a:pt x="96031" y="114871"/>
                    </a:lnTo>
                    <a:cubicBezTo>
                      <a:pt x="96031" y="114871"/>
                      <a:pt x="95483" y="115085"/>
                      <a:pt x="94388" y="115514"/>
                    </a:cubicBezTo>
                    <a:cubicBezTo>
                      <a:pt x="93292" y="115943"/>
                      <a:pt x="91887" y="116467"/>
                      <a:pt x="90173" y="117086"/>
                    </a:cubicBezTo>
                    <a:cubicBezTo>
                      <a:pt x="88458" y="117705"/>
                      <a:pt x="86696" y="118348"/>
                      <a:pt x="84886" y="119015"/>
                    </a:cubicBezTo>
                    <a:cubicBezTo>
                      <a:pt x="83267" y="119586"/>
                      <a:pt x="81338" y="120158"/>
                      <a:pt x="79100" y="120729"/>
                    </a:cubicBezTo>
                    <a:cubicBezTo>
                      <a:pt x="76862" y="121301"/>
                      <a:pt x="74838" y="121729"/>
                      <a:pt x="73028" y="122015"/>
                    </a:cubicBezTo>
                    <a:cubicBezTo>
                      <a:pt x="69789" y="122682"/>
                      <a:pt x="66551" y="123158"/>
                      <a:pt x="63312" y="123444"/>
                    </a:cubicBezTo>
                    <a:cubicBezTo>
                      <a:pt x="59978" y="123729"/>
                      <a:pt x="56692" y="123872"/>
                      <a:pt x="53454" y="123872"/>
                    </a:cubicBezTo>
                    <a:cubicBezTo>
                      <a:pt x="43834" y="123872"/>
                      <a:pt x="35452" y="122491"/>
                      <a:pt x="28308" y="119729"/>
                    </a:cubicBezTo>
                    <a:cubicBezTo>
                      <a:pt x="21164" y="116967"/>
                      <a:pt x="15306" y="113014"/>
                      <a:pt x="10734" y="107870"/>
                    </a:cubicBezTo>
                    <a:cubicBezTo>
                      <a:pt x="6258" y="102632"/>
                      <a:pt x="3162" y="96250"/>
                      <a:pt x="1447" y="88725"/>
                    </a:cubicBezTo>
                    <a:cubicBezTo>
                      <a:pt x="-267" y="81200"/>
                      <a:pt x="-458" y="72675"/>
                      <a:pt x="876" y="63150"/>
                    </a:cubicBezTo>
                    <a:cubicBezTo>
                      <a:pt x="2209" y="53340"/>
                      <a:pt x="4924" y="44529"/>
                      <a:pt x="9020" y="36719"/>
                    </a:cubicBezTo>
                    <a:cubicBezTo>
                      <a:pt x="13020" y="28908"/>
                      <a:pt x="18164" y="22288"/>
                      <a:pt x="24450" y="16859"/>
                    </a:cubicBezTo>
                    <a:cubicBezTo>
                      <a:pt x="30070" y="11906"/>
                      <a:pt x="36499" y="8001"/>
                      <a:pt x="43738" y="5143"/>
                    </a:cubicBezTo>
                    <a:cubicBezTo>
                      <a:pt x="43929" y="5048"/>
                      <a:pt x="44072" y="5000"/>
                      <a:pt x="44167" y="5000"/>
                    </a:cubicBezTo>
                    <a:cubicBezTo>
                      <a:pt x="44738" y="4715"/>
                      <a:pt x="45310" y="4476"/>
                      <a:pt x="45882" y="4286"/>
                    </a:cubicBezTo>
                    <a:cubicBezTo>
                      <a:pt x="52549" y="1428"/>
                      <a:pt x="60598" y="0"/>
                      <a:pt x="7002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5" name="文本框 74"/>
              <p:cNvSpPr txBox="1"/>
              <p:nvPr/>
            </p:nvSpPr>
            <p:spPr>
              <a:xfrm>
                <a:off x="87686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6" y="26479"/>
                      <a:pt x="39004" y="35147"/>
                    </a:cubicBezTo>
                    <a:cubicBezTo>
                      <a:pt x="30622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0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79" name="文本框 78"/>
          <p:cNvSpPr txBox="1"/>
          <p:nvPr/>
        </p:nvSpPr>
        <p:spPr>
          <a:xfrm rot="21059786">
            <a:off x="1863826" y="1118963"/>
            <a:ext cx="3765774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01</a:t>
            </a:r>
            <a:endParaRPr lang="zh-CN" altLang="en-US" sz="239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1311292" y="4127989"/>
            <a:ext cx="1142223" cy="226233"/>
          </a:xfrm>
          <a:prstGeom prst="parallelogram">
            <a:avLst/>
          </a:prstGeom>
          <a:gradFill>
            <a:gsLst>
              <a:gs pos="100000">
                <a:srgbClr val="F5D510">
                  <a:alpha val="31000"/>
                </a:srgbClr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" name="文本框 2"/>
          <p:cNvSpPr txBox="1"/>
          <p:nvPr/>
        </p:nvSpPr>
        <p:spPr>
          <a:xfrm rot="21059786">
            <a:off x="2109704" y="4314278"/>
            <a:ext cx="1356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PART</a:t>
            </a:r>
            <a:endParaRPr lang="zh-CN" altLang="en-US" sz="32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6034427" y="2128993"/>
            <a:ext cx="4390159" cy="896694"/>
            <a:chOff x="1686791" y="2142375"/>
            <a:chExt cx="4390159" cy="896694"/>
          </a:xfrm>
        </p:grpSpPr>
        <p:sp>
          <p:nvSpPr>
            <p:cNvPr id="32" name="任意多边形: 形状 31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9" name="任意多边形: 形状 28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" name="平行四边形 3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0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在此输入填写标题内容</a:t>
              </a:r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6045200" y="3206612"/>
            <a:ext cx="4049187" cy="8303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tx1">
                    <a:lumMod val="75000"/>
                    <a:lumOff val="2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 23" descr="D:\51PPT模板网\51pptmoban.com\图片.jpg"/>
          <p:cNvSpPr/>
          <p:nvPr/>
        </p:nvSpPr>
        <p:spPr>
          <a:xfrm>
            <a:off x="731838" y="1600200"/>
            <a:ext cx="4782977" cy="332337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01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Oval 4"/>
          <p:cNvSpPr/>
          <p:nvPr/>
        </p:nvSpPr>
        <p:spPr>
          <a:xfrm>
            <a:off x="6038175" y="1786816"/>
            <a:ext cx="1041770" cy="1041770"/>
          </a:xfrm>
          <a:prstGeom prst="ellipse">
            <a:avLst/>
          </a:prstGeom>
          <a:solidFill>
            <a:srgbClr val="34B7C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id-ID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7" name="Group 40"/>
          <p:cNvGrpSpPr/>
          <p:nvPr/>
        </p:nvGrpSpPr>
        <p:grpSpPr>
          <a:xfrm>
            <a:off x="6328248" y="2098899"/>
            <a:ext cx="454186" cy="454186"/>
            <a:chOff x="2005013" y="1077913"/>
            <a:chExt cx="688975" cy="688975"/>
          </a:xfrm>
          <a:solidFill>
            <a:sysClr val="window" lastClr="FFFFFF"/>
          </a:solidFill>
        </p:grpSpPr>
        <p:sp>
          <p:nvSpPr>
            <p:cNvPr id="8" name="Freeform 5"/>
            <p:cNvSpPr>
              <a:spLocks noEditPoints="1"/>
            </p:cNvSpPr>
            <p:nvPr/>
          </p:nvSpPr>
          <p:spPr bwMode="auto">
            <a:xfrm>
              <a:off x="2005013" y="1077913"/>
              <a:ext cx="688975" cy="688975"/>
            </a:xfrm>
            <a:custGeom>
              <a:gdLst>
                <a:gd name="T0" fmla="*/ 8083 w 16058"/>
                <a:gd name="T1" fmla="*/ 10645 h 16058"/>
                <a:gd name="T2" fmla="*/ 6322 w 16058"/>
                <a:gd name="T3" fmla="*/ 9396 h 16058"/>
                <a:gd name="T4" fmla="*/ 5244 w 16058"/>
                <a:gd name="T5" fmla="*/ 7514 h 16058"/>
                <a:gd name="T6" fmla="*/ 5076 w 16058"/>
                <a:gd name="T7" fmla="*/ 5258 h 16058"/>
                <a:gd name="T8" fmla="*/ 5875 w 16058"/>
                <a:gd name="T9" fmla="*/ 3217 h 16058"/>
                <a:gd name="T10" fmla="*/ 7435 w 16058"/>
                <a:gd name="T11" fmla="*/ 1730 h 16058"/>
                <a:gd name="T12" fmla="*/ 9523 w 16058"/>
                <a:gd name="T13" fmla="*/ 1030 h 16058"/>
                <a:gd name="T14" fmla="*/ 11761 w 16058"/>
                <a:gd name="T15" fmla="*/ 1308 h 16058"/>
                <a:gd name="T16" fmla="*/ 13584 w 16058"/>
                <a:gd name="T17" fmla="*/ 2474 h 16058"/>
                <a:gd name="T18" fmla="*/ 14750 w 16058"/>
                <a:gd name="T19" fmla="*/ 4297 h 16058"/>
                <a:gd name="T20" fmla="*/ 15028 w 16058"/>
                <a:gd name="T21" fmla="*/ 6535 h 16058"/>
                <a:gd name="T22" fmla="*/ 14328 w 16058"/>
                <a:gd name="T23" fmla="*/ 8624 h 16058"/>
                <a:gd name="T24" fmla="*/ 12841 w 16058"/>
                <a:gd name="T25" fmla="*/ 10183 h 16058"/>
                <a:gd name="T26" fmla="*/ 10800 w 16058"/>
                <a:gd name="T27" fmla="*/ 10982 h 16058"/>
                <a:gd name="T28" fmla="*/ 2326 w 16058"/>
                <a:gd name="T29" fmla="*/ 14973 h 16058"/>
                <a:gd name="T30" fmla="*/ 2162 w 16058"/>
                <a:gd name="T31" fmla="*/ 15080 h 16058"/>
                <a:gd name="T32" fmla="*/ 1975 w 16058"/>
                <a:gd name="T33" fmla="*/ 15148 h 16058"/>
                <a:gd name="T34" fmla="*/ 1771 w 16058"/>
                <a:gd name="T35" fmla="*/ 15172 h 16058"/>
                <a:gd name="T36" fmla="*/ 1387 w 16058"/>
                <a:gd name="T37" fmla="*/ 15084 h 16058"/>
                <a:gd name="T38" fmla="*/ 1088 w 16058"/>
                <a:gd name="T39" fmla="*/ 14850 h 16058"/>
                <a:gd name="T40" fmla="*/ 913 w 16058"/>
                <a:gd name="T41" fmla="*/ 14508 h 16058"/>
                <a:gd name="T42" fmla="*/ 890 w 16058"/>
                <a:gd name="T43" fmla="*/ 14194 h 16058"/>
                <a:gd name="T44" fmla="*/ 935 w 16058"/>
                <a:gd name="T45" fmla="*/ 13998 h 16058"/>
                <a:gd name="T46" fmla="*/ 1021 w 16058"/>
                <a:gd name="T47" fmla="*/ 13820 h 16058"/>
                <a:gd name="T48" fmla="*/ 1142 w 16058"/>
                <a:gd name="T49" fmla="*/ 13667 h 16058"/>
                <a:gd name="T50" fmla="*/ 5408 w 16058"/>
                <a:gd name="T51" fmla="*/ 9863 h 16058"/>
                <a:gd name="T52" fmla="*/ 5742 w 16058"/>
                <a:gd name="T53" fmla="*/ 10234 h 16058"/>
                <a:gd name="T54" fmla="*/ 6106 w 16058"/>
                <a:gd name="T55" fmla="*/ 10575 h 16058"/>
                <a:gd name="T56" fmla="*/ 2407 w 16058"/>
                <a:gd name="T57" fmla="*/ 14900 h 16058"/>
                <a:gd name="T58" fmla="*/ 7693 w 16058"/>
                <a:gd name="T59" fmla="*/ 474 h 16058"/>
                <a:gd name="T60" fmla="*/ 5579 w 16058"/>
                <a:gd name="T61" fmla="*/ 1973 h 16058"/>
                <a:gd name="T62" fmla="*/ 4285 w 16058"/>
                <a:gd name="T63" fmla="*/ 4231 h 16058"/>
                <a:gd name="T64" fmla="*/ 4022 w 16058"/>
                <a:gd name="T65" fmla="*/ 6306 h 16058"/>
                <a:gd name="T66" fmla="*/ 4119 w 16058"/>
                <a:gd name="T67" fmla="*/ 7138 h 16058"/>
                <a:gd name="T68" fmla="*/ 4326 w 16058"/>
                <a:gd name="T69" fmla="*/ 7930 h 16058"/>
                <a:gd name="T70" fmla="*/ 4634 w 16058"/>
                <a:gd name="T71" fmla="*/ 8676 h 16058"/>
                <a:gd name="T72" fmla="*/ 386 w 16058"/>
                <a:gd name="T73" fmla="*/ 13185 h 16058"/>
                <a:gd name="T74" fmla="*/ 179 w 16058"/>
                <a:gd name="T75" fmla="*/ 13512 h 16058"/>
                <a:gd name="T76" fmla="*/ 46 w 16058"/>
                <a:gd name="T77" fmla="*/ 13883 h 16058"/>
                <a:gd name="T78" fmla="*/ 0 w 16058"/>
                <a:gd name="T79" fmla="*/ 14287 h 16058"/>
                <a:gd name="T80" fmla="*/ 175 w 16058"/>
                <a:gd name="T81" fmla="*/ 15054 h 16058"/>
                <a:gd name="T82" fmla="*/ 644 w 16058"/>
                <a:gd name="T83" fmla="*/ 15654 h 16058"/>
                <a:gd name="T84" fmla="*/ 1329 w 16058"/>
                <a:gd name="T85" fmla="*/ 16002 h 16058"/>
                <a:gd name="T86" fmla="*/ 1954 w 16058"/>
                <a:gd name="T87" fmla="*/ 16049 h 16058"/>
                <a:gd name="T88" fmla="*/ 2344 w 16058"/>
                <a:gd name="T89" fmla="*/ 15963 h 16058"/>
                <a:gd name="T90" fmla="*/ 2698 w 16058"/>
                <a:gd name="T91" fmla="*/ 15795 h 16058"/>
                <a:gd name="T92" fmla="*/ 3003 w 16058"/>
                <a:gd name="T93" fmla="*/ 15557 h 16058"/>
                <a:gd name="T94" fmla="*/ 7703 w 16058"/>
                <a:gd name="T95" fmla="*/ 11572 h 16058"/>
                <a:gd name="T96" fmla="*/ 8472 w 16058"/>
                <a:gd name="T97" fmla="*/ 11837 h 16058"/>
                <a:gd name="T98" fmla="*/ 9285 w 16058"/>
                <a:gd name="T99" fmla="*/ 11996 h 16058"/>
                <a:gd name="T100" fmla="*/ 10346 w 16058"/>
                <a:gd name="T101" fmla="*/ 12035 h 16058"/>
                <a:gd name="T102" fmla="*/ 12907 w 16058"/>
                <a:gd name="T103" fmla="*/ 11317 h 16058"/>
                <a:gd name="T104" fmla="*/ 14862 w 16058"/>
                <a:gd name="T105" fmla="*/ 9625 h 16058"/>
                <a:gd name="T106" fmla="*/ 15936 w 16058"/>
                <a:gd name="T107" fmla="*/ 7235 h 16058"/>
                <a:gd name="T108" fmla="*/ 15868 w 16058"/>
                <a:gd name="T109" fmla="*/ 4517 h 16058"/>
                <a:gd name="T110" fmla="*/ 14683 w 16058"/>
                <a:gd name="T111" fmla="*/ 2191 h 16058"/>
                <a:gd name="T112" fmla="*/ 12647 w 16058"/>
                <a:gd name="T113" fmla="*/ 594 h 16058"/>
                <a:gd name="T114" fmla="*/ 10036 w 16058"/>
                <a:gd name="T115" fmla="*/ 0 h 160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6058" h="16058">
                  <a:moveTo>
                    <a:pt x="10036" y="11040"/>
                  </a:moveTo>
                  <a:lnTo>
                    <a:pt x="9778" y="11034"/>
                  </a:lnTo>
                  <a:lnTo>
                    <a:pt x="9523" y="11014"/>
                  </a:lnTo>
                  <a:lnTo>
                    <a:pt x="9272" y="10982"/>
                  </a:lnTo>
                  <a:lnTo>
                    <a:pt x="9025" y="10938"/>
                  </a:lnTo>
                  <a:lnTo>
                    <a:pt x="8783" y="10882"/>
                  </a:lnTo>
                  <a:lnTo>
                    <a:pt x="8544" y="10814"/>
                  </a:lnTo>
                  <a:lnTo>
                    <a:pt x="8311" y="10736"/>
                  </a:lnTo>
                  <a:lnTo>
                    <a:pt x="8083" y="10645"/>
                  </a:lnTo>
                  <a:lnTo>
                    <a:pt x="7860" y="10545"/>
                  </a:lnTo>
                  <a:lnTo>
                    <a:pt x="7645" y="10434"/>
                  </a:lnTo>
                  <a:lnTo>
                    <a:pt x="7435" y="10313"/>
                  </a:lnTo>
                  <a:lnTo>
                    <a:pt x="7231" y="10183"/>
                  </a:lnTo>
                  <a:lnTo>
                    <a:pt x="7034" y="10043"/>
                  </a:lnTo>
                  <a:lnTo>
                    <a:pt x="6845" y="9894"/>
                  </a:lnTo>
                  <a:lnTo>
                    <a:pt x="6662" y="9736"/>
                  </a:lnTo>
                  <a:lnTo>
                    <a:pt x="6488" y="9570"/>
                  </a:lnTo>
                  <a:lnTo>
                    <a:pt x="6322" y="9396"/>
                  </a:lnTo>
                  <a:lnTo>
                    <a:pt x="6164" y="9213"/>
                  </a:lnTo>
                  <a:lnTo>
                    <a:pt x="6015" y="9024"/>
                  </a:lnTo>
                  <a:lnTo>
                    <a:pt x="5875" y="8827"/>
                  </a:lnTo>
                  <a:lnTo>
                    <a:pt x="5745" y="8624"/>
                  </a:lnTo>
                  <a:lnTo>
                    <a:pt x="5624" y="8413"/>
                  </a:lnTo>
                  <a:lnTo>
                    <a:pt x="5513" y="8198"/>
                  </a:lnTo>
                  <a:lnTo>
                    <a:pt x="5413" y="7975"/>
                  </a:lnTo>
                  <a:lnTo>
                    <a:pt x="5322" y="7747"/>
                  </a:lnTo>
                  <a:lnTo>
                    <a:pt x="5244" y="7514"/>
                  </a:lnTo>
                  <a:lnTo>
                    <a:pt x="5176" y="7275"/>
                  </a:lnTo>
                  <a:lnTo>
                    <a:pt x="5120" y="7033"/>
                  </a:lnTo>
                  <a:lnTo>
                    <a:pt x="5076" y="6786"/>
                  </a:lnTo>
                  <a:lnTo>
                    <a:pt x="5044" y="6535"/>
                  </a:lnTo>
                  <a:lnTo>
                    <a:pt x="5025" y="6280"/>
                  </a:lnTo>
                  <a:lnTo>
                    <a:pt x="5018" y="6022"/>
                  </a:lnTo>
                  <a:lnTo>
                    <a:pt x="5025" y="5764"/>
                  </a:lnTo>
                  <a:lnTo>
                    <a:pt x="5044" y="5509"/>
                  </a:lnTo>
                  <a:lnTo>
                    <a:pt x="5076" y="5258"/>
                  </a:lnTo>
                  <a:lnTo>
                    <a:pt x="5120" y="5011"/>
                  </a:lnTo>
                  <a:lnTo>
                    <a:pt x="5176" y="4768"/>
                  </a:lnTo>
                  <a:lnTo>
                    <a:pt x="5244" y="4529"/>
                  </a:lnTo>
                  <a:lnTo>
                    <a:pt x="5322" y="4297"/>
                  </a:lnTo>
                  <a:lnTo>
                    <a:pt x="5413" y="4069"/>
                  </a:lnTo>
                  <a:lnTo>
                    <a:pt x="5513" y="3846"/>
                  </a:lnTo>
                  <a:lnTo>
                    <a:pt x="5624" y="3630"/>
                  </a:lnTo>
                  <a:lnTo>
                    <a:pt x="5745" y="3420"/>
                  </a:lnTo>
                  <a:lnTo>
                    <a:pt x="5875" y="3217"/>
                  </a:lnTo>
                  <a:lnTo>
                    <a:pt x="6015" y="3020"/>
                  </a:lnTo>
                  <a:lnTo>
                    <a:pt x="6164" y="2830"/>
                  </a:lnTo>
                  <a:lnTo>
                    <a:pt x="6322" y="2648"/>
                  </a:lnTo>
                  <a:lnTo>
                    <a:pt x="6488" y="2474"/>
                  </a:lnTo>
                  <a:lnTo>
                    <a:pt x="6662" y="2307"/>
                  </a:lnTo>
                  <a:lnTo>
                    <a:pt x="6845" y="2150"/>
                  </a:lnTo>
                  <a:lnTo>
                    <a:pt x="7034" y="2000"/>
                  </a:lnTo>
                  <a:lnTo>
                    <a:pt x="7231" y="1861"/>
                  </a:lnTo>
                  <a:lnTo>
                    <a:pt x="7435" y="1730"/>
                  </a:lnTo>
                  <a:lnTo>
                    <a:pt x="7645" y="1610"/>
                  </a:lnTo>
                  <a:lnTo>
                    <a:pt x="7860" y="1498"/>
                  </a:lnTo>
                  <a:lnTo>
                    <a:pt x="8083" y="1398"/>
                  </a:lnTo>
                  <a:lnTo>
                    <a:pt x="8311" y="1308"/>
                  </a:lnTo>
                  <a:lnTo>
                    <a:pt x="8544" y="1229"/>
                  </a:lnTo>
                  <a:lnTo>
                    <a:pt x="8783" y="1161"/>
                  </a:lnTo>
                  <a:lnTo>
                    <a:pt x="9025" y="1106"/>
                  </a:lnTo>
                  <a:lnTo>
                    <a:pt x="9272" y="1062"/>
                  </a:lnTo>
                  <a:lnTo>
                    <a:pt x="9523" y="1030"/>
                  </a:lnTo>
                  <a:lnTo>
                    <a:pt x="9778" y="1010"/>
                  </a:lnTo>
                  <a:lnTo>
                    <a:pt x="10036" y="1004"/>
                  </a:lnTo>
                  <a:lnTo>
                    <a:pt x="10294" y="1010"/>
                  </a:lnTo>
                  <a:lnTo>
                    <a:pt x="10549" y="1030"/>
                  </a:lnTo>
                  <a:lnTo>
                    <a:pt x="10800" y="1062"/>
                  </a:lnTo>
                  <a:lnTo>
                    <a:pt x="11048" y="1106"/>
                  </a:lnTo>
                  <a:lnTo>
                    <a:pt x="11291" y="1161"/>
                  </a:lnTo>
                  <a:lnTo>
                    <a:pt x="11529" y="1229"/>
                  </a:lnTo>
                  <a:lnTo>
                    <a:pt x="11761" y="1308"/>
                  </a:lnTo>
                  <a:lnTo>
                    <a:pt x="11989" y="1398"/>
                  </a:lnTo>
                  <a:lnTo>
                    <a:pt x="12212" y="1498"/>
                  </a:lnTo>
                  <a:lnTo>
                    <a:pt x="12428" y="1610"/>
                  </a:lnTo>
                  <a:lnTo>
                    <a:pt x="12639" y="1730"/>
                  </a:lnTo>
                  <a:lnTo>
                    <a:pt x="12841" y="1861"/>
                  </a:lnTo>
                  <a:lnTo>
                    <a:pt x="13038" y="2000"/>
                  </a:lnTo>
                  <a:lnTo>
                    <a:pt x="13228" y="2150"/>
                  </a:lnTo>
                  <a:lnTo>
                    <a:pt x="13410" y="2307"/>
                  </a:lnTo>
                  <a:lnTo>
                    <a:pt x="13584" y="2474"/>
                  </a:lnTo>
                  <a:lnTo>
                    <a:pt x="13751" y="2648"/>
                  </a:lnTo>
                  <a:lnTo>
                    <a:pt x="13908" y="2830"/>
                  </a:lnTo>
                  <a:lnTo>
                    <a:pt x="14058" y="3020"/>
                  </a:lnTo>
                  <a:lnTo>
                    <a:pt x="14197" y="3217"/>
                  </a:lnTo>
                  <a:lnTo>
                    <a:pt x="14328" y="3420"/>
                  </a:lnTo>
                  <a:lnTo>
                    <a:pt x="14448" y="3630"/>
                  </a:lnTo>
                  <a:lnTo>
                    <a:pt x="14560" y="3846"/>
                  </a:lnTo>
                  <a:lnTo>
                    <a:pt x="14660" y="4069"/>
                  </a:lnTo>
                  <a:lnTo>
                    <a:pt x="14750" y="4297"/>
                  </a:lnTo>
                  <a:lnTo>
                    <a:pt x="14829" y="4529"/>
                  </a:lnTo>
                  <a:lnTo>
                    <a:pt x="14897" y="4768"/>
                  </a:lnTo>
                  <a:lnTo>
                    <a:pt x="14952" y="5011"/>
                  </a:lnTo>
                  <a:lnTo>
                    <a:pt x="14996" y="5258"/>
                  </a:lnTo>
                  <a:lnTo>
                    <a:pt x="15028" y="5509"/>
                  </a:lnTo>
                  <a:lnTo>
                    <a:pt x="15048" y="5764"/>
                  </a:lnTo>
                  <a:lnTo>
                    <a:pt x="15054" y="6022"/>
                  </a:lnTo>
                  <a:lnTo>
                    <a:pt x="15048" y="6280"/>
                  </a:lnTo>
                  <a:lnTo>
                    <a:pt x="15028" y="6535"/>
                  </a:lnTo>
                  <a:lnTo>
                    <a:pt x="14996" y="6786"/>
                  </a:lnTo>
                  <a:lnTo>
                    <a:pt x="14952" y="7033"/>
                  </a:lnTo>
                  <a:lnTo>
                    <a:pt x="14897" y="7275"/>
                  </a:lnTo>
                  <a:lnTo>
                    <a:pt x="14829" y="7514"/>
                  </a:lnTo>
                  <a:lnTo>
                    <a:pt x="14750" y="7747"/>
                  </a:lnTo>
                  <a:lnTo>
                    <a:pt x="14660" y="7975"/>
                  </a:lnTo>
                  <a:lnTo>
                    <a:pt x="14560" y="8198"/>
                  </a:lnTo>
                  <a:lnTo>
                    <a:pt x="14448" y="8413"/>
                  </a:lnTo>
                  <a:lnTo>
                    <a:pt x="14328" y="8624"/>
                  </a:lnTo>
                  <a:lnTo>
                    <a:pt x="14197" y="8827"/>
                  </a:lnTo>
                  <a:lnTo>
                    <a:pt x="14058" y="9024"/>
                  </a:lnTo>
                  <a:lnTo>
                    <a:pt x="13908" y="9213"/>
                  </a:lnTo>
                  <a:lnTo>
                    <a:pt x="13751" y="9396"/>
                  </a:lnTo>
                  <a:lnTo>
                    <a:pt x="13584" y="9570"/>
                  </a:lnTo>
                  <a:lnTo>
                    <a:pt x="13410" y="9736"/>
                  </a:lnTo>
                  <a:lnTo>
                    <a:pt x="13228" y="9894"/>
                  </a:lnTo>
                  <a:lnTo>
                    <a:pt x="13038" y="10043"/>
                  </a:lnTo>
                  <a:lnTo>
                    <a:pt x="12841" y="10183"/>
                  </a:lnTo>
                  <a:lnTo>
                    <a:pt x="12639" y="10313"/>
                  </a:lnTo>
                  <a:lnTo>
                    <a:pt x="12428" y="10434"/>
                  </a:lnTo>
                  <a:lnTo>
                    <a:pt x="12212" y="10545"/>
                  </a:lnTo>
                  <a:lnTo>
                    <a:pt x="11989" y="10645"/>
                  </a:lnTo>
                  <a:lnTo>
                    <a:pt x="11761" y="10736"/>
                  </a:lnTo>
                  <a:lnTo>
                    <a:pt x="11529" y="10814"/>
                  </a:lnTo>
                  <a:lnTo>
                    <a:pt x="11291" y="10882"/>
                  </a:lnTo>
                  <a:lnTo>
                    <a:pt x="11048" y="10938"/>
                  </a:lnTo>
                  <a:lnTo>
                    <a:pt x="10800" y="10982"/>
                  </a:lnTo>
                  <a:lnTo>
                    <a:pt x="10549" y="11014"/>
                  </a:lnTo>
                  <a:lnTo>
                    <a:pt x="10294" y="11034"/>
                  </a:lnTo>
                  <a:lnTo>
                    <a:pt x="10036" y="11040"/>
                  </a:lnTo>
                  <a:close/>
                  <a:moveTo>
                    <a:pt x="2407" y="14900"/>
                  </a:moveTo>
                  <a:lnTo>
                    <a:pt x="2391" y="14915"/>
                  </a:lnTo>
                  <a:lnTo>
                    <a:pt x="2376" y="14930"/>
                  </a:lnTo>
                  <a:lnTo>
                    <a:pt x="2360" y="14945"/>
                  </a:lnTo>
                  <a:lnTo>
                    <a:pt x="2342" y="14959"/>
                  </a:lnTo>
                  <a:lnTo>
                    <a:pt x="2326" y="14973"/>
                  </a:lnTo>
                  <a:lnTo>
                    <a:pt x="2309" y="14987"/>
                  </a:lnTo>
                  <a:lnTo>
                    <a:pt x="2291" y="15000"/>
                  </a:lnTo>
                  <a:lnTo>
                    <a:pt x="2274" y="15013"/>
                  </a:lnTo>
                  <a:lnTo>
                    <a:pt x="2256" y="15025"/>
                  </a:lnTo>
                  <a:lnTo>
                    <a:pt x="2238" y="15037"/>
                  </a:lnTo>
                  <a:lnTo>
                    <a:pt x="2219" y="15048"/>
                  </a:lnTo>
                  <a:lnTo>
                    <a:pt x="2200" y="15059"/>
                  </a:lnTo>
                  <a:lnTo>
                    <a:pt x="2181" y="15069"/>
                  </a:lnTo>
                  <a:lnTo>
                    <a:pt x="2162" y="15080"/>
                  </a:lnTo>
                  <a:lnTo>
                    <a:pt x="2142" y="15090"/>
                  </a:lnTo>
                  <a:lnTo>
                    <a:pt x="2122" y="15099"/>
                  </a:lnTo>
                  <a:lnTo>
                    <a:pt x="2102" y="15108"/>
                  </a:lnTo>
                  <a:lnTo>
                    <a:pt x="2081" y="15116"/>
                  </a:lnTo>
                  <a:lnTo>
                    <a:pt x="2060" y="15123"/>
                  </a:lnTo>
                  <a:lnTo>
                    <a:pt x="2039" y="15130"/>
                  </a:lnTo>
                  <a:lnTo>
                    <a:pt x="2018" y="15137"/>
                  </a:lnTo>
                  <a:lnTo>
                    <a:pt x="1996" y="15143"/>
                  </a:lnTo>
                  <a:lnTo>
                    <a:pt x="1975" y="15148"/>
                  </a:lnTo>
                  <a:lnTo>
                    <a:pt x="1953" y="15153"/>
                  </a:lnTo>
                  <a:lnTo>
                    <a:pt x="1931" y="15158"/>
                  </a:lnTo>
                  <a:lnTo>
                    <a:pt x="1909" y="15162"/>
                  </a:lnTo>
                  <a:lnTo>
                    <a:pt x="1886" y="15165"/>
                  </a:lnTo>
                  <a:lnTo>
                    <a:pt x="1864" y="15168"/>
                  </a:lnTo>
                  <a:lnTo>
                    <a:pt x="1841" y="15170"/>
                  </a:lnTo>
                  <a:lnTo>
                    <a:pt x="1818" y="15171"/>
                  </a:lnTo>
                  <a:lnTo>
                    <a:pt x="1794" y="15172"/>
                  </a:lnTo>
                  <a:lnTo>
                    <a:pt x="1771" y="15172"/>
                  </a:lnTo>
                  <a:lnTo>
                    <a:pt x="1725" y="15171"/>
                  </a:lnTo>
                  <a:lnTo>
                    <a:pt x="1680" y="15168"/>
                  </a:lnTo>
                  <a:lnTo>
                    <a:pt x="1636" y="15162"/>
                  </a:lnTo>
                  <a:lnTo>
                    <a:pt x="1593" y="15154"/>
                  </a:lnTo>
                  <a:lnTo>
                    <a:pt x="1550" y="15145"/>
                  </a:lnTo>
                  <a:lnTo>
                    <a:pt x="1507" y="15133"/>
                  </a:lnTo>
                  <a:lnTo>
                    <a:pt x="1466" y="15119"/>
                  </a:lnTo>
                  <a:lnTo>
                    <a:pt x="1426" y="15103"/>
                  </a:lnTo>
                  <a:lnTo>
                    <a:pt x="1387" y="15084"/>
                  </a:lnTo>
                  <a:lnTo>
                    <a:pt x="1349" y="15065"/>
                  </a:lnTo>
                  <a:lnTo>
                    <a:pt x="1312" y="15044"/>
                  </a:lnTo>
                  <a:lnTo>
                    <a:pt x="1276" y="15021"/>
                  </a:lnTo>
                  <a:lnTo>
                    <a:pt x="1241" y="14996"/>
                  </a:lnTo>
                  <a:lnTo>
                    <a:pt x="1208" y="14970"/>
                  </a:lnTo>
                  <a:lnTo>
                    <a:pt x="1176" y="14942"/>
                  </a:lnTo>
                  <a:lnTo>
                    <a:pt x="1145" y="14913"/>
                  </a:lnTo>
                  <a:lnTo>
                    <a:pt x="1116" y="14882"/>
                  </a:lnTo>
                  <a:lnTo>
                    <a:pt x="1088" y="14850"/>
                  </a:lnTo>
                  <a:lnTo>
                    <a:pt x="1062" y="14817"/>
                  </a:lnTo>
                  <a:lnTo>
                    <a:pt x="1037" y="14782"/>
                  </a:lnTo>
                  <a:lnTo>
                    <a:pt x="1014" y="14746"/>
                  </a:lnTo>
                  <a:lnTo>
                    <a:pt x="993" y="14709"/>
                  </a:lnTo>
                  <a:lnTo>
                    <a:pt x="974" y="14671"/>
                  </a:lnTo>
                  <a:lnTo>
                    <a:pt x="955" y="14632"/>
                  </a:lnTo>
                  <a:lnTo>
                    <a:pt x="939" y="14592"/>
                  </a:lnTo>
                  <a:lnTo>
                    <a:pt x="925" y="14551"/>
                  </a:lnTo>
                  <a:lnTo>
                    <a:pt x="913" y="14508"/>
                  </a:lnTo>
                  <a:lnTo>
                    <a:pt x="903" y="14465"/>
                  </a:lnTo>
                  <a:lnTo>
                    <a:pt x="896" y="14422"/>
                  </a:lnTo>
                  <a:lnTo>
                    <a:pt x="890" y="14378"/>
                  </a:lnTo>
                  <a:lnTo>
                    <a:pt x="887" y="14333"/>
                  </a:lnTo>
                  <a:lnTo>
                    <a:pt x="886" y="14287"/>
                  </a:lnTo>
                  <a:lnTo>
                    <a:pt x="886" y="14264"/>
                  </a:lnTo>
                  <a:lnTo>
                    <a:pt x="887" y="14240"/>
                  </a:lnTo>
                  <a:lnTo>
                    <a:pt x="888" y="14217"/>
                  </a:lnTo>
                  <a:lnTo>
                    <a:pt x="890" y="14194"/>
                  </a:lnTo>
                  <a:lnTo>
                    <a:pt x="893" y="14172"/>
                  </a:lnTo>
                  <a:lnTo>
                    <a:pt x="896" y="14149"/>
                  </a:lnTo>
                  <a:lnTo>
                    <a:pt x="900" y="14127"/>
                  </a:lnTo>
                  <a:lnTo>
                    <a:pt x="905" y="14105"/>
                  </a:lnTo>
                  <a:lnTo>
                    <a:pt x="910" y="14083"/>
                  </a:lnTo>
                  <a:lnTo>
                    <a:pt x="915" y="14062"/>
                  </a:lnTo>
                  <a:lnTo>
                    <a:pt x="921" y="14040"/>
                  </a:lnTo>
                  <a:lnTo>
                    <a:pt x="928" y="14019"/>
                  </a:lnTo>
                  <a:lnTo>
                    <a:pt x="935" y="13998"/>
                  </a:lnTo>
                  <a:lnTo>
                    <a:pt x="942" y="13977"/>
                  </a:lnTo>
                  <a:lnTo>
                    <a:pt x="950" y="13956"/>
                  </a:lnTo>
                  <a:lnTo>
                    <a:pt x="959" y="13936"/>
                  </a:lnTo>
                  <a:lnTo>
                    <a:pt x="968" y="13916"/>
                  </a:lnTo>
                  <a:lnTo>
                    <a:pt x="978" y="13896"/>
                  </a:lnTo>
                  <a:lnTo>
                    <a:pt x="988" y="13877"/>
                  </a:lnTo>
                  <a:lnTo>
                    <a:pt x="999" y="13858"/>
                  </a:lnTo>
                  <a:lnTo>
                    <a:pt x="1010" y="13839"/>
                  </a:lnTo>
                  <a:lnTo>
                    <a:pt x="1021" y="13820"/>
                  </a:lnTo>
                  <a:lnTo>
                    <a:pt x="1033" y="13802"/>
                  </a:lnTo>
                  <a:lnTo>
                    <a:pt x="1045" y="13784"/>
                  </a:lnTo>
                  <a:lnTo>
                    <a:pt x="1058" y="13767"/>
                  </a:lnTo>
                  <a:lnTo>
                    <a:pt x="1071" y="13749"/>
                  </a:lnTo>
                  <a:lnTo>
                    <a:pt x="1085" y="13732"/>
                  </a:lnTo>
                  <a:lnTo>
                    <a:pt x="1099" y="13716"/>
                  </a:lnTo>
                  <a:lnTo>
                    <a:pt x="1113" y="13698"/>
                  </a:lnTo>
                  <a:lnTo>
                    <a:pt x="1127" y="13682"/>
                  </a:lnTo>
                  <a:lnTo>
                    <a:pt x="1142" y="13667"/>
                  </a:lnTo>
                  <a:lnTo>
                    <a:pt x="1158" y="13651"/>
                  </a:lnTo>
                  <a:lnTo>
                    <a:pt x="1154" y="13647"/>
                  </a:lnTo>
                  <a:lnTo>
                    <a:pt x="5202" y="9601"/>
                  </a:lnTo>
                  <a:lnTo>
                    <a:pt x="5235" y="9645"/>
                  </a:lnTo>
                  <a:lnTo>
                    <a:pt x="5268" y="9689"/>
                  </a:lnTo>
                  <a:lnTo>
                    <a:pt x="5302" y="9733"/>
                  </a:lnTo>
                  <a:lnTo>
                    <a:pt x="5337" y="9776"/>
                  </a:lnTo>
                  <a:lnTo>
                    <a:pt x="5372" y="9819"/>
                  </a:lnTo>
                  <a:lnTo>
                    <a:pt x="5408" y="9863"/>
                  </a:lnTo>
                  <a:lnTo>
                    <a:pt x="5443" y="9906"/>
                  </a:lnTo>
                  <a:lnTo>
                    <a:pt x="5479" y="9948"/>
                  </a:lnTo>
                  <a:lnTo>
                    <a:pt x="5516" y="9989"/>
                  </a:lnTo>
                  <a:lnTo>
                    <a:pt x="5552" y="10031"/>
                  </a:lnTo>
                  <a:lnTo>
                    <a:pt x="5589" y="10072"/>
                  </a:lnTo>
                  <a:lnTo>
                    <a:pt x="5627" y="10114"/>
                  </a:lnTo>
                  <a:lnTo>
                    <a:pt x="5665" y="10154"/>
                  </a:lnTo>
                  <a:lnTo>
                    <a:pt x="5704" y="10194"/>
                  </a:lnTo>
                  <a:lnTo>
                    <a:pt x="5742" y="10234"/>
                  </a:lnTo>
                  <a:lnTo>
                    <a:pt x="5781" y="10273"/>
                  </a:lnTo>
                  <a:lnTo>
                    <a:pt x="5820" y="10312"/>
                  </a:lnTo>
                  <a:lnTo>
                    <a:pt x="5860" y="10350"/>
                  </a:lnTo>
                  <a:lnTo>
                    <a:pt x="5900" y="10390"/>
                  </a:lnTo>
                  <a:lnTo>
                    <a:pt x="5940" y="10427"/>
                  </a:lnTo>
                  <a:lnTo>
                    <a:pt x="5982" y="10465"/>
                  </a:lnTo>
                  <a:lnTo>
                    <a:pt x="6023" y="10502"/>
                  </a:lnTo>
                  <a:lnTo>
                    <a:pt x="6064" y="10539"/>
                  </a:lnTo>
                  <a:lnTo>
                    <a:pt x="6106" y="10575"/>
                  </a:lnTo>
                  <a:lnTo>
                    <a:pt x="6148" y="10611"/>
                  </a:lnTo>
                  <a:lnTo>
                    <a:pt x="6190" y="10647"/>
                  </a:lnTo>
                  <a:lnTo>
                    <a:pt x="6234" y="10683"/>
                  </a:lnTo>
                  <a:lnTo>
                    <a:pt x="6277" y="10718"/>
                  </a:lnTo>
                  <a:lnTo>
                    <a:pt x="6320" y="10752"/>
                  </a:lnTo>
                  <a:lnTo>
                    <a:pt x="6364" y="10786"/>
                  </a:lnTo>
                  <a:lnTo>
                    <a:pt x="6408" y="10820"/>
                  </a:lnTo>
                  <a:lnTo>
                    <a:pt x="6453" y="10854"/>
                  </a:lnTo>
                  <a:lnTo>
                    <a:pt x="2407" y="14900"/>
                  </a:lnTo>
                  <a:close/>
                  <a:moveTo>
                    <a:pt x="10036" y="0"/>
                  </a:moveTo>
                  <a:lnTo>
                    <a:pt x="9726" y="8"/>
                  </a:lnTo>
                  <a:lnTo>
                    <a:pt x="9421" y="31"/>
                  </a:lnTo>
                  <a:lnTo>
                    <a:pt x="9119" y="69"/>
                  </a:lnTo>
                  <a:lnTo>
                    <a:pt x="8823" y="122"/>
                  </a:lnTo>
                  <a:lnTo>
                    <a:pt x="8532" y="190"/>
                  </a:lnTo>
                  <a:lnTo>
                    <a:pt x="8246" y="271"/>
                  </a:lnTo>
                  <a:lnTo>
                    <a:pt x="7966" y="365"/>
                  </a:lnTo>
                  <a:lnTo>
                    <a:pt x="7693" y="474"/>
                  </a:lnTo>
                  <a:lnTo>
                    <a:pt x="7426" y="594"/>
                  </a:lnTo>
                  <a:lnTo>
                    <a:pt x="7166" y="727"/>
                  </a:lnTo>
                  <a:lnTo>
                    <a:pt x="6914" y="872"/>
                  </a:lnTo>
                  <a:lnTo>
                    <a:pt x="6669" y="1029"/>
                  </a:lnTo>
                  <a:lnTo>
                    <a:pt x="6433" y="1196"/>
                  </a:lnTo>
                  <a:lnTo>
                    <a:pt x="6206" y="1375"/>
                  </a:lnTo>
                  <a:lnTo>
                    <a:pt x="5988" y="1565"/>
                  </a:lnTo>
                  <a:lnTo>
                    <a:pt x="5778" y="1763"/>
                  </a:lnTo>
                  <a:lnTo>
                    <a:pt x="5579" y="1973"/>
                  </a:lnTo>
                  <a:lnTo>
                    <a:pt x="5389" y="2191"/>
                  </a:lnTo>
                  <a:lnTo>
                    <a:pt x="5211" y="2419"/>
                  </a:lnTo>
                  <a:lnTo>
                    <a:pt x="5043" y="2655"/>
                  </a:lnTo>
                  <a:lnTo>
                    <a:pt x="4887" y="2899"/>
                  </a:lnTo>
                  <a:lnTo>
                    <a:pt x="4741" y="3151"/>
                  </a:lnTo>
                  <a:lnTo>
                    <a:pt x="4609" y="3411"/>
                  </a:lnTo>
                  <a:lnTo>
                    <a:pt x="4488" y="3678"/>
                  </a:lnTo>
                  <a:lnTo>
                    <a:pt x="4380" y="3951"/>
                  </a:lnTo>
                  <a:lnTo>
                    <a:pt x="4285" y="4231"/>
                  </a:lnTo>
                  <a:lnTo>
                    <a:pt x="4204" y="4517"/>
                  </a:lnTo>
                  <a:lnTo>
                    <a:pt x="4137" y="4808"/>
                  </a:lnTo>
                  <a:lnTo>
                    <a:pt x="4084" y="5104"/>
                  </a:lnTo>
                  <a:lnTo>
                    <a:pt x="4046" y="5407"/>
                  </a:lnTo>
                  <a:lnTo>
                    <a:pt x="4023" y="5712"/>
                  </a:lnTo>
                  <a:lnTo>
                    <a:pt x="4015" y="6022"/>
                  </a:lnTo>
                  <a:lnTo>
                    <a:pt x="4016" y="6117"/>
                  </a:lnTo>
                  <a:lnTo>
                    <a:pt x="4018" y="6211"/>
                  </a:lnTo>
                  <a:lnTo>
                    <a:pt x="4022" y="6306"/>
                  </a:lnTo>
                  <a:lnTo>
                    <a:pt x="4027" y="6400"/>
                  </a:lnTo>
                  <a:lnTo>
                    <a:pt x="4033" y="6493"/>
                  </a:lnTo>
                  <a:lnTo>
                    <a:pt x="4041" y="6587"/>
                  </a:lnTo>
                  <a:lnTo>
                    <a:pt x="4051" y="6680"/>
                  </a:lnTo>
                  <a:lnTo>
                    <a:pt x="4062" y="6772"/>
                  </a:lnTo>
                  <a:lnTo>
                    <a:pt x="4074" y="6864"/>
                  </a:lnTo>
                  <a:lnTo>
                    <a:pt x="4087" y="6956"/>
                  </a:lnTo>
                  <a:lnTo>
                    <a:pt x="4102" y="7046"/>
                  </a:lnTo>
                  <a:lnTo>
                    <a:pt x="4119" y="7138"/>
                  </a:lnTo>
                  <a:lnTo>
                    <a:pt x="4136" y="7227"/>
                  </a:lnTo>
                  <a:lnTo>
                    <a:pt x="4155" y="7317"/>
                  </a:lnTo>
                  <a:lnTo>
                    <a:pt x="4176" y="7406"/>
                  </a:lnTo>
                  <a:lnTo>
                    <a:pt x="4197" y="7495"/>
                  </a:lnTo>
                  <a:lnTo>
                    <a:pt x="4220" y="7583"/>
                  </a:lnTo>
                  <a:lnTo>
                    <a:pt x="4244" y="7671"/>
                  </a:lnTo>
                  <a:lnTo>
                    <a:pt x="4270" y="7758"/>
                  </a:lnTo>
                  <a:lnTo>
                    <a:pt x="4298" y="7844"/>
                  </a:lnTo>
                  <a:lnTo>
                    <a:pt x="4326" y="7930"/>
                  </a:lnTo>
                  <a:lnTo>
                    <a:pt x="4355" y="8015"/>
                  </a:lnTo>
                  <a:lnTo>
                    <a:pt x="4386" y="8100"/>
                  </a:lnTo>
                  <a:lnTo>
                    <a:pt x="4417" y="8185"/>
                  </a:lnTo>
                  <a:lnTo>
                    <a:pt x="4450" y="8268"/>
                  </a:lnTo>
                  <a:lnTo>
                    <a:pt x="4484" y="8351"/>
                  </a:lnTo>
                  <a:lnTo>
                    <a:pt x="4520" y="8433"/>
                  </a:lnTo>
                  <a:lnTo>
                    <a:pt x="4556" y="8515"/>
                  </a:lnTo>
                  <a:lnTo>
                    <a:pt x="4595" y="8596"/>
                  </a:lnTo>
                  <a:lnTo>
                    <a:pt x="4634" y="8676"/>
                  </a:lnTo>
                  <a:lnTo>
                    <a:pt x="4673" y="8757"/>
                  </a:lnTo>
                  <a:lnTo>
                    <a:pt x="4715" y="8835"/>
                  </a:lnTo>
                  <a:lnTo>
                    <a:pt x="528" y="13021"/>
                  </a:lnTo>
                  <a:lnTo>
                    <a:pt x="531" y="13025"/>
                  </a:lnTo>
                  <a:lnTo>
                    <a:pt x="501" y="13055"/>
                  </a:lnTo>
                  <a:lnTo>
                    <a:pt x="471" y="13086"/>
                  </a:lnTo>
                  <a:lnTo>
                    <a:pt x="443" y="13118"/>
                  </a:lnTo>
                  <a:lnTo>
                    <a:pt x="414" y="13152"/>
                  </a:lnTo>
                  <a:lnTo>
                    <a:pt x="386" y="13185"/>
                  </a:lnTo>
                  <a:lnTo>
                    <a:pt x="360" y="13219"/>
                  </a:lnTo>
                  <a:lnTo>
                    <a:pt x="335" y="13253"/>
                  </a:lnTo>
                  <a:lnTo>
                    <a:pt x="310" y="13288"/>
                  </a:lnTo>
                  <a:lnTo>
                    <a:pt x="286" y="13324"/>
                  </a:lnTo>
                  <a:lnTo>
                    <a:pt x="263" y="13360"/>
                  </a:lnTo>
                  <a:lnTo>
                    <a:pt x="241" y="13397"/>
                  </a:lnTo>
                  <a:lnTo>
                    <a:pt x="219" y="13436"/>
                  </a:lnTo>
                  <a:lnTo>
                    <a:pt x="199" y="13474"/>
                  </a:lnTo>
                  <a:lnTo>
                    <a:pt x="179" y="13512"/>
                  </a:lnTo>
                  <a:lnTo>
                    <a:pt x="161" y="13551"/>
                  </a:lnTo>
                  <a:lnTo>
                    <a:pt x="143" y="13591"/>
                  </a:lnTo>
                  <a:lnTo>
                    <a:pt x="126" y="13631"/>
                  </a:lnTo>
                  <a:lnTo>
                    <a:pt x="110" y="13672"/>
                  </a:lnTo>
                  <a:lnTo>
                    <a:pt x="95" y="13714"/>
                  </a:lnTo>
                  <a:lnTo>
                    <a:pt x="81" y="13755"/>
                  </a:lnTo>
                  <a:lnTo>
                    <a:pt x="69" y="13797"/>
                  </a:lnTo>
                  <a:lnTo>
                    <a:pt x="57" y="13840"/>
                  </a:lnTo>
                  <a:lnTo>
                    <a:pt x="46" y="13883"/>
                  </a:lnTo>
                  <a:lnTo>
                    <a:pt x="37" y="13926"/>
                  </a:lnTo>
                  <a:lnTo>
                    <a:pt x="28" y="13970"/>
                  </a:lnTo>
                  <a:lnTo>
                    <a:pt x="21" y="14015"/>
                  </a:lnTo>
                  <a:lnTo>
                    <a:pt x="15" y="14059"/>
                  </a:lnTo>
                  <a:lnTo>
                    <a:pt x="9" y="14104"/>
                  </a:lnTo>
                  <a:lnTo>
                    <a:pt x="5" y="14149"/>
                  </a:lnTo>
                  <a:lnTo>
                    <a:pt x="2" y="14195"/>
                  </a:lnTo>
                  <a:lnTo>
                    <a:pt x="1" y="14240"/>
                  </a:lnTo>
                  <a:lnTo>
                    <a:pt x="0" y="14287"/>
                  </a:lnTo>
                  <a:lnTo>
                    <a:pt x="2" y="14378"/>
                  </a:lnTo>
                  <a:lnTo>
                    <a:pt x="9" y="14468"/>
                  </a:lnTo>
                  <a:lnTo>
                    <a:pt x="20" y="14557"/>
                  </a:lnTo>
                  <a:lnTo>
                    <a:pt x="36" y="14644"/>
                  </a:lnTo>
                  <a:lnTo>
                    <a:pt x="56" y="14729"/>
                  </a:lnTo>
                  <a:lnTo>
                    <a:pt x="79" y="14814"/>
                  </a:lnTo>
                  <a:lnTo>
                    <a:pt x="107" y="14896"/>
                  </a:lnTo>
                  <a:lnTo>
                    <a:pt x="140" y="14976"/>
                  </a:lnTo>
                  <a:lnTo>
                    <a:pt x="175" y="15054"/>
                  </a:lnTo>
                  <a:lnTo>
                    <a:pt x="214" y="15132"/>
                  </a:lnTo>
                  <a:lnTo>
                    <a:pt x="256" y="15205"/>
                  </a:lnTo>
                  <a:lnTo>
                    <a:pt x="302" y="15277"/>
                  </a:lnTo>
                  <a:lnTo>
                    <a:pt x="352" y="15346"/>
                  </a:lnTo>
                  <a:lnTo>
                    <a:pt x="404" y="15414"/>
                  </a:lnTo>
                  <a:lnTo>
                    <a:pt x="460" y="15478"/>
                  </a:lnTo>
                  <a:lnTo>
                    <a:pt x="519" y="15539"/>
                  </a:lnTo>
                  <a:lnTo>
                    <a:pt x="580" y="15598"/>
                  </a:lnTo>
                  <a:lnTo>
                    <a:pt x="644" y="15654"/>
                  </a:lnTo>
                  <a:lnTo>
                    <a:pt x="712" y="15706"/>
                  </a:lnTo>
                  <a:lnTo>
                    <a:pt x="781" y="15756"/>
                  </a:lnTo>
                  <a:lnTo>
                    <a:pt x="853" y="15801"/>
                  </a:lnTo>
                  <a:lnTo>
                    <a:pt x="926" y="15844"/>
                  </a:lnTo>
                  <a:lnTo>
                    <a:pt x="1004" y="15883"/>
                  </a:lnTo>
                  <a:lnTo>
                    <a:pt x="1082" y="15918"/>
                  </a:lnTo>
                  <a:lnTo>
                    <a:pt x="1162" y="15951"/>
                  </a:lnTo>
                  <a:lnTo>
                    <a:pt x="1244" y="15979"/>
                  </a:lnTo>
                  <a:lnTo>
                    <a:pt x="1329" y="16002"/>
                  </a:lnTo>
                  <a:lnTo>
                    <a:pt x="1414" y="16022"/>
                  </a:lnTo>
                  <a:lnTo>
                    <a:pt x="1501" y="16038"/>
                  </a:lnTo>
                  <a:lnTo>
                    <a:pt x="1590" y="16049"/>
                  </a:lnTo>
                  <a:lnTo>
                    <a:pt x="1680" y="16056"/>
                  </a:lnTo>
                  <a:lnTo>
                    <a:pt x="1771" y="16058"/>
                  </a:lnTo>
                  <a:lnTo>
                    <a:pt x="1818" y="16057"/>
                  </a:lnTo>
                  <a:lnTo>
                    <a:pt x="1863" y="16056"/>
                  </a:lnTo>
                  <a:lnTo>
                    <a:pt x="1909" y="16053"/>
                  </a:lnTo>
                  <a:lnTo>
                    <a:pt x="1954" y="16049"/>
                  </a:lnTo>
                  <a:lnTo>
                    <a:pt x="1999" y="16043"/>
                  </a:lnTo>
                  <a:lnTo>
                    <a:pt x="2043" y="16037"/>
                  </a:lnTo>
                  <a:lnTo>
                    <a:pt x="2088" y="16030"/>
                  </a:lnTo>
                  <a:lnTo>
                    <a:pt x="2132" y="16021"/>
                  </a:lnTo>
                  <a:lnTo>
                    <a:pt x="2175" y="16012"/>
                  </a:lnTo>
                  <a:lnTo>
                    <a:pt x="2218" y="16001"/>
                  </a:lnTo>
                  <a:lnTo>
                    <a:pt x="2261" y="15989"/>
                  </a:lnTo>
                  <a:lnTo>
                    <a:pt x="2302" y="15977"/>
                  </a:lnTo>
                  <a:lnTo>
                    <a:pt x="2344" y="15963"/>
                  </a:lnTo>
                  <a:lnTo>
                    <a:pt x="2386" y="15948"/>
                  </a:lnTo>
                  <a:lnTo>
                    <a:pt x="2427" y="15932"/>
                  </a:lnTo>
                  <a:lnTo>
                    <a:pt x="2467" y="15915"/>
                  </a:lnTo>
                  <a:lnTo>
                    <a:pt x="2507" y="15897"/>
                  </a:lnTo>
                  <a:lnTo>
                    <a:pt x="2546" y="15878"/>
                  </a:lnTo>
                  <a:lnTo>
                    <a:pt x="2584" y="15859"/>
                  </a:lnTo>
                  <a:lnTo>
                    <a:pt x="2622" y="15839"/>
                  </a:lnTo>
                  <a:lnTo>
                    <a:pt x="2661" y="15817"/>
                  </a:lnTo>
                  <a:lnTo>
                    <a:pt x="2698" y="15795"/>
                  </a:lnTo>
                  <a:lnTo>
                    <a:pt x="2734" y="15772"/>
                  </a:lnTo>
                  <a:lnTo>
                    <a:pt x="2770" y="15748"/>
                  </a:lnTo>
                  <a:lnTo>
                    <a:pt x="2805" y="15723"/>
                  </a:lnTo>
                  <a:lnTo>
                    <a:pt x="2839" y="15698"/>
                  </a:lnTo>
                  <a:lnTo>
                    <a:pt x="2873" y="15671"/>
                  </a:lnTo>
                  <a:lnTo>
                    <a:pt x="2906" y="15644"/>
                  </a:lnTo>
                  <a:lnTo>
                    <a:pt x="2940" y="15615"/>
                  </a:lnTo>
                  <a:lnTo>
                    <a:pt x="2971" y="15587"/>
                  </a:lnTo>
                  <a:lnTo>
                    <a:pt x="3003" y="15557"/>
                  </a:lnTo>
                  <a:lnTo>
                    <a:pt x="3033" y="15527"/>
                  </a:lnTo>
                  <a:lnTo>
                    <a:pt x="3032" y="15526"/>
                  </a:lnTo>
                  <a:lnTo>
                    <a:pt x="7217" y="11342"/>
                  </a:lnTo>
                  <a:lnTo>
                    <a:pt x="7296" y="11383"/>
                  </a:lnTo>
                  <a:lnTo>
                    <a:pt x="7377" y="11423"/>
                  </a:lnTo>
                  <a:lnTo>
                    <a:pt x="7457" y="11462"/>
                  </a:lnTo>
                  <a:lnTo>
                    <a:pt x="7538" y="11500"/>
                  </a:lnTo>
                  <a:lnTo>
                    <a:pt x="7621" y="11537"/>
                  </a:lnTo>
                  <a:lnTo>
                    <a:pt x="7703" y="11572"/>
                  </a:lnTo>
                  <a:lnTo>
                    <a:pt x="7786" y="11606"/>
                  </a:lnTo>
                  <a:lnTo>
                    <a:pt x="7869" y="11640"/>
                  </a:lnTo>
                  <a:lnTo>
                    <a:pt x="7954" y="11671"/>
                  </a:lnTo>
                  <a:lnTo>
                    <a:pt x="8039" y="11702"/>
                  </a:lnTo>
                  <a:lnTo>
                    <a:pt x="8124" y="11731"/>
                  </a:lnTo>
                  <a:lnTo>
                    <a:pt x="8211" y="11759"/>
                  </a:lnTo>
                  <a:lnTo>
                    <a:pt x="8297" y="11787"/>
                  </a:lnTo>
                  <a:lnTo>
                    <a:pt x="8384" y="11813"/>
                  </a:lnTo>
                  <a:lnTo>
                    <a:pt x="8472" y="11837"/>
                  </a:lnTo>
                  <a:lnTo>
                    <a:pt x="8560" y="11860"/>
                  </a:lnTo>
                  <a:lnTo>
                    <a:pt x="8649" y="11882"/>
                  </a:lnTo>
                  <a:lnTo>
                    <a:pt x="8739" y="11902"/>
                  </a:lnTo>
                  <a:lnTo>
                    <a:pt x="8828" y="11921"/>
                  </a:lnTo>
                  <a:lnTo>
                    <a:pt x="8918" y="11939"/>
                  </a:lnTo>
                  <a:lnTo>
                    <a:pt x="9010" y="11955"/>
                  </a:lnTo>
                  <a:lnTo>
                    <a:pt x="9100" y="11970"/>
                  </a:lnTo>
                  <a:lnTo>
                    <a:pt x="9192" y="11984"/>
                  </a:lnTo>
                  <a:lnTo>
                    <a:pt x="9285" y="11996"/>
                  </a:lnTo>
                  <a:lnTo>
                    <a:pt x="9377" y="12007"/>
                  </a:lnTo>
                  <a:lnTo>
                    <a:pt x="9470" y="12016"/>
                  </a:lnTo>
                  <a:lnTo>
                    <a:pt x="9564" y="12024"/>
                  </a:lnTo>
                  <a:lnTo>
                    <a:pt x="9657" y="12031"/>
                  </a:lnTo>
                  <a:lnTo>
                    <a:pt x="9751" y="12036"/>
                  </a:lnTo>
                  <a:lnTo>
                    <a:pt x="9846" y="12040"/>
                  </a:lnTo>
                  <a:lnTo>
                    <a:pt x="9941" y="12042"/>
                  </a:lnTo>
                  <a:lnTo>
                    <a:pt x="10036" y="12044"/>
                  </a:lnTo>
                  <a:lnTo>
                    <a:pt x="10346" y="12035"/>
                  </a:lnTo>
                  <a:lnTo>
                    <a:pt x="10651" y="12012"/>
                  </a:lnTo>
                  <a:lnTo>
                    <a:pt x="10954" y="11974"/>
                  </a:lnTo>
                  <a:lnTo>
                    <a:pt x="11250" y="11921"/>
                  </a:lnTo>
                  <a:lnTo>
                    <a:pt x="11541" y="11854"/>
                  </a:lnTo>
                  <a:lnTo>
                    <a:pt x="11827" y="11773"/>
                  </a:lnTo>
                  <a:lnTo>
                    <a:pt x="12107" y="11678"/>
                  </a:lnTo>
                  <a:lnTo>
                    <a:pt x="12380" y="11570"/>
                  </a:lnTo>
                  <a:lnTo>
                    <a:pt x="12647" y="11449"/>
                  </a:lnTo>
                  <a:lnTo>
                    <a:pt x="12907" y="11317"/>
                  </a:lnTo>
                  <a:lnTo>
                    <a:pt x="13159" y="11171"/>
                  </a:lnTo>
                  <a:lnTo>
                    <a:pt x="13403" y="11015"/>
                  </a:lnTo>
                  <a:lnTo>
                    <a:pt x="13639" y="10847"/>
                  </a:lnTo>
                  <a:lnTo>
                    <a:pt x="13866" y="10669"/>
                  </a:lnTo>
                  <a:lnTo>
                    <a:pt x="14085" y="10479"/>
                  </a:lnTo>
                  <a:lnTo>
                    <a:pt x="14295" y="10280"/>
                  </a:lnTo>
                  <a:lnTo>
                    <a:pt x="14493" y="10070"/>
                  </a:lnTo>
                  <a:lnTo>
                    <a:pt x="14683" y="9852"/>
                  </a:lnTo>
                  <a:lnTo>
                    <a:pt x="14862" y="9625"/>
                  </a:lnTo>
                  <a:lnTo>
                    <a:pt x="15029" y="9389"/>
                  </a:lnTo>
                  <a:lnTo>
                    <a:pt x="15186" y="9144"/>
                  </a:lnTo>
                  <a:lnTo>
                    <a:pt x="15331" y="8892"/>
                  </a:lnTo>
                  <a:lnTo>
                    <a:pt x="15464" y="8632"/>
                  </a:lnTo>
                  <a:lnTo>
                    <a:pt x="15584" y="8365"/>
                  </a:lnTo>
                  <a:lnTo>
                    <a:pt x="15693" y="8092"/>
                  </a:lnTo>
                  <a:lnTo>
                    <a:pt x="15787" y="7812"/>
                  </a:lnTo>
                  <a:lnTo>
                    <a:pt x="15868" y="7526"/>
                  </a:lnTo>
                  <a:lnTo>
                    <a:pt x="15936" y="7235"/>
                  </a:lnTo>
                  <a:lnTo>
                    <a:pt x="15989" y="6939"/>
                  </a:lnTo>
                  <a:lnTo>
                    <a:pt x="16027" y="6638"/>
                  </a:lnTo>
                  <a:lnTo>
                    <a:pt x="16050" y="6332"/>
                  </a:lnTo>
                  <a:lnTo>
                    <a:pt x="16058" y="6022"/>
                  </a:lnTo>
                  <a:lnTo>
                    <a:pt x="16050" y="5712"/>
                  </a:lnTo>
                  <a:lnTo>
                    <a:pt x="16027" y="5407"/>
                  </a:lnTo>
                  <a:lnTo>
                    <a:pt x="15989" y="5104"/>
                  </a:lnTo>
                  <a:lnTo>
                    <a:pt x="15936" y="4808"/>
                  </a:lnTo>
                  <a:lnTo>
                    <a:pt x="15868" y="4517"/>
                  </a:lnTo>
                  <a:lnTo>
                    <a:pt x="15787" y="4231"/>
                  </a:lnTo>
                  <a:lnTo>
                    <a:pt x="15693" y="3951"/>
                  </a:lnTo>
                  <a:lnTo>
                    <a:pt x="15584" y="3678"/>
                  </a:lnTo>
                  <a:lnTo>
                    <a:pt x="15464" y="3411"/>
                  </a:lnTo>
                  <a:lnTo>
                    <a:pt x="15331" y="3151"/>
                  </a:lnTo>
                  <a:lnTo>
                    <a:pt x="15186" y="2899"/>
                  </a:lnTo>
                  <a:lnTo>
                    <a:pt x="15029" y="2655"/>
                  </a:lnTo>
                  <a:lnTo>
                    <a:pt x="14862" y="2419"/>
                  </a:lnTo>
                  <a:lnTo>
                    <a:pt x="14683" y="2191"/>
                  </a:lnTo>
                  <a:lnTo>
                    <a:pt x="14493" y="1973"/>
                  </a:lnTo>
                  <a:lnTo>
                    <a:pt x="14295" y="1763"/>
                  </a:lnTo>
                  <a:lnTo>
                    <a:pt x="14085" y="1565"/>
                  </a:lnTo>
                  <a:lnTo>
                    <a:pt x="13866" y="1375"/>
                  </a:lnTo>
                  <a:lnTo>
                    <a:pt x="13639" y="1196"/>
                  </a:lnTo>
                  <a:lnTo>
                    <a:pt x="13403" y="1029"/>
                  </a:lnTo>
                  <a:lnTo>
                    <a:pt x="13159" y="872"/>
                  </a:lnTo>
                  <a:lnTo>
                    <a:pt x="12907" y="727"/>
                  </a:lnTo>
                  <a:lnTo>
                    <a:pt x="12647" y="594"/>
                  </a:lnTo>
                  <a:lnTo>
                    <a:pt x="12380" y="474"/>
                  </a:lnTo>
                  <a:lnTo>
                    <a:pt x="12107" y="365"/>
                  </a:lnTo>
                  <a:lnTo>
                    <a:pt x="11827" y="271"/>
                  </a:lnTo>
                  <a:lnTo>
                    <a:pt x="11541" y="190"/>
                  </a:lnTo>
                  <a:lnTo>
                    <a:pt x="11250" y="122"/>
                  </a:lnTo>
                  <a:lnTo>
                    <a:pt x="10954" y="69"/>
                  </a:lnTo>
                  <a:lnTo>
                    <a:pt x="10651" y="31"/>
                  </a:lnTo>
                  <a:lnTo>
                    <a:pt x="10346" y="8"/>
                  </a:lnTo>
                  <a:lnTo>
                    <a:pt x="1003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9" name="Freeform 6"/>
            <p:cNvSpPr/>
            <p:nvPr/>
          </p:nvSpPr>
          <p:spPr bwMode="auto">
            <a:xfrm>
              <a:off x="2284413" y="1185863"/>
              <a:ext cx="161925" cy="161925"/>
            </a:xfrm>
            <a:custGeom>
              <a:gdLst>
                <a:gd name="T0" fmla="*/ 2977 w 3763"/>
                <a:gd name="T1" fmla="*/ 40 h 3764"/>
                <a:gd name="T2" fmla="*/ 2305 w 3763"/>
                <a:gd name="T3" fmla="*/ 213 h 3764"/>
                <a:gd name="T4" fmla="*/ 1691 w 3763"/>
                <a:gd name="T5" fmla="*/ 509 h 3764"/>
                <a:gd name="T6" fmla="*/ 1151 w 3763"/>
                <a:gd name="T7" fmla="*/ 912 h 3764"/>
                <a:gd name="T8" fmla="*/ 697 w 3763"/>
                <a:gd name="T9" fmla="*/ 1411 h 3764"/>
                <a:gd name="T10" fmla="*/ 346 w 3763"/>
                <a:gd name="T11" fmla="*/ 1990 h 3764"/>
                <a:gd name="T12" fmla="*/ 110 w 3763"/>
                <a:gd name="T13" fmla="*/ 2635 h 3764"/>
                <a:gd name="T14" fmla="*/ 5 w 3763"/>
                <a:gd name="T15" fmla="*/ 3332 h 3764"/>
                <a:gd name="T16" fmla="*/ 3 w 3763"/>
                <a:gd name="T17" fmla="*/ 3551 h 3764"/>
                <a:gd name="T18" fmla="*/ 15 w 3763"/>
                <a:gd name="T19" fmla="*/ 3599 h 3764"/>
                <a:gd name="T20" fmla="*/ 36 w 3763"/>
                <a:gd name="T21" fmla="*/ 3643 h 3764"/>
                <a:gd name="T22" fmla="*/ 65 w 3763"/>
                <a:gd name="T23" fmla="*/ 3681 h 3764"/>
                <a:gd name="T24" fmla="*/ 100 w 3763"/>
                <a:gd name="T25" fmla="*/ 3713 h 3764"/>
                <a:gd name="T26" fmla="*/ 142 w 3763"/>
                <a:gd name="T27" fmla="*/ 3739 h 3764"/>
                <a:gd name="T28" fmla="*/ 188 w 3763"/>
                <a:gd name="T29" fmla="*/ 3756 h 3764"/>
                <a:gd name="T30" fmla="*/ 237 w 3763"/>
                <a:gd name="T31" fmla="*/ 3764 h 3764"/>
                <a:gd name="T32" fmla="*/ 289 w 3763"/>
                <a:gd name="T33" fmla="*/ 3761 h 3764"/>
                <a:gd name="T34" fmla="*/ 337 w 3763"/>
                <a:gd name="T35" fmla="*/ 3749 h 3764"/>
                <a:gd name="T36" fmla="*/ 381 w 3763"/>
                <a:gd name="T37" fmla="*/ 3728 h 3764"/>
                <a:gd name="T38" fmla="*/ 419 w 3763"/>
                <a:gd name="T39" fmla="*/ 3698 h 3764"/>
                <a:gd name="T40" fmla="*/ 451 w 3763"/>
                <a:gd name="T41" fmla="*/ 3663 h 3764"/>
                <a:gd name="T42" fmla="*/ 476 w 3763"/>
                <a:gd name="T43" fmla="*/ 3621 h 3764"/>
                <a:gd name="T44" fmla="*/ 493 w 3763"/>
                <a:gd name="T45" fmla="*/ 3576 h 3764"/>
                <a:gd name="T46" fmla="*/ 501 w 3763"/>
                <a:gd name="T47" fmla="*/ 3526 h 3764"/>
                <a:gd name="T48" fmla="*/ 537 w 3763"/>
                <a:gd name="T49" fmla="*/ 3054 h 3764"/>
                <a:gd name="T50" fmla="*/ 684 w 3763"/>
                <a:gd name="T51" fmla="*/ 2478 h 3764"/>
                <a:gd name="T52" fmla="*/ 937 w 3763"/>
                <a:gd name="T53" fmla="*/ 1952 h 3764"/>
                <a:gd name="T54" fmla="*/ 1283 w 3763"/>
                <a:gd name="T55" fmla="*/ 1488 h 3764"/>
                <a:gd name="T56" fmla="*/ 1711 w 3763"/>
                <a:gd name="T57" fmla="*/ 1100 h 3764"/>
                <a:gd name="T58" fmla="*/ 2208 w 3763"/>
                <a:gd name="T59" fmla="*/ 799 h 3764"/>
                <a:gd name="T60" fmla="*/ 2760 w 3763"/>
                <a:gd name="T61" fmla="*/ 596 h 3764"/>
                <a:gd name="T62" fmla="*/ 3358 w 3763"/>
                <a:gd name="T63" fmla="*/ 506 h 3764"/>
                <a:gd name="T64" fmla="*/ 3550 w 3763"/>
                <a:gd name="T65" fmla="*/ 499 h 3764"/>
                <a:gd name="T66" fmla="*/ 3599 w 3763"/>
                <a:gd name="T67" fmla="*/ 487 h 3764"/>
                <a:gd name="T68" fmla="*/ 3643 w 3763"/>
                <a:gd name="T69" fmla="*/ 466 h 3764"/>
                <a:gd name="T70" fmla="*/ 3681 w 3763"/>
                <a:gd name="T71" fmla="*/ 437 h 3764"/>
                <a:gd name="T72" fmla="*/ 3713 w 3763"/>
                <a:gd name="T73" fmla="*/ 402 h 3764"/>
                <a:gd name="T74" fmla="*/ 3738 w 3763"/>
                <a:gd name="T75" fmla="*/ 359 h 3764"/>
                <a:gd name="T76" fmla="*/ 3755 w 3763"/>
                <a:gd name="T77" fmla="*/ 313 h 3764"/>
                <a:gd name="T78" fmla="*/ 3763 w 3763"/>
                <a:gd name="T79" fmla="*/ 264 h 3764"/>
                <a:gd name="T80" fmla="*/ 3760 w 3763"/>
                <a:gd name="T81" fmla="*/ 213 h 3764"/>
                <a:gd name="T82" fmla="*/ 3748 w 3763"/>
                <a:gd name="T83" fmla="*/ 165 h 3764"/>
                <a:gd name="T84" fmla="*/ 3727 w 3763"/>
                <a:gd name="T85" fmla="*/ 120 h 3764"/>
                <a:gd name="T86" fmla="*/ 3698 w 3763"/>
                <a:gd name="T87" fmla="*/ 82 h 3764"/>
                <a:gd name="T88" fmla="*/ 3663 w 3763"/>
                <a:gd name="T89" fmla="*/ 50 h 3764"/>
                <a:gd name="T90" fmla="*/ 3621 w 3763"/>
                <a:gd name="T91" fmla="*/ 25 h 3764"/>
                <a:gd name="T92" fmla="*/ 3574 w 3763"/>
                <a:gd name="T93" fmla="*/ 8 h 3764"/>
                <a:gd name="T94" fmla="*/ 3525 w 3763"/>
                <a:gd name="T95" fmla="*/ 0 h 37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62" h="3764">
                  <a:moveTo>
                    <a:pt x="3512" y="0"/>
                  </a:moveTo>
                  <a:lnTo>
                    <a:pt x="3332" y="5"/>
                  </a:lnTo>
                  <a:lnTo>
                    <a:pt x="3153" y="18"/>
                  </a:lnTo>
                  <a:lnTo>
                    <a:pt x="2977" y="40"/>
                  </a:lnTo>
                  <a:lnTo>
                    <a:pt x="2805" y="71"/>
                  </a:lnTo>
                  <a:lnTo>
                    <a:pt x="2634" y="110"/>
                  </a:lnTo>
                  <a:lnTo>
                    <a:pt x="2467" y="158"/>
                  </a:lnTo>
                  <a:lnTo>
                    <a:pt x="2305" y="213"/>
                  </a:lnTo>
                  <a:lnTo>
                    <a:pt x="2145" y="276"/>
                  </a:lnTo>
                  <a:lnTo>
                    <a:pt x="1990" y="346"/>
                  </a:lnTo>
                  <a:lnTo>
                    <a:pt x="1838" y="424"/>
                  </a:lnTo>
                  <a:lnTo>
                    <a:pt x="1691" y="509"/>
                  </a:lnTo>
                  <a:lnTo>
                    <a:pt x="1548" y="600"/>
                  </a:lnTo>
                  <a:lnTo>
                    <a:pt x="1411" y="698"/>
                  </a:lnTo>
                  <a:lnTo>
                    <a:pt x="1278" y="802"/>
                  </a:lnTo>
                  <a:lnTo>
                    <a:pt x="1151" y="912"/>
                  </a:lnTo>
                  <a:lnTo>
                    <a:pt x="1028" y="1029"/>
                  </a:lnTo>
                  <a:lnTo>
                    <a:pt x="912" y="1151"/>
                  </a:lnTo>
                  <a:lnTo>
                    <a:pt x="801" y="1279"/>
                  </a:lnTo>
                  <a:lnTo>
                    <a:pt x="697" y="1411"/>
                  </a:lnTo>
                  <a:lnTo>
                    <a:pt x="600" y="1549"/>
                  </a:lnTo>
                  <a:lnTo>
                    <a:pt x="508" y="1691"/>
                  </a:lnTo>
                  <a:lnTo>
                    <a:pt x="423" y="1839"/>
                  </a:lnTo>
                  <a:lnTo>
                    <a:pt x="346" y="1990"/>
                  </a:lnTo>
                  <a:lnTo>
                    <a:pt x="276" y="2146"/>
                  </a:lnTo>
                  <a:lnTo>
                    <a:pt x="212" y="2305"/>
                  </a:lnTo>
                  <a:lnTo>
                    <a:pt x="157" y="2468"/>
                  </a:lnTo>
                  <a:lnTo>
                    <a:pt x="110" y="2635"/>
                  </a:lnTo>
                  <a:lnTo>
                    <a:pt x="71" y="2805"/>
                  </a:lnTo>
                  <a:lnTo>
                    <a:pt x="40" y="2978"/>
                  </a:lnTo>
                  <a:lnTo>
                    <a:pt x="18" y="3153"/>
                  </a:lnTo>
                  <a:lnTo>
                    <a:pt x="5" y="3332"/>
                  </a:lnTo>
                  <a:lnTo>
                    <a:pt x="0" y="3513"/>
                  </a:lnTo>
                  <a:lnTo>
                    <a:pt x="0" y="3526"/>
                  </a:lnTo>
                  <a:lnTo>
                    <a:pt x="1" y="3539"/>
                  </a:lnTo>
                  <a:lnTo>
                    <a:pt x="3" y="3551"/>
                  </a:lnTo>
                  <a:lnTo>
                    <a:pt x="5" y="3563"/>
                  </a:lnTo>
                  <a:lnTo>
                    <a:pt x="8" y="3576"/>
                  </a:lnTo>
                  <a:lnTo>
                    <a:pt x="11" y="3587"/>
                  </a:lnTo>
                  <a:lnTo>
                    <a:pt x="15" y="3599"/>
                  </a:lnTo>
                  <a:lnTo>
                    <a:pt x="20" y="3610"/>
                  </a:lnTo>
                  <a:lnTo>
                    <a:pt x="25" y="3621"/>
                  </a:lnTo>
                  <a:lnTo>
                    <a:pt x="30" y="3632"/>
                  </a:lnTo>
                  <a:lnTo>
                    <a:pt x="36" y="3643"/>
                  </a:lnTo>
                  <a:lnTo>
                    <a:pt x="43" y="3653"/>
                  </a:lnTo>
                  <a:lnTo>
                    <a:pt x="50" y="3663"/>
                  </a:lnTo>
                  <a:lnTo>
                    <a:pt x="57" y="3672"/>
                  </a:lnTo>
                  <a:lnTo>
                    <a:pt x="65" y="3681"/>
                  </a:lnTo>
                  <a:lnTo>
                    <a:pt x="73" y="3690"/>
                  </a:lnTo>
                  <a:lnTo>
                    <a:pt x="82" y="3698"/>
                  </a:lnTo>
                  <a:lnTo>
                    <a:pt x="91" y="3706"/>
                  </a:lnTo>
                  <a:lnTo>
                    <a:pt x="100" y="3713"/>
                  </a:lnTo>
                  <a:lnTo>
                    <a:pt x="110" y="3721"/>
                  </a:lnTo>
                  <a:lnTo>
                    <a:pt x="120" y="3728"/>
                  </a:lnTo>
                  <a:lnTo>
                    <a:pt x="131" y="3734"/>
                  </a:lnTo>
                  <a:lnTo>
                    <a:pt x="142" y="3739"/>
                  </a:lnTo>
                  <a:lnTo>
                    <a:pt x="153" y="3744"/>
                  </a:lnTo>
                  <a:lnTo>
                    <a:pt x="164" y="3749"/>
                  </a:lnTo>
                  <a:lnTo>
                    <a:pt x="176" y="3753"/>
                  </a:lnTo>
                  <a:lnTo>
                    <a:pt x="188" y="3756"/>
                  </a:lnTo>
                  <a:lnTo>
                    <a:pt x="200" y="3759"/>
                  </a:lnTo>
                  <a:lnTo>
                    <a:pt x="212" y="3761"/>
                  </a:lnTo>
                  <a:lnTo>
                    <a:pt x="224" y="3763"/>
                  </a:lnTo>
                  <a:lnTo>
                    <a:pt x="237" y="3764"/>
                  </a:lnTo>
                  <a:lnTo>
                    <a:pt x="250" y="3764"/>
                  </a:lnTo>
                  <a:lnTo>
                    <a:pt x="264" y="3764"/>
                  </a:lnTo>
                  <a:lnTo>
                    <a:pt x="276" y="3763"/>
                  </a:lnTo>
                  <a:lnTo>
                    <a:pt x="289" y="3761"/>
                  </a:lnTo>
                  <a:lnTo>
                    <a:pt x="301" y="3759"/>
                  </a:lnTo>
                  <a:lnTo>
                    <a:pt x="313" y="3756"/>
                  </a:lnTo>
                  <a:lnTo>
                    <a:pt x="325" y="3753"/>
                  </a:lnTo>
                  <a:lnTo>
                    <a:pt x="337" y="3749"/>
                  </a:lnTo>
                  <a:lnTo>
                    <a:pt x="348" y="3744"/>
                  </a:lnTo>
                  <a:lnTo>
                    <a:pt x="359" y="3739"/>
                  </a:lnTo>
                  <a:lnTo>
                    <a:pt x="370" y="3734"/>
                  </a:lnTo>
                  <a:lnTo>
                    <a:pt x="381" y="3728"/>
                  </a:lnTo>
                  <a:lnTo>
                    <a:pt x="391" y="3721"/>
                  </a:lnTo>
                  <a:lnTo>
                    <a:pt x="401" y="3713"/>
                  </a:lnTo>
                  <a:lnTo>
                    <a:pt x="410" y="3706"/>
                  </a:lnTo>
                  <a:lnTo>
                    <a:pt x="419" y="3698"/>
                  </a:lnTo>
                  <a:lnTo>
                    <a:pt x="428" y="3690"/>
                  </a:lnTo>
                  <a:lnTo>
                    <a:pt x="436" y="3681"/>
                  </a:lnTo>
                  <a:lnTo>
                    <a:pt x="444" y="3672"/>
                  </a:lnTo>
                  <a:lnTo>
                    <a:pt x="451" y="3663"/>
                  </a:lnTo>
                  <a:lnTo>
                    <a:pt x="458" y="3653"/>
                  </a:lnTo>
                  <a:lnTo>
                    <a:pt x="465" y="3643"/>
                  </a:lnTo>
                  <a:lnTo>
                    <a:pt x="471" y="3632"/>
                  </a:lnTo>
                  <a:lnTo>
                    <a:pt x="476" y="3621"/>
                  </a:lnTo>
                  <a:lnTo>
                    <a:pt x="481" y="3610"/>
                  </a:lnTo>
                  <a:lnTo>
                    <a:pt x="486" y="3599"/>
                  </a:lnTo>
                  <a:lnTo>
                    <a:pt x="490" y="3587"/>
                  </a:lnTo>
                  <a:lnTo>
                    <a:pt x="493" y="3576"/>
                  </a:lnTo>
                  <a:lnTo>
                    <a:pt x="496" y="3563"/>
                  </a:lnTo>
                  <a:lnTo>
                    <a:pt x="498" y="3551"/>
                  </a:lnTo>
                  <a:lnTo>
                    <a:pt x="500" y="3539"/>
                  </a:lnTo>
                  <a:lnTo>
                    <a:pt x="501" y="3526"/>
                  </a:lnTo>
                  <a:lnTo>
                    <a:pt x="501" y="3513"/>
                  </a:lnTo>
                  <a:lnTo>
                    <a:pt x="505" y="3358"/>
                  </a:lnTo>
                  <a:lnTo>
                    <a:pt x="517" y="3205"/>
                  </a:lnTo>
                  <a:lnTo>
                    <a:pt x="537" y="3054"/>
                  </a:lnTo>
                  <a:lnTo>
                    <a:pt x="563" y="2907"/>
                  </a:lnTo>
                  <a:lnTo>
                    <a:pt x="596" y="2760"/>
                  </a:lnTo>
                  <a:lnTo>
                    <a:pt x="637" y="2618"/>
                  </a:lnTo>
                  <a:lnTo>
                    <a:pt x="684" y="2478"/>
                  </a:lnTo>
                  <a:lnTo>
                    <a:pt x="738" y="2341"/>
                  </a:lnTo>
                  <a:lnTo>
                    <a:pt x="798" y="2208"/>
                  </a:lnTo>
                  <a:lnTo>
                    <a:pt x="865" y="2078"/>
                  </a:lnTo>
                  <a:lnTo>
                    <a:pt x="937" y="1952"/>
                  </a:lnTo>
                  <a:lnTo>
                    <a:pt x="1015" y="1830"/>
                  </a:lnTo>
                  <a:lnTo>
                    <a:pt x="1100" y="1711"/>
                  </a:lnTo>
                  <a:lnTo>
                    <a:pt x="1189" y="1598"/>
                  </a:lnTo>
                  <a:lnTo>
                    <a:pt x="1283" y="1488"/>
                  </a:lnTo>
                  <a:lnTo>
                    <a:pt x="1384" y="1384"/>
                  </a:lnTo>
                  <a:lnTo>
                    <a:pt x="1488" y="1285"/>
                  </a:lnTo>
                  <a:lnTo>
                    <a:pt x="1597" y="1189"/>
                  </a:lnTo>
                  <a:lnTo>
                    <a:pt x="1711" y="1100"/>
                  </a:lnTo>
                  <a:lnTo>
                    <a:pt x="1829" y="1017"/>
                  </a:lnTo>
                  <a:lnTo>
                    <a:pt x="1952" y="937"/>
                  </a:lnTo>
                  <a:lnTo>
                    <a:pt x="2077" y="865"/>
                  </a:lnTo>
                  <a:lnTo>
                    <a:pt x="2208" y="799"/>
                  </a:lnTo>
                  <a:lnTo>
                    <a:pt x="2340" y="739"/>
                  </a:lnTo>
                  <a:lnTo>
                    <a:pt x="2478" y="685"/>
                  </a:lnTo>
                  <a:lnTo>
                    <a:pt x="2617" y="637"/>
                  </a:lnTo>
                  <a:lnTo>
                    <a:pt x="2760" y="596"/>
                  </a:lnTo>
                  <a:lnTo>
                    <a:pt x="2906" y="563"/>
                  </a:lnTo>
                  <a:lnTo>
                    <a:pt x="3054" y="537"/>
                  </a:lnTo>
                  <a:lnTo>
                    <a:pt x="3204" y="517"/>
                  </a:lnTo>
                  <a:lnTo>
                    <a:pt x="3358" y="506"/>
                  </a:lnTo>
                  <a:lnTo>
                    <a:pt x="3512" y="502"/>
                  </a:lnTo>
                  <a:lnTo>
                    <a:pt x="3525" y="502"/>
                  </a:lnTo>
                  <a:lnTo>
                    <a:pt x="3538" y="501"/>
                  </a:lnTo>
                  <a:lnTo>
                    <a:pt x="3550" y="499"/>
                  </a:lnTo>
                  <a:lnTo>
                    <a:pt x="3562" y="497"/>
                  </a:lnTo>
                  <a:lnTo>
                    <a:pt x="3574" y="494"/>
                  </a:lnTo>
                  <a:lnTo>
                    <a:pt x="3587" y="491"/>
                  </a:lnTo>
                  <a:lnTo>
                    <a:pt x="3599" y="487"/>
                  </a:lnTo>
                  <a:lnTo>
                    <a:pt x="3610" y="482"/>
                  </a:lnTo>
                  <a:lnTo>
                    <a:pt x="3621" y="477"/>
                  </a:lnTo>
                  <a:lnTo>
                    <a:pt x="3632" y="472"/>
                  </a:lnTo>
                  <a:lnTo>
                    <a:pt x="3643" y="466"/>
                  </a:lnTo>
                  <a:lnTo>
                    <a:pt x="3653" y="459"/>
                  </a:lnTo>
                  <a:lnTo>
                    <a:pt x="3663" y="452"/>
                  </a:lnTo>
                  <a:lnTo>
                    <a:pt x="3672" y="445"/>
                  </a:lnTo>
                  <a:lnTo>
                    <a:pt x="3681" y="437"/>
                  </a:lnTo>
                  <a:lnTo>
                    <a:pt x="3690" y="429"/>
                  </a:lnTo>
                  <a:lnTo>
                    <a:pt x="3698" y="420"/>
                  </a:lnTo>
                  <a:lnTo>
                    <a:pt x="3706" y="411"/>
                  </a:lnTo>
                  <a:lnTo>
                    <a:pt x="3713" y="402"/>
                  </a:lnTo>
                  <a:lnTo>
                    <a:pt x="3720" y="391"/>
                  </a:lnTo>
                  <a:lnTo>
                    <a:pt x="3727" y="381"/>
                  </a:lnTo>
                  <a:lnTo>
                    <a:pt x="3733" y="370"/>
                  </a:lnTo>
                  <a:lnTo>
                    <a:pt x="3738" y="359"/>
                  </a:lnTo>
                  <a:lnTo>
                    <a:pt x="3743" y="348"/>
                  </a:lnTo>
                  <a:lnTo>
                    <a:pt x="3748" y="337"/>
                  </a:lnTo>
                  <a:lnTo>
                    <a:pt x="3752" y="325"/>
                  </a:lnTo>
                  <a:lnTo>
                    <a:pt x="3755" y="313"/>
                  </a:lnTo>
                  <a:lnTo>
                    <a:pt x="3758" y="301"/>
                  </a:lnTo>
                  <a:lnTo>
                    <a:pt x="3760" y="289"/>
                  </a:lnTo>
                  <a:lnTo>
                    <a:pt x="3762" y="276"/>
                  </a:lnTo>
                  <a:lnTo>
                    <a:pt x="3763" y="264"/>
                  </a:lnTo>
                  <a:lnTo>
                    <a:pt x="3763" y="251"/>
                  </a:lnTo>
                  <a:lnTo>
                    <a:pt x="3763" y="238"/>
                  </a:lnTo>
                  <a:lnTo>
                    <a:pt x="3762" y="225"/>
                  </a:lnTo>
                  <a:lnTo>
                    <a:pt x="3760" y="213"/>
                  </a:lnTo>
                  <a:lnTo>
                    <a:pt x="3758" y="201"/>
                  </a:lnTo>
                  <a:lnTo>
                    <a:pt x="3755" y="188"/>
                  </a:lnTo>
                  <a:lnTo>
                    <a:pt x="3752" y="177"/>
                  </a:lnTo>
                  <a:lnTo>
                    <a:pt x="3748" y="165"/>
                  </a:lnTo>
                  <a:lnTo>
                    <a:pt x="3743" y="154"/>
                  </a:lnTo>
                  <a:lnTo>
                    <a:pt x="3738" y="143"/>
                  </a:lnTo>
                  <a:lnTo>
                    <a:pt x="3733" y="132"/>
                  </a:lnTo>
                  <a:lnTo>
                    <a:pt x="3727" y="120"/>
                  </a:lnTo>
                  <a:lnTo>
                    <a:pt x="3720" y="110"/>
                  </a:lnTo>
                  <a:lnTo>
                    <a:pt x="3713" y="100"/>
                  </a:lnTo>
                  <a:lnTo>
                    <a:pt x="3706" y="91"/>
                  </a:lnTo>
                  <a:lnTo>
                    <a:pt x="3698" y="82"/>
                  </a:lnTo>
                  <a:lnTo>
                    <a:pt x="3690" y="73"/>
                  </a:lnTo>
                  <a:lnTo>
                    <a:pt x="3681" y="65"/>
                  </a:lnTo>
                  <a:lnTo>
                    <a:pt x="3672" y="57"/>
                  </a:lnTo>
                  <a:lnTo>
                    <a:pt x="3663" y="50"/>
                  </a:lnTo>
                  <a:lnTo>
                    <a:pt x="3653" y="43"/>
                  </a:lnTo>
                  <a:lnTo>
                    <a:pt x="3643" y="36"/>
                  </a:lnTo>
                  <a:lnTo>
                    <a:pt x="3632" y="30"/>
                  </a:lnTo>
                  <a:lnTo>
                    <a:pt x="3621" y="25"/>
                  </a:lnTo>
                  <a:lnTo>
                    <a:pt x="3610" y="20"/>
                  </a:lnTo>
                  <a:lnTo>
                    <a:pt x="3599" y="15"/>
                  </a:lnTo>
                  <a:lnTo>
                    <a:pt x="3587" y="11"/>
                  </a:lnTo>
                  <a:lnTo>
                    <a:pt x="3574" y="8"/>
                  </a:lnTo>
                  <a:lnTo>
                    <a:pt x="3562" y="5"/>
                  </a:lnTo>
                  <a:lnTo>
                    <a:pt x="3550" y="3"/>
                  </a:lnTo>
                  <a:lnTo>
                    <a:pt x="3538" y="1"/>
                  </a:lnTo>
                  <a:lnTo>
                    <a:pt x="3525" y="0"/>
                  </a:lnTo>
                  <a:lnTo>
                    <a:pt x="351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</p:grpSp>
      <p:sp>
        <p:nvSpPr>
          <p:cNvPr id="11" name="Oval 13"/>
          <p:cNvSpPr/>
          <p:nvPr/>
        </p:nvSpPr>
        <p:spPr>
          <a:xfrm>
            <a:off x="10136003" y="1796141"/>
            <a:ext cx="1040575" cy="1040575"/>
          </a:xfrm>
          <a:prstGeom prst="ellipse">
            <a:avLst/>
          </a:prstGeom>
          <a:solidFill>
            <a:srgbClr val="FA781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id-ID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2" name="Group 55"/>
          <p:cNvGrpSpPr/>
          <p:nvPr/>
        </p:nvGrpSpPr>
        <p:grpSpPr>
          <a:xfrm>
            <a:off x="10438920" y="2087989"/>
            <a:ext cx="434740" cy="442866"/>
            <a:chOff x="3632200" y="4152900"/>
            <a:chExt cx="690563" cy="690563"/>
          </a:xfrm>
          <a:solidFill>
            <a:sysClr val="window" lastClr="FFFFFF"/>
          </a:solidFill>
        </p:grpSpPr>
        <p:sp>
          <p:nvSpPr>
            <p:cNvPr id="13" name="Freeform 207"/>
            <p:cNvSpPr>
              <a:spLocks noEditPoints="1"/>
            </p:cNvSpPr>
            <p:nvPr/>
          </p:nvSpPr>
          <p:spPr bwMode="auto">
            <a:xfrm>
              <a:off x="3632200" y="4152900"/>
              <a:ext cx="215900" cy="690563"/>
            </a:xfrm>
            <a:custGeom>
              <a:gdLst>
                <a:gd name="T0" fmla="*/ 3784 w 5030"/>
                <a:gd name="T1" fmla="*/ 5837 h 16095"/>
                <a:gd name="T2" fmla="*/ 3571 w 5030"/>
                <a:gd name="T3" fmla="*/ 6098 h 16095"/>
                <a:gd name="T4" fmla="*/ 3350 w 5030"/>
                <a:gd name="T5" fmla="*/ 6279 h 16095"/>
                <a:gd name="T6" fmla="*/ 3045 w 5030"/>
                <a:gd name="T7" fmla="*/ 6436 h 16095"/>
                <a:gd name="T8" fmla="*/ 2678 w 5030"/>
                <a:gd name="T9" fmla="*/ 6529 h 16095"/>
                <a:gd name="T10" fmla="*/ 2288 w 5030"/>
                <a:gd name="T11" fmla="*/ 6519 h 16095"/>
                <a:gd name="T12" fmla="*/ 1931 w 5030"/>
                <a:gd name="T13" fmla="*/ 6415 h 16095"/>
                <a:gd name="T14" fmla="*/ 1633 w 5030"/>
                <a:gd name="T15" fmla="*/ 6246 h 16095"/>
                <a:gd name="T16" fmla="*/ 1400 w 5030"/>
                <a:gd name="T17" fmla="*/ 6039 h 16095"/>
                <a:gd name="T18" fmla="*/ 1158 w 5030"/>
                <a:gd name="T19" fmla="*/ 5678 h 16095"/>
                <a:gd name="T20" fmla="*/ 1020 w 5030"/>
                <a:gd name="T21" fmla="*/ 5219 h 16095"/>
                <a:gd name="T22" fmla="*/ 1014 w 5030"/>
                <a:gd name="T23" fmla="*/ 4893 h 16095"/>
                <a:gd name="T24" fmla="*/ 1117 w 5030"/>
                <a:gd name="T25" fmla="*/ 4478 h 16095"/>
                <a:gd name="T26" fmla="*/ 1329 w 5030"/>
                <a:gd name="T27" fmla="*/ 4104 h 16095"/>
                <a:gd name="T28" fmla="*/ 1607 w 5030"/>
                <a:gd name="T29" fmla="*/ 3832 h 16095"/>
                <a:gd name="T30" fmla="*/ 1879 w 5030"/>
                <a:gd name="T31" fmla="*/ 3669 h 16095"/>
                <a:gd name="T32" fmla="*/ 2225 w 5030"/>
                <a:gd name="T33" fmla="*/ 3552 h 16095"/>
                <a:gd name="T34" fmla="*/ 2613 w 5030"/>
                <a:gd name="T35" fmla="*/ 3525 h 16095"/>
                <a:gd name="T36" fmla="*/ 2988 w 5030"/>
                <a:gd name="T37" fmla="*/ 3603 h 16095"/>
                <a:gd name="T38" fmla="*/ 3301 w 5030"/>
                <a:gd name="T39" fmla="*/ 3750 h 16095"/>
                <a:gd name="T40" fmla="*/ 3571 w 5030"/>
                <a:gd name="T41" fmla="*/ 3960 h 16095"/>
                <a:gd name="T42" fmla="*/ 3825 w 5030"/>
                <a:gd name="T43" fmla="*/ 4288 h 16095"/>
                <a:gd name="T44" fmla="*/ 3996 w 5030"/>
                <a:gd name="T45" fmla="*/ 4760 h 16095"/>
                <a:gd name="T46" fmla="*/ 4021 w 5030"/>
                <a:gd name="T47" fmla="*/ 5112 h 16095"/>
                <a:gd name="T48" fmla="*/ 3015 w 5030"/>
                <a:gd name="T49" fmla="*/ 14637 h 16095"/>
                <a:gd name="T50" fmla="*/ 2903 w 5030"/>
                <a:gd name="T51" fmla="*/ 14906 h 16095"/>
                <a:gd name="T52" fmla="*/ 2665 w 5030"/>
                <a:gd name="T53" fmla="*/ 15067 h 16095"/>
                <a:gd name="T54" fmla="*/ 2365 w 5030"/>
                <a:gd name="T55" fmla="*/ 15067 h 16095"/>
                <a:gd name="T56" fmla="*/ 2127 w 5030"/>
                <a:gd name="T57" fmla="*/ 14906 h 16095"/>
                <a:gd name="T58" fmla="*/ 2015 w 5030"/>
                <a:gd name="T59" fmla="*/ 14637 h 16095"/>
                <a:gd name="T60" fmla="*/ 2579 w 5030"/>
                <a:gd name="T61" fmla="*/ 7544 h 16095"/>
                <a:gd name="T62" fmla="*/ 2018 w 5030"/>
                <a:gd name="T63" fmla="*/ 1432 h 16095"/>
                <a:gd name="T64" fmla="*/ 2143 w 5030"/>
                <a:gd name="T65" fmla="*/ 1171 h 16095"/>
                <a:gd name="T66" fmla="*/ 2389 w 5030"/>
                <a:gd name="T67" fmla="*/ 1022 h 16095"/>
                <a:gd name="T68" fmla="*/ 2688 w 5030"/>
                <a:gd name="T69" fmla="*/ 1036 h 16095"/>
                <a:gd name="T70" fmla="*/ 2918 w 5030"/>
                <a:gd name="T71" fmla="*/ 1208 h 16095"/>
                <a:gd name="T72" fmla="*/ 3017 w 5030"/>
                <a:gd name="T73" fmla="*/ 1483 h 16095"/>
                <a:gd name="T74" fmla="*/ 2386 w 5030"/>
                <a:gd name="T75" fmla="*/ 2518 h 16095"/>
                <a:gd name="T76" fmla="*/ 4007 w 5030"/>
                <a:gd name="T77" fmla="*/ 1280 h 16095"/>
                <a:gd name="T78" fmla="*/ 3631 w 5030"/>
                <a:gd name="T79" fmla="*/ 495 h 16095"/>
                <a:gd name="T80" fmla="*/ 2891 w 5030"/>
                <a:gd name="T81" fmla="*/ 47 h 16095"/>
                <a:gd name="T82" fmla="*/ 1997 w 5030"/>
                <a:gd name="T83" fmla="*/ 92 h 16095"/>
                <a:gd name="T84" fmla="*/ 1306 w 5030"/>
                <a:gd name="T85" fmla="*/ 607 h 16095"/>
                <a:gd name="T86" fmla="*/ 1008 w 5030"/>
                <a:gd name="T87" fmla="*/ 1431 h 16095"/>
                <a:gd name="T88" fmla="*/ 503 w 5030"/>
                <a:gd name="T89" fmla="*/ 3532 h 16095"/>
                <a:gd name="T90" fmla="*/ 111 w 5030"/>
                <a:gd name="T91" fmla="*/ 4294 h 16095"/>
                <a:gd name="T92" fmla="*/ 5 w 5030"/>
                <a:gd name="T93" fmla="*/ 5183 h 16095"/>
                <a:gd name="T94" fmla="*/ 213 w 5030"/>
                <a:gd name="T95" fmla="*/ 6036 h 16095"/>
                <a:gd name="T96" fmla="*/ 687 w 5030"/>
                <a:gd name="T97" fmla="*/ 6746 h 16095"/>
                <a:gd name="T98" fmla="*/ 1053 w 5030"/>
                <a:gd name="T99" fmla="*/ 14962 h 16095"/>
                <a:gd name="T100" fmla="*/ 1501 w 5030"/>
                <a:gd name="T101" fmla="*/ 15703 h 16095"/>
                <a:gd name="T102" fmla="*/ 2285 w 5030"/>
                <a:gd name="T103" fmla="*/ 16078 h 16095"/>
                <a:gd name="T104" fmla="*/ 3169 w 5030"/>
                <a:gd name="T105" fmla="*/ 15946 h 16095"/>
                <a:gd name="T106" fmla="*/ 3805 w 5030"/>
                <a:gd name="T107" fmla="*/ 15368 h 16095"/>
                <a:gd name="T108" fmla="*/ 4024 w 5030"/>
                <a:gd name="T109" fmla="*/ 7030 h 16095"/>
                <a:gd name="T110" fmla="*/ 4609 w 5030"/>
                <a:gd name="T111" fmla="*/ 6412 h 16095"/>
                <a:gd name="T112" fmla="*/ 4958 w 5030"/>
                <a:gd name="T113" fmla="*/ 5624 h 16095"/>
                <a:gd name="T114" fmla="*/ 5012 w 5030"/>
                <a:gd name="T115" fmla="*/ 4727 h 16095"/>
                <a:gd name="T116" fmla="*/ 4754 w 5030"/>
                <a:gd name="T117" fmla="*/ 3894 h 16095"/>
                <a:gd name="T118" fmla="*/ 4241 w 5030"/>
                <a:gd name="T119" fmla="*/ 3213 h 160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30" h="16095">
                  <a:moveTo>
                    <a:pt x="3955" y="5452"/>
                  </a:moveTo>
                  <a:lnTo>
                    <a:pt x="3950" y="5472"/>
                  </a:lnTo>
                  <a:lnTo>
                    <a:pt x="3944" y="5492"/>
                  </a:lnTo>
                  <a:lnTo>
                    <a:pt x="3938" y="5512"/>
                  </a:lnTo>
                  <a:lnTo>
                    <a:pt x="3931" y="5532"/>
                  </a:lnTo>
                  <a:lnTo>
                    <a:pt x="3913" y="5581"/>
                  </a:lnTo>
                  <a:lnTo>
                    <a:pt x="3893" y="5630"/>
                  </a:lnTo>
                  <a:lnTo>
                    <a:pt x="3872" y="5678"/>
                  </a:lnTo>
                  <a:lnTo>
                    <a:pt x="3849" y="5725"/>
                  </a:lnTo>
                  <a:lnTo>
                    <a:pt x="3825" y="5771"/>
                  </a:lnTo>
                  <a:lnTo>
                    <a:pt x="3798" y="5815"/>
                  </a:lnTo>
                  <a:lnTo>
                    <a:pt x="3784" y="5837"/>
                  </a:lnTo>
                  <a:lnTo>
                    <a:pt x="3770" y="5860"/>
                  </a:lnTo>
                  <a:lnTo>
                    <a:pt x="3756" y="5881"/>
                  </a:lnTo>
                  <a:lnTo>
                    <a:pt x="3741" y="5903"/>
                  </a:lnTo>
                  <a:lnTo>
                    <a:pt x="3738" y="5906"/>
                  </a:lnTo>
                  <a:lnTo>
                    <a:pt x="3735" y="5910"/>
                  </a:lnTo>
                  <a:lnTo>
                    <a:pt x="3701" y="5954"/>
                  </a:lnTo>
                  <a:lnTo>
                    <a:pt x="3666" y="5997"/>
                  </a:lnTo>
                  <a:lnTo>
                    <a:pt x="3648" y="6019"/>
                  </a:lnTo>
                  <a:lnTo>
                    <a:pt x="3629" y="6039"/>
                  </a:lnTo>
                  <a:lnTo>
                    <a:pt x="3610" y="6059"/>
                  </a:lnTo>
                  <a:lnTo>
                    <a:pt x="3591" y="6079"/>
                  </a:lnTo>
                  <a:lnTo>
                    <a:pt x="3571" y="6098"/>
                  </a:lnTo>
                  <a:lnTo>
                    <a:pt x="3552" y="6118"/>
                  </a:lnTo>
                  <a:lnTo>
                    <a:pt x="3531" y="6136"/>
                  </a:lnTo>
                  <a:lnTo>
                    <a:pt x="3511" y="6155"/>
                  </a:lnTo>
                  <a:lnTo>
                    <a:pt x="3490" y="6173"/>
                  </a:lnTo>
                  <a:lnTo>
                    <a:pt x="3468" y="6191"/>
                  </a:lnTo>
                  <a:lnTo>
                    <a:pt x="3446" y="6209"/>
                  </a:lnTo>
                  <a:lnTo>
                    <a:pt x="3424" y="6225"/>
                  </a:lnTo>
                  <a:lnTo>
                    <a:pt x="3422" y="6228"/>
                  </a:lnTo>
                  <a:lnTo>
                    <a:pt x="3420" y="6230"/>
                  </a:lnTo>
                  <a:lnTo>
                    <a:pt x="3397" y="6246"/>
                  </a:lnTo>
                  <a:lnTo>
                    <a:pt x="3374" y="6263"/>
                  </a:lnTo>
                  <a:lnTo>
                    <a:pt x="3350" y="6279"/>
                  </a:lnTo>
                  <a:lnTo>
                    <a:pt x="3326" y="6294"/>
                  </a:lnTo>
                  <a:lnTo>
                    <a:pt x="3301" y="6309"/>
                  </a:lnTo>
                  <a:lnTo>
                    <a:pt x="3277" y="6324"/>
                  </a:lnTo>
                  <a:lnTo>
                    <a:pt x="3252" y="6338"/>
                  </a:lnTo>
                  <a:lnTo>
                    <a:pt x="3228" y="6352"/>
                  </a:lnTo>
                  <a:lnTo>
                    <a:pt x="3202" y="6366"/>
                  </a:lnTo>
                  <a:lnTo>
                    <a:pt x="3177" y="6379"/>
                  </a:lnTo>
                  <a:lnTo>
                    <a:pt x="3151" y="6391"/>
                  </a:lnTo>
                  <a:lnTo>
                    <a:pt x="3124" y="6403"/>
                  </a:lnTo>
                  <a:lnTo>
                    <a:pt x="3098" y="6415"/>
                  </a:lnTo>
                  <a:lnTo>
                    <a:pt x="3072" y="6425"/>
                  </a:lnTo>
                  <a:lnTo>
                    <a:pt x="3045" y="6436"/>
                  </a:lnTo>
                  <a:lnTo>
                    <a:pt x="3018" y="6446"/>
                  </a:lnTo>
                  <a:lnTo>
                    <a:pt x="2988" y="6456"/>
                  </a:lnTo>
                  <a:lnTo>
                    <a:pt x="2958" y="6466"/>
                  </a:lnTo>
                  <a:lnTo>
                    <a:pt x="2928" y="6475"/>
                  </a:lnTo>
                  <a:lnTo>
                    <a:pt x="2897" y="6484"/>
                  </a:lnTo>
                  <a:lnTo>
                    <a:pt x="2867" y="6492"/>
                  </a:lnTo>
                  <a:lnTo>
                    <a:pt x="2836" y="6500"/>
                  </a:lnTo>
                  <a:lnTo>
                    <a:pt x="2805" y="6507"/>
                  </a:lnTo>
                  <a:lnTo>
                    <a:pt x="2773" y="6513"/>
                  </a:lnTo>
                  <a:lnTo>
                    <a:pt x="2742" y="6519"/>
                  </a:lnTo>
                  <a:lnTo>
                    <a:pt x="2710" y="6525"/>
                  </a:lnTo>
                  <a:lnTo>
                    <a:pt x="2678" y="6529"/>
                  </a:lnTo>
                  <a:lnTo>
                    <a:pt x="2646" y="6533"/>
                  </a:lnTo>
                  <a:lnTo>
                    <a:pt x="2613" y="6535"/>
                  </a:lnTo>
                  <a:lnTo>
                    <a:pt x="2581" y="6537"/>
                  </a:lnTo>
                  <a:lnTo>
                    <a:pt x="2548" y="6539"/>
                  </a:lnTo>
                  <a:lnTo>
                    <a:pt x="2515" y="6539"/>
                  </a:lnTo>
                  <a:lnTo>
                    <a:pt x="2482" y="6539"/>
                  </a:lnTo>
                  <a:lnTo>
                    <a:pt x="2448" y="6537"/>
                  </a:lnTo>
                  <a:lnTo>
                    <a:pt x="2416" y="6535"/>
                  </a:lnTo>
                  <a:lnTo>
                    <a:pt x="2383" y="6533"/>
                  </a:lnTo>
                  <a:lnTo>
                    <a:pt x="2351" y="6529"/>
                  </a:lnTo>
                  <a:lnTo>
                    <a:pt x="2320" y="6525"/>
                  </a:lnTo>
                  <a:lnTo>
                    <a:pt x="2288" y="6519"/>
                  </a:lnTo>
                  <a:lnTo>
                    <a:pt x="2256" y="6513"/>
                  </a:lnTo>
                  <a:lnTo>
                    <a:pt x="2225" y="6507"/>
                  </a:lnTo>
                  <a:lnTo>
                    <a:pt x="2194" y="6500"/>
                  </a:lnTo>
                  <a:lnTo>
                    <a:pt x="2163" y="6492"/>
                  </a:lnTo>
                  <a:lnTo>
                    <a:pt x="2133" y="6484"/>
                  </a:lnTo>
                  <a:lnTo>
                    <a:pt x="2101" y="6475"/>
                  </a:lnTo>
                  <a:lnTo>
                    <a:pt x="2071" y="6466"/>
                  </a:lnTo>
                  <a:lnTo>
                    <a:pt x="2041" y="6456"/>
                  </a:lnTo>
                  <a:lnTo>
                    <a:pt x="2012" y="6446"/>
                  </a:lnTo>
                  <a:lnTo>
                    <a:pt x="1985" y="6436"/>
                  </a:lnTo>
                  <a:lnTo>
                    <a:pt x="1958" y="6425"/>
                  </a:lnTo>
                  <a:lnTo>
                    <a:pt x="1931" y="6415"/>
                  </a:lnTo>
                  <a:lnTo>
                    <a:pt x="1905" y="6403"/>
                  </a:lnTo>
                  <a:lnTo>
                    <a:pt x="1879" y="6391"/>
                  </a:lnTo>
                  <a:lnTo>
                    <a:pt x="1853" y="6379"/>
                  </a:lnTo>
                  <a:lnTo>
                    <a:pt x="1827" y="6366"/>
                  </a:lnTo>
                  <a:lnTo>
                    <a:pt x="1802" y="6352"/>
                  </a:lnTo>
                  <a:lnTo>
                    <a:pt x="1776" y="6338"/>
                  </a:lnTo>
                  <a:lnTo>
                    <a:pt x="1752" y="6324"/>
                  </a:lnTo>
                  <a:lnTo>
                    <a:pt x="1727" y="6309"/>
                  </a:lnTo>
                  <a:lnTo>
                    <a:pt x="1703" y="6294"/>
                  </a:lnTo>
                  <a:lnTo>
                    <a:pt x="1680" y="6279"/>
                  </a:lnTo>
                  <a:lnTo>
                    <a:pt x="1656" y="6263"/>
                  </a:lnTo>
                  <a:lnTo>
                    <a:pt x="1633" y="6246"/>
                  </a:lnTo>
                  <a:lnTo>
                    <a:pt x="1611" y="6230"/>
                  </a:lnTo>
                  <a:lnTo>
                    <a:pt x="1607" y="6228"/>
                  </a:lnTo>
                  <a:lnTo>
                    <a:pt x="1605" y="6225"/>
                  </a:lnTo>
                  <a:lnTo>
                    <a:pt x="1583" y="6209"/>
                  </a:lnTo>
                  <a:lnTo>
                    <a:pt x="1561" y="6191"/>
                  </a:lnTo>
                  <a:lnTo>
                    <a:pt x="1540" y="6173"/>
                  </a:lnTo>
                  <a:lnTo>
                    <a:pt x="1519" y="6155"/>
                  </a:lnTo>
                  <a:lnTo>
                    <a:pt x="1499" y="6136"/>
                  </a:lnTo>
                  <a:lnTo>
                    <a:pt x="1478" y="6118"/>
                  </a:lnTo>
                  <a:lnTo>
                    <a:pt x="1458" y="6098"/>
                  </a:lnTo>
                  <a:lnTo>
                    <a:pt x="1438" y="6079"/>
                  </a:lnTo>
                  <a:lnTo>
                    <a:pt x="1400" y="6039"/>
                  </a:lnTo>
                  <a:lnTo>
                    <a:pt x="1364" y="5997"/>
                  </a:lnTo>
                  <a:lnTo>
                    <a:pt x="1329" y="5954"/>
                  </a:lnTo>
                  <a:lnTo>
                    <a:pt x="1295" y="5910"/>
                  </a:lnTo>
                  <a:lnTo>
                    <a:pt x="1292" y="5906"/>
                  </a:lnTo>
                  <a:lnTo>
                    <a:pt x="1289" y="5903"/>
                  </a:lnTo>
                  <a:lnTo>
                    <a:pt x="1274" y="5881"/>
                  </a:lnTo>
                  <a:lnTo>
                    <a:pt x="1258" y="5860"/>
                  </a:lnTo>
                  <a:lnTo>
                    <a:pt x="1244" y="5837"/>
                  </a:lnTo>
                  <a:lnTo>
                    <a:pt x="1231" y="5815"/>
                  </a:lnTo>
                  <a:lnTo>
                    <a:pt x="1205" y="5771"/>
                  </a:lnTo>
                  <a:lnTo>
                    <a:pt x="1181" y="5725"/>
                  </a:lnTo>
                  <a:lnTo>
                    <a:pt x="1158" y="5678"/>
                  </a:lnTo>
                  <a:lnTo>
                    <a:pt x="1137" y="5630"/>
                  </a:lnTo>
                  <a:lnTo>
                    <a:pt x="1117" y="5581"/>
                  </a:lnTo>
                  <a:lnTo>
                    <a:pt x="1098" y="5532"/>
                  </a:lnTo>
                  <a:lnTo>
                    <a:pt x="1091" y="5512"/>
                  </a:lnTo>
                  <a:lnTo>
                    <a:pt x="1085" y="5492"/>
                  </a:lnTo>
                  <a:lnTo>
                    <a:pt x="1079" y="5472"/>
                  </a:lnTo>
                  <a:lnTo>
                    <a:pt x="1074" y="5452"/>
                  </a:lnTo>
                  <a:lnTo>
                    <a:pt x="1059" y="5402"/>
                  </a:lnTo>
                  <a:lnTo>
                    <a:pt x="1046" y="5350"/>
                  </a:lnTo>
                  <a:lnTo>
                    <a:pt x="1034" y="5298"/>
                  </a:lnTo>
                  <a:lnTo>
                    <a:pt x="1025" y="5246"/>
                  </a:lnTo>
                  <a:lnTo>
                    <a:pt x="1020" y="5219"/>
                  </a:lnTo>
                  <a:lnTo>
                    <a:pt x="1017" y="5193"/>
                  </a:lnTo>
                  <a:lnTo>
                    <a:pt x="1014" y="5165"/>
                  </a:lnTo>
                  <a:lnTo>
                    <a:pt x="1011" y="5139"/>
                  </a:lnTo>
                  <a:lnTo>
                    <a:pt x="1009" y="5112"/>
                  </a:lnTo>
                  <a:lnTo>
                    <a:pt x="1007" y="5085"/>
                  </a:lnTo>
                  <a:lnTo>
                    <a:pt x="1006" y="5057"/>
                  </a:lnTo>
                  <a:lnTo>
                    <a:pt x="1006" y="5030"/>
                  </a:lnTo>
                  <a:lnTo>
                    <a:pt x="1006" y="5002"/>
                  </a:lnTo>
                  <a:lnTo>
                    <a:pt x="1007" y="4974"/>
                  </a:lnTo>
                  <a:lnTo>
                    <a:pt x="1009" y="4947"/>
                  </a:lnTo>
                  <a:lnTo>
                    <a:pt x="1011" y="4920"/>
                  </a:lnTo>
                  <a:lnTo>
                    <a:pt x="1014" y="4893"/>
                  </a:lnTo>
                  <a:lnTo>
                    <a:pt x="1017" y="4866"/>
                  </a:lnTo>
                  <a:lnTo>
                    <a:pt x="1020" y="4840"/>
                  </a:lnTo>
                  <a:lnTo>
                    <a:pt x="1025" y="4812"/>
                  </a:lnTo>
                  <a:lnTo>
                    <a:pt x="1034" y="4760"/>
                  </a:lnTo>
                  <a:lnTo>
                    <a:pt x="1046" y="4709"/>
                  </a:lnTo>
                  <a:lnTo>
                    <a:pt x="1059" y="4657"/>
                  </a:lnTo>
                  <a:lnTo>
                    <a:pt x="1074" y="4606"/>
                  </a:lnTo>
                  <a:lnTo>
                    <a:pt x="1079" y="4586"/>
                  </a:lnTo>
                  <a:lnTo>
                    <a:pt x="1085" y="4567"/>
                  </a:lnTo>
                  <a:lnTo>
                    <a:pt x="1091" y="4547"/>
                  </a:lnTo>
                  <a:lnTo>
                    <a:pt x="1098" y="4528"/>
                  </a:lnTo>
                  <a:lnTo>
                    <a:pt x="1117" y="4478"/>
                  </a:lnTo>
                  <a:lnTo>
                    <a:pt x="1137" y="4429"/>
                  </a:lnTo>
                  <a:lnTo>
                    <a:pt x="1158" y="4382"/>
                  </a:lnTo>
                  <a:lnTo>
                    <a:pt x="1181" y="4335"/>
                  </a:lnTo>
                  <a:lnTo>
                    <a:pt x="1205" y="4288"/>
                  </a:lnTo>
                  <a:lnTo>
                    <a:pt x="1231" y="4243"/>
                  </a:lnTo>
                  <a:lnTo>
                    <a:pt x="1244" y="4221"/>
                  </a:lnTo>
                  <a:lnTo>
                    <a:pt x="1258" y="4200"/>
                  </a:lnTo>
                  <a:lnTo>
                    <a:pt x="1274" y="4178"/>
                  </a:lnTo>
                  <a:lnTo>
                    <a:pt x="1289" y="4157"/>
                  </a:lnTo>
                  <a:lnTo>
                    <a:pt x="1292" y="4153"/>
                  </a:lnTo>
                  <a:lnTo>
                    <a:pt x="1295" y="4148"/>
                  </a:lnTo>
                  <a:lnTo>
                    <a:pt x="1329" y="4104"/>
                  </a:lnTo>
                  <a:lnTo>
                    <a:pt x="1364" y="4062"/>
                  </a:lnTo>
                  <a:lnTo>
                    <a:pt x="1400" y="4020"/>
                  </a:lnTo>
                  <a:lnTo>
                    <a:pt x="1438" y="3979"/>
                  </a:lnTo>
                  <a:lnTo>
                    <a:pt x="1458" y="3960"/>
                  </a:lnTo>
                  <a:lnTo>
                    <a:pt x="1478" y="3941"/>
                  </a:lnTo>
                  <a:lnTo>
                    <a:pt x="1499" y="3922"/>
                  </a:lnTo>
                  <a:lnTo>
                    <a:pt x="1519" y="3903"/>
                  </a:lnTo>
                  <a:lnTo>
                    <a:pt x="1540" y="3885"/>
                  </a:lnTo>
                  <a:lnTo>
                    <a:pt x="1561" y="3868"/>
                  </a:lnTo>
                  <a:lnTo>
                    <a:pt x="1583" y="3850"/>
                  </a:lnTo>
                  <a:lnTo>
                    <a:pt x="1605" y="3833"/>
                  </a:lnTo>
                  <a:lnTo>
                    <a:pt x="1607" y="3832"/>
                  </a:lnTo>
                  <a:lnTo>
                    <a:pt x="1611" y="3830"/>
                  </a:lnTo>
                  <a:lnTo>
                    <a:pt x="1633" y="3813"/>
                  </a:lnTo>
                  <a:lnTo>
                    <a:pt x="1656" y="3796"/>
                  </a:lnTo>
                  <a:lnTo>
                    <a:pt x="1680" y="3780"/>
                  </a:lnTo>
                  <a:lnTo>
                    <a:pt x="1703" y="3765"/>
                  </a:lnTo>
                  <a:lnTo>
                    <a:pt x="1727" y="3750"/>
                  </a:lnTo>
                  <a:lnTo>
                    <a:pt x="1752" y="3735"/>
                  </a:lnTo>
                  <a:lnTo>
                    <a:pt x="1776" y="3721"/>
                  </a:lnTo>
                  <a:lnTo>
                    <a:pt x="1802" y="3707"/>
                  </a:lnTo>
                  <a:lnTo>
                    <a:pt x="1827" y="3694"/>
                  </a:lnTo>
                  <a:lnTo>
                    <a:pt x="1853" y="3681"/>
                  </a:lnTo>
                  <a:lnTo>
                    <a:pt x="1879" y="3669"/>
                  </a:lnTo>
                  <a:lnTo>
                    <a:pt x="1905" y="3657"/>
                  </a:lnTo>
                  <a:lnTo>
                    <a:pt x="1931" y="3645"/>
                  </a:lnTo>
                  <a:lnTo>
                    <a:pt x="1958" y="3633"/>
                  </a:lnTo>
                  <a:lnTo>
                    <a:pt x="1985" y="3623"/>
                  </a:lnTo>
                  <a:lnTo>
                    <a:pt x="2012" y="3613"/>
                  </a:lnTo>
                  <a:lnTo>
                    <a:pt x="2041" y="3603"/>
                  </a:lnTo>
                  <a:lnTo>
                    <a:pt x="2071" y="3593"/>
                  </a:lnTo>
                  <a:lnTo>
                    <a:pt x="2101" y="3584"/>
                  </a:lnTo>
                  <a:lnTo>
                    <a:pt x="2133" y="3575"/>
                  </a:lnTo>
                  <a:lnTo>
                    <a:pt x="2163" y="3567"/>
                  </a:lnTo>
                  <a:lnTo>
                    <a:pt x="2194" y="3559"/>
                  </a:lnTo>
                  <a:lnTo>
                    <a:pt x="2225" y="3552"/>
                  </a:lnTo>
                  <a:lnTo>
                    <a:pt x="2256" y="3546"/>
                  </a:lnTo>
                  <a:lnTo>
                    <a:pt x="2288" y="3540"/>
                  </a:lnTo>
                  <a:lnTo>
                    <a:pt x="2320" y="3535"/>
                  </a:lnTo>
                  <a:lnTo>
                    <a:pt x="2351" y="3531"/>
                  </a:lnTo>
                  <a:lnTo>
                    <a:pt x="2383" y="3528"/>
                  </a:lnTo>
                  <a:lnTo>
                    <a:pt x="2416" y="3525"/>
                  </a:lnTo>
                  <a:lnTo>
                    <a:pt x="2448" y="3523"/>
                  </a:lnTo>
                  <a:lnTo>
                    <a:pt x="2482" y="3521"/>
                  </a:lnTo>
                  <a:lnTo>
                    <a:pt x="2515" y="3521"/>
                  </a:lnTo>
                  <a:lnTo>
                    <a:pt x="2548" y="3521"/>
                  </a:lnTo>
                  <a:lnTo>
                    <a:pt x="2581" y="3523"/>
                  </a:lnTo>
                  <a:lnTo>
                    <a:pt x="2613" y="3525"/>
                  </a:lnTo>
                  <a:lnTo>
                    <a:pt x="2646" y="3528"/>
                  </a:lnTo>
                  <a:lnTo>
                    <a:pt x="2678" y="3531"/>
                  </a:lnTo>
                  <a:lnTo>
                    <a:pt x="2710" y="3535"/>
                  </a:lnTo>
                  <a:lnTo>
                    <a:pt x="2742" y="3540"/>
                  </a:lnTo>
                  <a:lnTo>
                    <a:pt x="2773" y="3546"/>
                  </a:lnTo>
                  <a:lnTo>
                    <a:pt x="2805" y="3552"/>
                  </a:lnTo>
                  <a:lnTo>
                    <a:pt x="2836" y="3559"/>
                  </a:lnTo>
                  <a:lnTo>
                    <a:pt x="2867" y="3567"/>
                  </a:lnTo>
                  <a:lnTo>
                    <a:pt x="2897" y="3575"/>
                  </a:lnTo>
                  <a:lnTo>
                    <a:pt x="2928" y="3584"/>
                  </a:lnTo>
                  <a:lnTo>
                    <a:pt x="2958" y="3593"/>
                  </a:lnTo>
                  <a:lnTo>
                    <a:pt x="2988" y="3603"/>
                  </a:lnTo>
                  <a:lnTo>
                    <a:pt x="3018" y="3613"/>
                  </a:lnTo>
                  <a:lnTo>
                    <a:pt x="3045" y="3623"/>
                  </a:lnTo>
                  <a:lnTo>
                    <a:pt x="3072" y="3633"/>
                  </a:lnTo>
                  <a:lnTo>
                    <a:pt x="3098" y="3645"/>
                  </a:lnTo>
                  <a:lnTo>
                    <a:pt x="3124" y="3657"/>
                  </a:lnTo>
                  <a:lnTo>
                    <a:pt x="3151" y="3669"/>
                  </a:lnTo>
                  <a:lnTo>
                    <a:pt x="3177" y="3681"/>
                  </a:lnTo>
                  <a:lnTo>
                    <a:pt x="3202" y="3694"/>
                  </a:lnTo>
                  <a:lnTo>
                    <a:pt x="3228" y="3707"/>
                  </a:lnTo>
                  <a:lnTo>
                    <a:pt x="3252" y="3721"/>
                  </a:lnTo>
                  <a:lnTo>
                    <a:pt x="3277" y="3735"/>
                  </a:lnTo>
                  <a:lnTo>
                    <a:pt x="3301" y="3750"/>
                  </a:lnTo>
                  <a:lnTo>
                    <a:pt x="3326" y="3765"/>
                  </a:lnTo>
                  <a:lnTo>
                    <a:pt x="3374" y="3796"/>
                  </a:lnTo>
                  <a:lnTo>
                    <a:pt x="3420" y="3830"/>
                  </a:lnTo>
                  <a:lnTo>
                    <a:pt x="3422" y="3832"/>
                  </a:lnTo>
                  <a:lnTo>
                    <a:pt x="3424" y="3833"/>
                  </a:lnTo>
                  <a:lnTo>
                    <a:pt x="3446" y="3850"/>
                  </a:lnTo>
                  <a:lnTo>
                    <a:pt x="3468" y="3868"/>
                  </a:lnTo>
                  <a:lnTo>
                    <a:pt x="3490" y="3885"/>
                  </a:lnTo>
                  <a:lnTo>
                    <a:pt x="3511" y="3903"/>
                  </a:lnTo>
                  <a:lnTo>
                    <a:pt x="3531" y="3922"/>
                  </a:lnTo>
                  <a:lnTo>
                    <a:pt x="3552" y="3941"/>
                  </a:lnTo>
                  <a:lnTo>
                    <a:pt x="3571" y="3960"/>
                  </a:lnTo>
                  <a:lnTo>
                    <a:pt x="3591" y="3979"/>
                  </a:lnTo>
                  <a:lnTo>
                    <a:pt x="3629" y="4020"/>
                  </a:lnTo>
                  <a:lnTo>
                    <a:pt x="3666" y="4062"/>
                  </a:lnTo>
                  <a:lnTo>
                    <a:pt x="3701" y="4104"/>
                  </a:lnTo>
                  <a:lnTo>
                    <a:pt x="3735" y="4148"/>
                  </a:lnTo>
                  <a:lnTo>
                    <a:pt x="3738" y="4153"/>
                  </a:lnTo>
                  <a:lnTo>
                    <a:pt x="3741" y="4157"/>
                  </a:lnTo>
                  <a:lnTo>
                    <a:pt x="3756" y="4178"/>
                  </a:lnTo>
                  <a:lnTo>
                    <a:pt x="3770" y="4200"/>
                  </a:lnTo>
                  <a:lnTo>
                    <a:pt x="3784" y="4221"/>
                  </a:lnTo>
                  <a:lnTo>
                    <a:pt x="3798" y="4243"/>
                  </a:lnTo>
                  <a:lnTo>
                    <a:pt x="3825" y="4288"/>
                  </a:lnTo>
                  <a:lnTo>
                    <a:pt x="3849" y="4335"/>
                  </a:lnTo>
                  <a:lnTo>
                    <a:pt x="3872" y="4382"/>
                  </a:lnTo>
                  <a:lnTo>
                    <a:pt x="3893" y="4429"/>
                  </a:lnTo>
                  <a:lnTo>
                    <a:pt x="3913" y="4478"/>
                  </a:lnTo>
                  <a:lnTo>
                    <a:pt x="3931" y="4528"/>
                  </a:lnTo>
                  <a:lnTo>
                    <a:pt x="3938" y="4547"/>
                  </a:lnTo>
                  <a:lnTo>
                    <a:pt x="3944" y="4567"/>
                  </a:lnTo>
                  <a:lnTo>
                    <a:pt x="3950" y="4586"/>
                  </a:lnTo>
                  <a:lnTo>
                    <a:pt x="3955" y="4606"/>
                  </a:lnTo>
                  <a:lnTo>
                    <a:pt x="3970" y="4657"/>
                  </a:lnTo>
                  <a:lnTo>
                    <a:pt x="3984" y="4709"/>
                  </a:lnTo>
                  <a:lnTo>
                    <a:pt x="3996" y="4760"/>
                  </a:lnTo>
                  <a:lnTo>
                    <a:pt x="4005" y="4812"/>
                  </a:lnTo>
                  <a:lnTo>
                    <a:pt x="4010" y="4840"/>
                  </a:lnTo>
                  <a:lnTo>
                    <a:pt x="4013" y="4866"/>
                  </a:lnTo>
                  <a:lnTo>
                    <a:pt x="4016" y="4893"/>
                  </a:lnTo>
                  <a:lnTo>
                    <a:pt x="4019" y="4920"/>
                  </a:lnTo>
                  <a:lnTo>
                    <a:pt x="4021" y="4947"/>
                  </a:lnTo>
                  <a:lnTo>
                    <a:pt x="4023" y="4974"/>
                  </a:lnTo>
                  <a:lnTo>
                    <a:pt x="4024" y="5002"/>
                  </a:lnTo>
                  <a:lnTo>
                    <a:pt x="4024" y="5030"/>
                  </a:lnTo>
                  <a:lnTo>
                    <a:pt x="4024" y="5057"/>
                  </a:lnTo>
                  <a:lnTo>
                    <a:pt x="4023" y="5085"/>
                  </a:lnTo>
                  <a:lnTo>
                    <a:pt x="4021" y="5112"/>
                  </a:lnTo>
                  <a:lnTo>
                    <a:pt x="4019" y="5139"/>
                  </a:lnTo>
                  <a:lnTo>
                    <a:pt x="4016" y="5165"/>
                  </a:lnTo>
                  <a:lnTo>
                    <a:pt x="4013" y="5193"/>
                  </a:lnTo>
                  <a:lnTo>
                    <a:pt x="4010" y="5219"/>
                  </a:lnTo>
                  <a:lnTo>
                    <a:pt x="4005" y="5246"/>
                  </a:lnTo>
                  <a:lnTo>
                    <a:pt x="3996" y="5298"/>
                  </a:lnTo>
                  <a:lnTo>
                    <a:pt x="3984" y="5350"/>
                  </a:lnTo>
                  <a:lnTo>
                    <a:pt x="3970" y="5402"/>
                  </a:lnTo>
                  <a:lnTo>
                    <a:pt x="3955" y="5452"/>
                  </a:lnTo>
                  <a:close/>
                  <a:moveTo>
                    <a:pt x="3018" y="14586"/>
                  </a:moveTo>
                  <a:lnTo>
                    <a:pt x="3017" y="14612"/>
                  </a:lnTo>
                  <a:lnTo>
                    <a:pt x="3015" y="14637"/>
                  </a:lnTo>
                  <a:lnTo>
                    <a:pt x="3012" y="14663"/>
                  </a:lnTo>
                  <a:lnTo>
                    <a:pt x="3008" y="14688"/>
                  </a:lnTo>
                  <a:lnTo>
                    <a:pt x="3002" y="14712"/>
                  </a:lnTo>
                  <a:lnTo>
                    <a:pt x="2996" y="14736"/>
                  </a:lnTo>
                  <a:lnTo>
                    <a:pt x="2988" y="14759"/>
                  </a:lnTo>
                  <a:lnTo>
                    <a:pt x="2979" y="14782"/>
                  </a:lnTo>
                  <a:lnTo>
                    <a:pt x="2969" y="14804"/>
                  </a:lnTo>
                  <a:lnTo>
                    <a:pt x="2957" y="14827"/>
                  </a:lnTo>
                  <a:lnTo>
                    <a:pt x="2945" y="14847"/>
                  </a:lnTo>
                  <a:lnTo>
                    <a:pt x="2932" y="14868"/>
                  </a:lnTo>
                  <a:lnTo>
                    <a:pt x="2918" y="14887"/>
                  </a:lnTo>
                  <a:lnTo>
                    <a:pt x="2903" y="14906"/>
                  </a:lnTo>
                  <a:lnTo>
                    <a:pt x="2887" y="14924"/>
                  </a:lnTo>
                  <a:lnTo>
                    <a:pt x="2871" y="14942"/>
                  </a:lnTo>
                  <a:lnTo>
                    <a:pt x="2853" y="14958"/>
                  </a:lnTo>
                  <a:lnTo>
                    <a:pt x="2835" y="14974"/>
                  </a:lnTo>
                  <a:lnTo>
                    <a:pt x="2816" y="14989"/>
                  </a:lnTo>
                  <a:lnTo>
                    <a:pt x="2796" y="15004"/>
                  </a:lnTo>
                  <a:lnTo>
                    <a:pt x="2775" y="15017"/>
                  </a:lnTo>
                  <a:lnTo>
                    <a:pt x="2754" y="15029"/>
                  </a:lnTo>
                  <a:lnTo>
                    <a:pt x="2733" y="15040"/>
                  </a:lnTo>
                  <a:lnTo>
                    <a:pt x="2711" y="15050"/>
                  </a:lnTo>
                  <a:lnTo>
                    <a:pt x="2688" y="15059"/>
                  </a:lnTo>
                  <a:lnTo>
                    <a:pt x="2665" y="15067"/>
                  </a:lnTo>
                  <a:lnTo>
                    <a:pt x="2641" y="15073"/>
                  </a:lnTo>
                  <a:lnTo>
                    <a:pt x="2616" y="15079"/>
                  </a:lnTo>
                  <a:lnTo>
                    <a:pt x="2591" y="15083"/>
                  </a:lnTo>
                  <a:lnTo>
                    <a:pt x="2566" y="15086"/>
                  </a:lnTo>
                  <a:lnTo>
                    <a:pt x="2541" y="15088"/>
                  </a:lnTo>
                  <a:lnTo>
                    <a:pt x="2515" y="15089"/>
                  </a:lnTo>
                  <a:lnTo>
                    <a:pt x="2489" y="15088"/>
                  </a:lnTo>
                  <a:lnTo>
                    <a:pt x="2464" y="15086"/>
                  </a:lnTo>
                  <a:lnTo>
                    <a:pt x="2438" y="15083"/>
                  </a:lnTo>
                  <a:lnTo>
                    <a:pt x="2413" y="15079"/>
                  </a:lnTo>
                  <a:lnTo>
                    <a:pt x="2389" y="15073"/>
                  </a:lnTo>
                  <a:lnTo>
                    <a:pt x="2365" y="15067"/>
                  </a:lnTo>
                  <a:lnTo>
                    <a:pt x="2342" y="15059"/>
                  </a:lnTo>
                  <a:lnTo>
                    <a:pt x="2319" y="15050"/>
                  </a:lnTo>
                  <a:lnTo>
                    <a:pt x="2297" y="15040"/>
                  </a:lnTo>
                  <a:lnTo>
                    <a:pt x="2274" y="15029"/>
                  </a:lnTo>
                  <a:lnTo>
                    <a:pt x="2254" y="15017"/>
                  </a:lnTo>
                  <a:lnTo>
                    <a:pt x="2233" y="15004"/>
                  </a:lnTo>
                  <a:lnTo>
                    <a:pt x="2214" y="14989"/>
                  </a:lnTo>
                  <a:lnTo>
                    <a:pt x="2195" y="14974"/>
                  </a:lnTo>
                  <a:lnTo>
                    <a:pt x="2177" y="14958"/>
                  </a:lnTo>
                  <a:lnTo>
                    <a:pt x="2159" y="14942"/>
                  </a:lnTo>
                  <a:lnTo>
                    <a:pt x="2143" y="14924"/>
                  </a:lnTo>
                  <a:lnTo>
                    <a:pt x="2127" y="14906"/>
                  </a:lnTo>
                  <a:lnTo>
                    <a:pt x="2111" y="14887"/>
                  </a:lnTo>
                  <a:lnTo>
                    <a:pt x="2097" y="14868"/>
                  </a:lnTo>
                  <a:lnTo>
                    <a:pt x="2084" y="14847"/>
                  </a:lnTo>
                  <a:lnTo>
                    <a:pt x="2072" y="14827"/>
                  </a:lnTo>
                  <a:lnTo>
                    <a:pt x="2061" y="14804"/>
                  </a:lnTo>
                  <a:lnTo>
                    <a:pt x="2051" y="14782"/>
                  </a:lnTo>
                  <a:lnTo>
                    <a:pt x="2042" y="14759"/>
                  </a:lnTo>
                  <a:lnTo>
                    <a:pt x="2034" y="14736"/>
                  </a:lnTo>
                  <a:lnTo>
                    <a:pt x="2028" y="14712"/>
                  </a:lnTo>
                  <a:lnTo>
                    <a:pt x="2022" y="14688"/>
                  </a:lnTo>
                  <a:lnTo>
                    <a:pt x="2018" y="14663"/>
                  </a:lnTo>
                  <a:lnTo>
                    <a:pt x="2015" y="14637"/>
                  </a:lnTo>
                  <a:lnTo>
                    <a:pt x="2013" y="14612"/>
                  </a:lnTo>
                  <a:lnTo>
                    <a:pt x="2012" y="14586"/>
                  </a:lnTo>
                  <a:lnTo>
                    <a:pt x="2012" y="7493"/>
                  </a:lnTo>
                  <a:lnTo>
                    <a:pt x="2073" y="7505"/>
                  </a:lnTo>
                  <a:lnTo>
                    <a:pt x="2135" y="7515"/>
                  </a:lnTo>
                  <a:lnTo>
                    <a:pt x="2197" y="7524"/>
                  </a:lnTo>
                  <a:lnTo>
                    <a:pt x="2259" y="7531"/>
                  </a:lnTo>
                  <a:lnTo>
                    <a:pt x="2323" y="7537"/>
                  </a:lnTo>
                  <a:lnTo>
                    <a:pt x="2386" y="7542"/>
                  </a:lnTo>
                  <a:lnTo>
                    <a:pt x="2450" y="7544"/>
                  </a:lnTo>
                  <a:lnTo>
                    <a:pt x="2515" y="7545"/>
                  </a:lnTo>
                  <a:lnTo>
                    <a:pt x="2579" y="7544"/>
                  </a:lnTo>
                  <a:lnTo>
                    <a:pt x="2644" y="7542"/>
                  </a:lnTo>
                  <a:lnTo>
                    <a:pt x="2707" y="7537"/>
                  </a:lnTo>
                  <a:lnTo>
                    <a:pt x="2770" y="7531"/>
                  </a:lnTo>
                  <a:lnTo>
                    <a:pt x="2833" y="7524"/>
                  </a:lnTo>
                  <a:lnTo>
                    <a:pt x="2895" y="7515"/>
                  </a:lnTo>
                  <a:lnTo>
                    <a:pt x="2956" y="7505"/>
                  </a:lnTo>
                  <a:lnTo>
                    <a:pt x="3018" y="7493"/>
                  </a:lnTo>
                  <a:lnTo>
                    <a:pt x="3018" y="14586"/>
                  </a:lnTo>
                  <a:close/>
                  <a:moveTo>
                    <a:pt x="2012" y="1509"/>
                  </a:moveTo>
                  <a:lnTo>
                    <a:pt x="2013" y="1483"/>
                  </a:lnTo>
                  <a:lnTo>
                    <a:pt x="2015" y="1458"/>
                  </a:lnTo>
                  <a:lnTo>
                    <a:pt x="2018" y="1432"/>
                  </a:lnTo>
                  <a:lnTo>
                    <a:pt x="2022" y="1407"/>
                  </a:lnTo>
                  <a:lnTo>
                    <a:pt x="2028" y="1383"/>
                  </a:lnTo>
                  <a:lnTo>
                    <a:pt x="2034" y="1359"/>
                  </a:lnTo>
                  <a:lnTo>
                    <a:pt x="2042" y="1336"/>
                  </a:lnTo>
                  <a:lnTo>
                    <a:pt x="2051" y="1313"/>
                  </a:lnTo>
                  <a:lnTo>
                    <a:pt x="2061" y="1291"/>
                  </a:lnTo>
                  <a:lnTo>
                    <a:pt x="2072" y="1269"/>
                  </a:lnTo>
                  <a:lnTo>
                    <a:pt x="2084" y="1248"/>
                  </a:lnTo>
                  <a:lnTo>
                    <a:pt x="2097" y="1227"/>
                  </a:lnTo>
                  <a:lnTo>
                    <a:pt x="2111" y="1208"/>
                  </a:lnTo>
                  <a:lnTo>
                    <a:pt x="2127" y="1189"/>
                  </a:lnTo>
                  <a:lnTo>
                    <a:pt x="2143" y="1171"/>
                  </a:lnTo>
                  <a:lnTo>
                    <a:pt x="2159" y="1153"/>
                  </a:lnTo>
                  <a:lnTo>
                    <a:pt x="2177" y="1137"/>
                  </a:lnTo>
                  <a:lnTo>
                    <a:pt x="2195" y="1121"/>
                  </a:lnTo>
                  <a:lnTo>
                    <a:pt x="2214" y="1106"/>
                  </a:lnTo>
                  <a:lnTo>
                    <a:pt x="2233" y="1091"/>
                  </a:lnTo>
                  <a:lnTo>
                    <a:pt x="2254" y="1078"/>
                  </a:lnTo>
                  <a:lnTo>
                    <a:pt x="2274" y="1066"/>
                  </a:lnTo>
                  <a:lnTo>
                    <a:pt x="2297" y="1055"/>
                  </a:lnTo>
                  <a:lnTo>
                    <a:pt x="2319" y="1045"/>
                  </a:lnTo>
                  <a:lnTo>
                    <a:pt x="2342" y="1036"/>
                  </a:lnTo>
                  <a:lnTo>
                    <a:pt x="2365" y="1029"/>
                  </a:lnTo>
                  <a:lnTo>
                    <a:pt x="2389" y="1022"/>
                  </a:lnTo>
                  <a:lnTo>
                    <a:pt x="2413" y="1016"/>
                  </a:lnTo>
                  <a:lnTo>
                    <a:pt x="2438" y="1012"/>
                  </a:lnTo>
                  <a:lnTo>
                    <a:pt x="2464" y="1009"/>
                  </a:lnTo>
                  <a:lnTo>
                    <a:pt x="2489" y="1007"/>
                  </a:lnTo>
                  <a:lnTo>
                    <a:pt x="2515" y="1006"/>
                  </a:lnTo>
                  <a:lnTo>
                    <a:pt x="2541" y="1007"/>
                  </a:lnTo>
                  <a:lnTo>
                    <a:pt x="2566" y="1009"/>
                  </a:lnTo>
                  <a:lnTo>
                    <a:pt x="2591" y="1012"/>
                  </a:lnTo>
                  <a:lnTo>
                    <a:pt x="2616" y="1016"/>
                  </a:lnTo>
                  <a:lnTo>
                    <a:pt x="2641" y="1022"/>
                  </a:lnTo>
                  <a:lnTo>
                    <a:pt x="2665" y="1029"/>
                  </a:lnTo>
                  <a:lnTo>
                    <a:pt x="2688" y="1036"/>
                  </a:lnTo>
                  <a:lnTo>
                    <a:pt x="2711" y="1045"/>
                  </a:lnTo>
                  <a:lnTo>
                    <a:pt x="2733" y="1055"/>
                  </a:lnTo>
                  <a:lnTo>
                    <a:pt x="2754" y="1066"/>
                  </a:lnTo>
                  <a:lnTo>
                    <a:pt x="2775" y="1078"/>
                  </a:lnTo>
                  <a:lnTo>
                    <a:pt x="2796" y="1091"/>
                  </a:lnTo>
                  <a:lnTo>
                    <a:pt x="2816" y="1106"/>
                  </a:lnTo>
                  <a:lnTo>
                    <a:pt x="2835" y="1121"/>
                  </a:lnTo>
                  <a:lnTo>
                    <a:pt x="2853" y="1137"/>
                  </a:lnTo>
                  <a:lnTo>
                    <a:pt x="2871" y="1153"/>
                  </a:lnTo>
                  <a:lnTo>
                    <a:pt x="2887" y="1171"/>
                  </a:lnTo>
                  <a:lnTo>
                    <a:pt x="2903" y="1189"/>
                  </a:lnTo>
                  <a:lnTo>
                    <a:pt x="2918" y="1208"/>
                  </a:lnTo>
                  <a:lnTo>
                    <a:pt x="2932" y="1227"/>
                  </a:lnTo>
                  <a:lnTo>
                    <a:pt x="2945" y="1248"/>
                  </a:lnTo>
                  <a:lnTo>
                    <a:pt x="2957" y="1269"/>
                  </a:lnTo>
                  <a:lnTo>
                    <a:pt x="2969" y="1291"/>
                  </a:lnTo>
                  <a:lnTo>
                    <a:pt x="2979" y="1313"/>
                  </a:lnTo>
                  <a:lnTo>
                    <a:pt x="2988" y="1336"/>
                  </a:lnTo>
                  <a:lnTo>
                    <a:pt x="2996" y="1359"/>
                  </a:lnTo>
                  <a:lnTo>
                    <a:pt x="3002" y="1383"/>
                  </a:lnTo>
                  <a:lnTo>
                    <a:pt x="3008" y="1407"/>
                  </a:lnTo>
                  <a:lnTo>
                    <a:pt x="3012" y="1432"/>
                  </a:lnTo>
                  <a:lnTo>
                    <a:pt x="3015" y="1458"/>
                  </a:lnTo>
                  <a:lnTo>
                    <a:pt x="3017" y="1483"/>
                  </a:lnTo>
                  <a:lnTo>
                    <a:pt x="3018" y="1509"/>
                  </a:lnTo>
                  <a:lnTo>
                    <a:pt x="3018" y="2565"/>
                  </a:lnTo>
                  <a:lnTo>
                    <a:pt x="2956" y="2554"/>
                  </a:lnTo>
                  <a:lnTo>
                    <a:pt x="2895" y="2543"/>
                  </a:lnTo>
                  <a:lnTo>
                    <a:pt x="2833" y="2535"/>
                  </a:lnTo>
                  <a:lnTo>
                    <a:pt x="2770" y="2528"/>
                  </a:lnTo>
                  <a:lnTo>
                    <a:pt x="2707" y="2522"/>
                  </a:lnTo>
                  <a:lnTo>
                    <a:pt x="2644" y="2518"/>
                  </a:lnTo>
                  <a:lnTo>
                    <a:pt x="2579" y="2516"/>
                  </a:lnTo>
                  <a:lnTo>
                    <a:pt x="2515" y="2515"/>
                  </a:lnTo>
                  <a:lnTo>
                    <a:pt x="2450" y="2516"/>
                  </a:lnTo>
                  <a:lnTo>
                    <a:pt x="2386" y="2518"/>
                  </a:lnTo>
                  <a:lnTo>
                    <a:pt x="2323" y="2522"/>
                  </a:lnTo>
                  <a:lnTo>
                    <a:pt x="2259" y="2528"/>
                  </a:lnTo>
                  <a:lnTo>
                    <a:pt x="2197" y="2535"/>
                  </a:lnTo>
                  <a:lnTo>
                    <a:pt x="2135" y="2543"/>
                  </a:lnTo>
                  <a:lnTo>
                    <a:pt x="2073" y="2554"/>
                  </a:lnTo>
                  <a:lnTo>
                    <a:pt x="2012" y="2565"/>
                  </a:lnTo>
                  <a:lnTo>
                    <a:pt x="2012" y="1509"/>
                  </a:lnTo>
                  <a:close/>
                  <a:moveTo>
                    <a:pt x="4024" y="3029"/>
                  </a:moveTo>
                  <a:lnTo>
                    <a:pt x="4024" y="1509"/>
                  </a:lnTo>
                  <a:lnTo>
                    <a:pt x="4022" y="1431"/>
                  </a:lnTo>
                  <a:lnTo>
                    <a:pt x="4016" y="1355"/>
                  </a:lnTo>
                  <a:lnTo>
                    <a:pt x="4007" y="1280"/>
                  </a:lnTo>
                  <a:lnTo>
                    <a:pt x="3994" y="1205"/>
                  </a:lnTo>
                  <a:lnTo>
                    <a:pt x="3976" y="1133"/>
                  </a:lnTo>
                  <a:lnTo>
                    <a:pt x="3955" y="1060"/>
                  </a:lnTo>
                  <a:lnTo>
                    <a:pt x="3932" y="991"/>
                  </a:lnTo>
                  <a:lnTo>
                    <a:pt x="3905" y="922"/>
                  </a:lnTo>
                  <a:lnTo>
                    <a:pt x="3875" y="855"/>
                  </a:lnTo>
                  <a:lnTo>
                    <a:pt x="3842" y="791"/>
                  </a:lnTo>
                  <a:lnTo>
                    <a:pt x="3805" y="727"/>
                  </a:lnTo>
                  <a:lnTo>
                    <a:pt x="3765" y="666"/>
                  </a:lnTo>
                  <a:lnTo>
                    <a:pt x="3724" y="607"/>
                  </a:lnTo>
                  <a:lnTo>
                    <a:pt x="3679" y="549"/>
                  </a:lnTo>
                  <a:lnTo>
                    <a:pt x="3631" y="495"/>
                  </a:lnTo>
                  <a:lnTo>
                    <a:pt x="3581" y="443"/>
                  </a:lnTo>
                  <a:lnTo>
                    <a:pt x="3529" y="392"/>
                  </a:lnTo>
                  <a:lnTo>
                    <a:pt x="3475" y="345"/>
                  </a:lnTo>
                  <a:lnTo>
                    <a:pt x="3417" y="300"/>
                  </a:lnTo>
                  <a:lnTo>
                    <a:pt x="3358" y="259"/>
                  </a:lnTo>
                  <a:lnTo>
                    <a:pt x="3296" y="219"/>
                  </a:lnTo>
                  <a:lnTo>
                    <a:pt x="3233" y="182"/>
                  </a:lnTo>
                  <a:lnTo>
                    <a:pt x="3169" y="149"/>
                  </a:lnTo>
                  <a:lnTo>
                    <a:pt x="3101" y="119"/>
                  </a:lnTo>
                  <a:lnTo>
                    <a:pt x="3033" y="92"/>
                  </a:lnTo>
                  <a:lnTo>
                    <a:pt x="2962" y="68"/>
                  </a:lnTo>
                  <a:lnTo>
                    <a:pt x="2891" y="47"/>
                  </a:lnTo>
                  <a:lnTo>
                    <a:pt x="2819" y="31"/>
                  </a:lnTo>
                  <a:lnTo>
                    <a:pt x="2744" y="17"/>
                  </a:lnTo>
                  <a:lnTo>
                    <a:pt x="2669" y="8"/>
                  </a:lnTo>
                  <a:lnTo>
                    <a:pt x="2592" y="2"/>
                  </a:lnTo>
                  <a:lnTo>
                    <a:pt x="2515" y="0"/>
                  </a:lnTo>
                  <a:lnTo>
                    <a:pt x="2437" y="2"/>
                  </a:lnTo>
                  <a:lnTo>
                    <a:pt x="2361" y="8"/>
                  </a:lnTo>
                  <a:lnTo>
                    <a:pt x="2285" y="17"/>
                  </a:lnTo>
                  <a:lnTo>
                    <a:pt x="2211" y="31"/>
                  </a:lnTo>
                  <a:lnTo>
                    <a:pt x="2138" y="47"/>
                  </a:lnTo>
                  <a:lnTo>
                    <a:pt x="2066" y="68"/>
                  </a:lnTo>
                  <a:lnTo>
                    <a:pt x="1997" y="92"/>
                  </a:lnTo>
                  <a:lnTo>
                    <a:pt x="1928" y="119"/>
                  </a:lnTo>
                  <a:lnTo>
                    <a:pt x="1861" y="149"/>
                  </a:lnTo>
                  <a:lnTo>
                    <a:pt x="1796" y="182"/>
                  </a:lnTo>
                  <a:lnTo>
                    <a:pt x="1733" y="219"/>
                  </a:lnTo>
                  <a:lnTo>
                    <a:pt x="1672" y="259"/>
                  </a:lnTo>
                  <a:lnTo>
                    <a:pt x="1613" y="300"/>
                  </a:lnTo>
                  <a:lnTo>
                    <a:pt x="1555" y="345"/>
                  </a:lnTo>
                  <a:lnTo>
                    <a:pt x="1501" y="392"/>
                  </a:lnTo>
                  <a:lnTo>
                    <a:pt x="1449" y="443"/>
                  </a:lnTo>
                  <a:lnTo>
                    <a:pt x="1398" y="495"/>
                  </a:lnTo>
                  <a:lnTo>
                    <a:pt x="1351" y="549"/>
                  </a:lnTo>
                  <a:lnTo>
                    <a:pt x="1306" y="607"/>
                  </a:lnTo>
                  <a:lnTo>
                    <a:pt x="1263" y="666"/>
                  </a:lnTo>
                  <a:lnTo>
                    <a:pt x="1224" y="727"/>
                  </a:lnTo>
                  <a:lnTo>
                    <a:pt x="1188" y="791"/>
                  </a:lnTo>
                  <a:lnTo>
                    <a:pt x="1155" y="855"/>
                  </a:lnTo>
                  <a:lnTo>
                    <a:pt x="1125" y="922"/>
                  </a:lnTo>
                  <a:lnTo>
                    <a:pt x="1097" y="991"/>
                  </a:lnTo>
                  <a:lnTo>
                    <a:pt x="1074" y="1060"/>
                  </a:lnTo>
                  <a:lnTo>
                    <a:pt x="1053" y="1133"/>
                  </a:lnTo>
                  <a:lnTo>
                    <a:pt x="1037" y="1205"/>
                  </a:lnTo>
                  <a:lnTo>
                    <a:pt x="1023" y="1280"/>
                  </a:lnTo>
                  <a:lnTo>
                    <a:pt x="1014" y="1355"/>
                  </a:lnTo>
                  <a:lnTo>
                    <a:pt x="1008" y="1431"/>
                  </a:lnTo>
                  <a:lnTo>
                    <a:pt x="1006" y="1509"/>
                  </a:lnTo>
                  <a:lnTo>
                    <a:pt x="1006" y="3029"/>
                  </a:lnTo>
                  <a:lnTo>
                    <a:pt x="950" y="3073"/>
                  </a:lnTo>
                  <a:lnTo>
                    <a:pt x="894" y="3118"/>
                  </a:lnTo>
                  <a:lnTo>
                    <a:pt x="841" y="3165"/>
                  </a:lnTo>
                  <a:lnTo>
                    <a:pt x="789" y="3213"/>
                  </a:lnTo>
                  <a:lnTo>
                    <a:pt x="737" y="3263"/>
                  </a:lnTo>
                  <a:lnTo>
                    <a:pt x="687" y="3314"/>
                  </a:lnTo>
                  <a:lnTo>
                    <a:pt x="639" y="3366"/>
                  </a:lnTo>
                  <a:lnTo>
                    <a:pt x="592" y="3420"/>
                  </a:lnTo>
                  <a:lnTo>
                    <a:pt x="547" y="3476"/>
                  </a:lnTo>
                  <a:lnTo>
                    <a:pt x="503" y="3532"/>
                  </a:lnTo>
                  <a:lnTo>
                    <a:pt x="461" y="3589"/>
                  </a:lnTo>
                  <a:lnTo>
                    <a:pt x="420" y="3648"/>
                  </a:lnTo>
                  <a:lnTo>
                    <a:pt x="381" y="3708"/>
                  </a:lnTo>
                  <a:lnTo>
                    <a:pt x="344" y="3768"/>
                  </a:lnTo>
                  <a:lnTo>
                    <a:pt x="309" y="3831"/>
                  </a:lnTo>
                  <a:lnTo>
                    <a:pt x="276" y="3894"/>
                  </a:lnTo>
                  <a:lnTo>
                    <a:pt x="243" y="3958"/>
                  </a:lnTo>
                  <a:lnTo>
                    <a:pt x="213" y="4024"/>
                  </a:lnTo>
                  <a:lnTo>
                    <a:pt x="184" y="4090"/>
                  </a:lnTo>
                  <a:lnTo>
                    <a:pt x="158" y="4158"/>
                  </a:lnTo>
                  <a:lnTo>
                    <a:pt x="134" y="4226"/>
                  </a:lnTo>
                  <a:lnTo>
                    <a:pt x="111" y="4294"/>
                  </a:lnTo>
                  <a:lnTo>
                    <a:pt x="91" y="4365"/>
                  </a:lnTo>
                  <a:lnTo>
                    <a:pt x="71" y="4435"/>
                  </a:lnTo>
                  <a:lnTo>
                    <a:pt x="55" y="4508"/>
                  </a:lnTo>
                  <a:lnTo>
                    <a:pt x="41" y="4580"/>
                  </a:lnTo>
                  <a:lnTo>
                    <a:pt x="28" y="4653"/>
                  </a:lnTo>
                  <a:lnTo>
                    <a:pt x="18" y="4727"/>
                  </a:lnTo>
                  <a:lnTo>
                    <a:pt x="10" y="4801"/>
                  </a:lnTo>
                  <a:lnTo>
                    <a:pt x="5" y="4877"/>
                  </a:lnTo>
                  <a:lnTo>
                    <a:pt x="1" y="4953"/>
                  </a:lnTo>
                  <a:lnTo>
                    <a:pt x="0" y="5030"/>
                  </a:lnTo>
                  <a:lnTo>
                    <a:pt x="1" y="5106"/>
                  </a:lnTo>
                  <a:lnTo>
                    <a:pt x="5" y="5183"/>
                  </a:lnTo>
                  <a:lnTo>
                    <a:pt x="10" y="5258"/>
                  </a:lnTo>
                  <a:lnTo>
                    <a:pt x="18" y="5332"/>
                  </a:lnTo>
                  <a:lnTo>
                    <a:pt x="28" y="5407"/>
                  </a:lnTo>
                  <a:lnTo>
                    <a:pt x="41" y="5479"/>
                  </a:lnTo>
                  <a:lnTo>
                    <a:pt x="55" y="5552"/>
                  </a:lnTo>
                  <a:lnTo>
                    <a:pt x="71" y="5624"/>
                  </a:lnTo>
                  <a:lnTo>
                    <a:pt x="91" y="5695"/>
                  </a:lnTo>
                  <a:lnTo>
                    <a:pt x="111" y="5765"/>
                  </a:lnTo>
                  <a:lnTo>
                    <a:pt x="134" y="5834"/>
                  </a:lnTo>
                  <a:lnTo>
                    <a:pt x="158" y="5902"/>
                  </a:lnTo>
                  <a:lnTo>
                    <a:pt x="184" y="5969"/>
                  </a:lnTo>
                  <a:lnTo>
                    <a:pt x="213" y="6036"/>
                  </a:lnTo>
                  <a:lnTo>
                    <a:pt x="243" y="6101"/>
                  </a:lnTo>
                  <a:lnTo>
                    <a:pt x="276" y="6165"/>
                  </a:lnTo>
                  <a:lnTo>
                    <a:pt x="309" y="6229"/>
                  </a:lnTo>
                  <a:lnTo>
                    <a:pt x="344" y="6291"/>
                  </a:lnTo>
                  <a:lnTo>
                    <a:pt x="381" y="6351"/>
                  </a:lnTo>
                  <a:lnTo>
                    <a:pt x="420" y="6412"/>
                  </a:lnTo>
                  <a:lnTo>
                    <a:pt x="461" y="6470"/>
                  </a:lnTo>
                  <a:lnTo>
                    <a:pt x="503" y="6529"/>
                  </a:lnTo>
                  <a:lnTo>
                    <a:pt x="547" y="6584"/>
                  </a:lnTo>
                  <a:lnTo>
                    <a:pt x="592" y="6639"/>
                  </a:lnTo>
                  <a:lnTo>
                    <a:pt x="639" y="6694"/>
                  </a:lnTo>
                  <a:lnTo>
                    <a:pt x="687" y="6746"/>
                  </a:lnTo>
                  <a:lnTo>
                    <a:pt x="737" y="6796"/>
                  </a:lnTo>
                  <a:lnTo>
                    <a:pt x="789" y="6846"/>
                  </a:lnTo>
                  <a:lnTo>
                    <a:pt x="841" y="6895"/>
                  </a:lnTo>
                  <a:lnTo>
                    <a:pt x="894" y="6941"/>
                  </a:lnTo>
                  <a:lnTo>
                    <a:pt x="950" y="6986"/>
                  </a:lnTo>
                  <a:lnTo>
                    <a:pt x="1006" y="7030"/>
                  </a:lnTo>
                  <a:lnTo>
                    <a:pt x="1006" y="14586"/>
                  </a:lnTo>
                  <a:lnTo>
                    <a:pt x="1008" y="14664"/>
                  </a:lnTo>
                  <a:lnTo>
                    <a:pt x="1014" y="14740"/>
                  </a:lnTo>
                  <a:lnTo>
                    <a:pt x="1023" y="14815"/>
                  </a:lnTo>
                  <a:lnTo>
                    <a:pt x="1037" y="14890"/>
                  </a:lnTo>
                  <a:lnTo>
                    <a:pt x="1053" y="14962"/>
                  </a:lnTo>
                  <a:lnTo>
                    <a:pt x="1074" y="15035"/>
                  </a:lnTo>
                  <a:lnTo>
                    <a:pt x="1097" y="15104"/>
                  </a:lnTo>
                  <a:lnTo>
                    <a:pt x="1125" y="15173"/>
                  </a:lnTo>
                  <a:lnTo>
                    <a:pt x="1155" y="15240"/>
                  </a:lnTo>
                  <a:lnTo>
                    <a:pt x="1188" y="15304"/>
                  </a:lnTo>
                  <a:lnTo>
                    <a:pt x="1224" y="15368"/>
                  </a:lnTo>
                  <a:lnTo>
                    <a:pt x="1263" y="15429"/>
                  </a:lnTo>
                  <a:lnTo>
                    <a:pt x="1306" y="15488"/>
                  </a:lnTo>
                  <a:lnTo>
                    <a:pt x="1351" y="15546"/>
                  </a:lnTo>
                  <a:lnTo>
                    <a:pt x="1398" y="15600"/>
                  </a:lnTo>
                  <a:lnTo>
                    <a:pt x="1449" y="15652"/>
                  </a:lnTo>
                  <a:lnTo>
                    <a:pt x="1501" y="15703"/>
                  </a:lnTo>
                  <a:lnTo>
                    <a:pt x="1555" y="15750"/>
                  </a:lnTo>
                  <a:lnTo>
                    <a:pt x="1613" y="15795"/>
                  </a:lnTo>
                  <a:lnTo>
                    <a:pt x="1672" y="15836"/>
                  </a:lnTo>
                  <a:lnTo>
                    <a:pt x="1733" y="15877"/>
                  </a:lnTo>
                  <a:lnTo>
                    <a:pt x="1796" y="15913"/>
                  </a:lnTo>
                  <a:lnTo>
                    <a:pt x="1861" y="15946"/>
                  </a:lnTo>
                  <a:lnTo>
                    <a:pt x="1928" y="15976"/>
                  </a:lnTo>
                  <a:lnTo>
                    <a:pt x="1997" y="16003"/>
                  </a:lnTo>
                  <a:lnTo>
                    <a:pt x="2066" y="16027"/>
                  </a:lnTo>
                  <a:lnTo>
                    <a:pt x="2138" y="16048"/>
                  </a:lnTo>
                  <a:lnTo>
                    <a:pt x="2211" y="16064"/>
                  </a:lnTo>
                  <a:lnTo>
                    <a:pt x="2285" y="16078"/>
                  </a:lnTo>
                  <a:lnTo>
                    <a:pt x="2361" y="16087"/>
                  </a:lnTo>
                  <a:lnTo>
                    <a:pt x="2437" y="16093"/>
                  </a:lnTo>
                  <a:lnTo>
                    <a:pt x="2515" y="16095"/>
                  </a:lnTo>
                  <a:lnTo>
                    <a:pt x="2592" y="16093"/>
                  </a:lnTo>
                  <a:lnTo>
                    <a:pt x="2669" y="16087"/>
                  </a:lnTo>
                  <a:lnTo>
                    <a:pt x="2744" y="16078"/>
                  </a:lnTo>
                  <a:lnTo>
                    <a:pt x="2819" y="16064"/>
                  </a:lnTo>
                  <a:lnTo>
                    <a:pt x="2891" y="16048"/>
                  </a:lnTo>
                  <a:lnTo>
                    <a:pt x="2962" y="16027"/>
                  </a:lnTo>
                  <a:lnTo>
                    <a:pt x="3033" y="16003"/>
                  </a:lnTo>
                  <a:lnTo>
                    <a:pt x="3101" y="15976"/>
                  </a:lnTo>
                  <a:lnTo>
                    <a:pt x="3169" y="15946"/>
                  </a:lnTo>
                  <a:lnTo>
                    <a:pt x="3233" y="15913"/>
                  </a:lnTo>
                  <a:lnTo>
                    <a:pt x="3296" y="15877"/>
                  </a:lnTo>
                  <a:lnTo>
                    <a:pt x="3358" y="15836"/>
                  </a:lnTo>
                  <a:lnTo>
                    <a:pt x="3417" y="15795"/>
                  </a:lnTo>
                  <a:lnTo>
                    <a:pt x="3475" y="15750"/>
                  </a:lnTo>
                  <a:lnTo>
                    <a:pt x="3529" y="15703"/>
                  </a:lnTo>
                  <a:lnTo>
                    <a:pt x="3581" y="15652"/>
                  </a:lnTo>
                  <a:lnTo>
                    <a:pt x="3631" y="15600"/>
                  </a:lnTo>
                  <a:lnTo>
                    <a:pt x="3679" y="15546"/>
                  </a:lnTo>
                  <a:lnTo>
                    <a:pt x="3724" y="15488"/>
                  </a:lnTo>
                  <a:lnTo>
                    <a:pt x="3765" y="15429"/>
                  </a:lnTo>
                  <a:lnTo>
                    <a:pt x="3805" y="15368"/>
                  </a:lnTo>
                  <a:lnTo>
                    <a:pt x="3842" y="15304"/>
                  </a:lnTo>
                  <a:lnTo>
                    <a:pt x="3875" y="15240"/>
                  </a:lnTo>
                  <a:lnTo>
                    <a:pt x="3905" y="15173"/>
                  </a:lnTo>
                  <a:lnTo>
                    <a:pt x="3932" y="15104"/>
                  </a:lnTo>
                  <a:lnTo>
                    <a:pt x="3955" y="15035"/>
                  </a:lnTo>
                  <a:lnTo>
                    <a:pt x="3976" y="14962"/>
                  </a:lnTo>
                  <a:lnTo>
                    <a:pt x="3994" y="14890"/>
                  </a:lnTo>
                  <a:lnTo>
                    <a:pt x="4007" y="14815"/>
                  </a:lnTo>
                  <a:lnTo>
                    <a:pt x="4016" y="14740"/>
                  </a:lnTo>
                  <a:lnTo>
                    <a:pt x="4022" y="14664"/>
                  </a:lnTo>
                  <a:lnTo>
                    <a:pt x="4024" y="14586"/>
                  </a:lnTo>
                  <a:lnTo>
                    <a:pt x="4024" y="7030"/>
                  </a:lnTo>
                  <a:lnTo>
                    <a:pt x="4080" y="6986"/>
                  </a:lnTo>
                  <a:lnTo>
                    <a:pt x="4135" y="6941"/>
                  </a:lnTo>
                  <a:lnTo>
                    <a:pt x="4189" y="6895"/>
                  </a:lnTo>
                  <a:lnTo>
                    <a:pt x="4241" y="6846"/>
                  </a:lnTo>
                  <a:lnTo>
                    <a:pt x="4292" y="6796"/>
                  </a:lnTo>
                  <a:lnTo>
                    <a:pt x="4343" y="6746"/>
                  </a:lnTo>
                  <a:lnTo>
                    <a:pt x="4391" y="6694"/>
                  </a:lnTo>
                  <a:lnTo>
                    <a:pt x="4437" y="6639"/>
                  </a:lnTo>
                  <a:lnTo>
                    <a:pt x="4482" y="6584"/>
                  </a:lnTo>
                  <a:lnTo>
                    <a:pt x="4527" y="6529"/>
                  </a:lnTo>
                  <a:lnTo>
                    <a:pt x="4569" y="6470"/>
                  </a:lnTo>
                  <a:lnTo>
                    <a:pt x="4609" y="6412"/>
                  </a:lnTo>
                  <a:lnTo>
                    <a:pt x="4648" y="6351"/>
                  </a:lnTo>
                  <a:lnTo>
                    <a:pt x="4686" y="6291"/>
                  </a:lnTo>
                  <a:lnTo>
                    <a:pt x="4721" y="6229"/>
                  </a:lnTo>
                  <a:lnTo>
                    <a:pt x="4754" y="6165"/>
                  </a:lnTo>
                  <a:lnTo>
                    <a:pt x="4786" y="6101"/>
                  </a:lnTo>
                  <a:lnTo>
                    <a:pt x="4816" y="6036"/>
                  </a:lnTo>
                  <a:lnTo>
                    <a:pt x="4846" y="5969"/>
                  </a:lnTo>
                  <a:lnTo>
                    <a:pt x="4872" y="5902"/>
                  </a:lnTo>
                  <a:lnTo>
                    <a:pt x="4896" y="5834"/>
                  </a:lnTo>
                  <a:lnTo>
                    <a:pt x="4919" y="5765"/>
                  </a:lnTo>
                  <a:lnTo>
                    <a:pt x="4939" y="5695"/>
                  </a:lnTo>
                  <a:lnTo>
                    <a:pt x="4958" y="5624"/>
                  </a:lnTo>
                  <a:lnTo>
                    <a:pt x="4974" y="5552"/>
                  </a:lnTo>
                  <a:lnTo>
                    <a:pt x="4988" y="5479"/>
                  </a:lnTo>
                  <a:lnTo>
                    <a:pt x="5002" y="5407"/>
                  </a:lnTo>
                  <a:lnTo>
                    <a:pt x="5012" y="5332"/>
                  </a:lnTo>
                  <a:lnTo>
                    <a:pt x="5020" y="5258"/>
                  </a:lnTo>
                  <a:lnTo>
                    <a:pt x="5025" y="5183"/>
                  </a:lnTo>
                  <a:lnTo>
                    <a:pt x="5029" y="5106"/>
                  </a:lnTo>
                  <a:lnTo>
                    <a:pt x="5030" y="5030"/>
                  </a:lnTo>
                  <a:lnTo>
                    <a:pt x="5029" y="4953"/>
                  </a:lnTo>
                  <a:lnTo>
                    <a:pt x="5025" y="4877"/>
                  </a:lnTo>
                  <a:lnTo>
                    <a:pt x="5020" y="4801"/>
                  </a:lnTo>
                  <a:lnTo>
                    <a:pt x="5012" y="4727"/>
                  </a:lnTo>
                  <a:lnTo>
                    <a:pt x="5002" y="4653"/>
                  </a:lnTo>
                  <a:lnTo>
                    <a:pt x="4988" y="4580"/>
                  </a:lnTo>
                  <a:lnTo>
                    <a:pt x="4974" y="4508"/>
                  </a:lnTo>
                  <a:lnTo>
                    <a:pt x="4958" y="4435"/>
                  </a:lnTo>
                  <a:lnTo>
                    <a:pt x="4939" y="4365"/>
                  </a:lnTo>
                  <a:lnTo>
                    <a:pt x="4919" y="4294"/>
                  </a:lnTo>
                  <a:lnTo>
                    <a:pt x="4896" y="4226"/>
                  </a:lnTo>
                  <a:lnTo>
                    <a:pt x="4872" y="4158"/>
                  </a:lnTo>
                  <a:lnTo>
                    <a:pt x="4846" y="4090"/>
                  </a:lnTo>
                  <a:lnTo>
                    <a:pt x="4816" y="4024"/>
                  </a:lnTo>
                  <a:lnTo>
                    <a:pt x="4786" y="3958"/>
                  </a:lnTo>
                  <a:lnTo>
                    <a:pt x="4754" y="3894"/>
                  </a:lnTo>
                  <a:lnTo>
                    <a:pt x="4721" y="3831"/>
                  </a:lnTo>
                  <a:lnTo>
                    <a:pt x="4686" y="3768"/>
                  </a:lnTo>
                  <a:lnTo>
                    <a:pt x="4648" y="3708"/>
                  </a:lnTo>
                  <a:lnTo>
                    <a:pt x="4609" y="3648"/>
                  </a:lnTo>
                  <a:lnTo>
                    <a:pt x="4569" y="3589"/>
                  </a:lnTo>
                  <a:lnTo>
                    <a:pt x="4527" y="3532"/>
                  </a:lnTo>
                  <a:lnTo>
                    <a:pt x="4482" y="3476"/>
                  </a:lnTo>
                  <a:lnTo>
                    <a:pt x="4437" y="3420"/>
                  </a:lnTo>
                  <a:lnTo>
                    <a:pt x="4391" y="3366"/>
                  </a:lnTo>
                  <a:lnTo>
                    <a:pt x="4343" y="3314"/>
                  </a:lnTo>
                  <a:lnTo>
                    <a:pt x="4292" y="3263"/>
                  </a:lnTo>
                  <a:lnTo>
                    <a:pt x="4241" y="3213"/>
                  </a:lnTo>
                  <a:lnTo>
                    <a:pt x="4189" y="3165"/>
                  </a:lnTo>
                  <a:lnTo>
                    <a:pt x="4135" y="3118"/>
                  </a:lnTo>
                  <a:lnTo>
                    <a:pt x="4080" y="3073"/>
                  </a:lnTo>
                  <a:lnTo>
                    <a:pt x="4024" y="30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4" name="Freeform 208"/>
            <p:cNvSpPr>
              <a:spLocks noEditPoints="1"/>
            </p:cNvSpPr>
            <p:nvPr/>
          </p:nvSpPr>
          <p:spPr bwMode="auto">
            <a:xfrm>
              <a:off x="4106863" y="4152900"/>
              <a:ext cx="215900" cy="690563"/>
            </a:xfrm>
            <a:custGeom>
              <a:gdLst>
                <a:gd name="T0" fmla="*/ 3785 w 5030"/>
                <a:gd name="T1" fmla="*/ 5837 h 16095"/>
                <a:gd name="T2" fmla="*/ 3571 w 5030"/>
                <a:gd name="T3" fmla="*/ 6098 h 16095"/>
                <a:gd name="T4" fmla="*/ 3350 w 5030"/>
                <a:gd name="T5" fmla="*/ 6279 h 16095"/>
                <a:gd name="T6" fmla="*/ 3045 w 5030"/>
                <a:gd name="T7" fmla="*/ 6436 h 16095"/>
                <a:gd name="T8" fmla="*/ 2678 w 5030"/>
                <a:gd name="T9" fmla="*/ 6529 h 16095"/>
                <a:gd name="T10" fmla="*/ 2288 w 5030"/>
                <a:gd name="T11" fmla="*/ 6519 h 16095"/>
                <a:gd name="T12" fmla="*/ 1932 w 5030"/>
                <a:gd name="T13" fmla="*/ 6415 h 16095"/>
                <a:gd name="T14" fmla="*/ 1633 w 5030"/>
                <a:gd name="T15" fmla="*/ 6246 h 16095"/>
                <a:gd name="T16" fmla="*/ 1420 w 5030"/>
                <a:gd name="T17" fmla="*/ 6059 h 16095"/>
                <a:gd name="T18" fmla="*/ 1245 w 5030"/>
                <a:gd name="T19" fmla="*/ 5837 h 16095"/>
                <a:gd name="T20" fmla="*/ 1060 w 5030"/>
                <a:gd name="T21" fmla="*/ 5402 h 16095"/>
                <a:gd name="T22" fmla="*/ 1006 w 5030"/>
                <a:gd name="T23" fmla="*/ 5002 h 16095"/>
                <a:gd name="T24" fmla="*/ 1080 w 5030"/>
                <a:gd name="T25" fmla="*/ 4586 h 16095"/>
                <a:gd name="T26" fmla="*/ 1274 w 5030"/>
                <a:gd name="T27" fmla="*/ 4178 h 16095"/>
                <a:gd name="T28" fmla="*/ 1540 w 5030"/>
                <a:gd name="T29" fmla="*/ 3885 h 16095"/>
                <a:gd name="T30" fmla="*/ 1777 w 5030"/>
                <a:gd name="T31" fmla="*/ 3721 h 16095"/>
                <a:gd name="T32" fmla="*/ 2102 w 5030"/>
                <a:gd name="T33" fmla="*/ 3584 h 16095"/>
                <a:gd name="T34" fmla="*/ 2482 w 5030"/>
                <a:gd name="T35" fmla="*/ 3521 h 16095"/>
                <a:gd name="T36" fmla="*/ 2867 w 5030"/>
                <a:gd name="T37" fmla="*/ 3567 h 16095"/>
                <a:gd name="T38" fmla="*/ 3202 w 5030"/>
                <a:gd name="T39" fmla="*/ 3694 h 16095"/>
                <a:gd name="T40" fmla="*/ 3490 w 5030"/>
                <a:gd name="T41" fmla="*/ 3885 h 16095"/>
                <a:gd name="T42" fmla="*/ 3756 w 5030"/>
                <a:gd name="T43" fmla="*/ 4178 h 16095"/>
                <a:gd name="T44" fmla="*/ 3951 w 5030"/>
                <a:gd name="T45" fmla="*/ 4586 h 16095"/>
                <a:gd name="T46" fmla="*/ 4024 w 5030"/>
                <a:gd name="T47" fmla="*/ 5002 h 16095"/>
                <a:gd name="T48" fmla="*/ 3971 w 5030"/>
                <a:gd name="T49" fmla="*/ 5402 h 16095"/>
                <a:gd name="T50" fmla="*/ 2958 w 5030"/>
                <a:gd name="T51" fmla="*/ 14827 h 16095"/>
                <a:gd name="T52" fmla="*/ 2755 w 5030"/>
                <a:gd name="T53" fmla="*/ 15029 h 16095"/>
                <a:gd name="T54" fmla="*/ 2464 w 5030"/>
                <a:gd name="T55" fmla="*/ 15086 h 16095"/>
                <a:gd name="T56" fmla="*/ 2195 w 5030"/>
                <a:gd name="T57" fmla="*/ 14974 h 16095"/>
                <a:gd name="T58" fmla="*/ 2035 w 5030"/>
                <a:gd name="T59" fmla="*/ 14736 h 16095"/>
                <a:gd name="T60" fmla="*/ 2323 w 5030"/>
                <a:gd name="T61" fmla="*/ 7537 h 16095"/>
                <a:gd name="T62" fmla="*/ 3018 w 5030"/>
                <a:gd name="T63" fmla="*/ 14586 h 16095"/>
                <a:gd name="T64" fmla="*/ 2085 w 5030"/>
                <a:gd name="T65" fmla="*/ 1248 h 16095"/>
                <a:gd name="T66" fmla="*/ 2297 w 5030"/>
                <a:gd name="T67" fmla="*/ 1055 h 16095"/>
                <a:gd name="T68" fmla="*/ 2592 w 5030"/>
                <a:gd name="T69" fmla="*/ 1012 h 16095"/>
                <a:gd name="T70" fmla="*/ 2853 w 5030"/>
                <a:gd name="T71" fmla="*/ 1137 h 16095"/>
                <a:gd name="T72" fmla="*/ 3002 w 5030"/>
                <a:gd name="T73" fmla="*/ 1383 h 16095"/>
                <a:gd name="T74" fmla="*/ 2644 w 5030"/>
                <a:gd name="T75" fmla="*/ 2518 h 16095"/>
                <a:gd name="T76" fmla="*/ 4024 w 5030"/>
                <a:gd name="T77" fmla="*/ 3029 h 16095"/>
                <a:gd name="T78" fmla="*/ 3806 w 5030"/>
                <a:gd name="T79" fmla="*/ 727 h 16095"/>
                <a:gd name="T80" fmla="*/ 3169 w 5030"/>
                <a:gd name="T81" fmla="*/ 149 h 16095"/>
                <a:gd name="T82" fmla="*/ 2286 w 5030"/>
                <a:gd name="T83" fmla="*/ 17 h 16095"/>
                <a:gd name="T84" fmla="*/ 1501 w 5030"/>
                <a:gd name="T85" fmla="*/ 392 h 16095"/>
                <a:gd name="T86" fmla="*/ 1054 w 5030"/>
                <a:gd name="T87" fmla="*/ 1133 h 16095"/>
                <a:gd name="T88" fmla="*/ 687 w 5030"/>
                <a:gd name="T89" fmla="*/ 3314 h 16095"/>
                <a:gd name="T90" fmla="*/ 214 w 5030"/>
                <a:gd name="T91" fmla="*/ 4024 h 16095"/>
                <a:gd name="T92" fmla="*/ 5 w 5030"/>
                <a:gd name="T93" fmla="*/ 4877 h 16095"/>
                <a:gd name="T94" fmla="*/ 111 w 5030"/>
                <a:gd name="T95" fmla="*/ 5765 h 16095"/>
                <a:gd name="T96" fmla="*/ 503 w 5030"/>
                <a:gd name="T97" fmla="*/ 6529 h 16095"/>
                <a:gd name="T98" fmla="*/ 1008 w 5030"/>
                <a:gd name="T99" fmla="*/ 14664 h 16095"/>
                <a:gd name="T100" fmla="*/ 1306 w 5030"/>
                <a:gd name="T101" fmla="*/ 15488 h 16095"/>
                <a:gd name="T102" fmla="*/ 1997 w 5030"/>
                <a:gd name="T103" fmla="*/ 16003 h 16095"/>
                <a:gd name="T104" fmla="*/ 2891 w 5030"/>
                <a:gd name="T105" fmla="*/ 16048 h 16095"/>
                <a:gd name="T106" fmla="*/ 3632 w 5030"/>
                <a:gd name="T107" fmla="*/ 15600 h 16095"/>
                <a:gd name="T108" fmla="*/ 4007 w 5030"/>
                <a:gd name="T109" fmla="*/ 14815 h 16095"/>
                <a:gd name="T110" fmla="*/ 4438 w 5030"/>
                <a:gd name="T111" fmla="*/ 6639 h 16095"/>
                <a:gd name="T112" fmla="*/ 4872 w 5030"/>
                <a:gd name="T113" fmla="*/ 5902 h 16095"/>
                <a:gd name="T114" fmla="*/ 5030 w 5030"/>
                <a:gd name="T115" fmla="*/ 5030 h 16095"/>
                <a:gd name="T116" fmla="*/ 4872 w 5030"/>
                <a:gd name="T117" fmla="*/ 4158 h 16095"/>
                <a:gd name="T118" fmla="*/ 4438 w 5030"/>
                <a:gd name="T119" fmla="*/ 3420 h 160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30" h="16095">
                  <a:moveTo>
                    <a:pt x="3956" y="5452"/>
                  </a:moveTo>
                  <a:lnTo>
                    <a:pt x="3951" y="5472"/>
                  </a:lnTo>
                  <a:lnTo>
                    <a:pt x="3945" y="5492"/>
                  </a:lnTo>
                  <a:lnTo>
                    <a:pt x="3939" y="5512"/>
                  </a:lnTo>
                  <a:lnTo>
                    <a:pt x="3932" y="5532"/>
                  </a:lnTo>
                  <a:lnTo>
                    <a:pt x="3913" y="5581"/>
                  </a:lnTo>
                  <a:lnTo>
                    <a:pt x="3893" y="5630"/>
                  </a:lnTo>
                  <a:lnTo>
                    <a:pt x="3872" y="5678"/>
                  </a:lnTo>
                  <a:lnTo>
                    <a:pt x="3849" y="5725"/>
                  </a:lnTo>
                  <a:lnTo>
                    <a:pt x="3825" y="5771"/>
                  </a:lnTo>
                  <a:lnTo>
                    <a:pt x="3799" y="5815"/>
                  </a:lnTo>
                  <a:lnTo>
                    <a:pt x="3785" y="5837"/>
                  </a:lnTo>
                  <a:lnTo>
                    <a:pt x="3771" y="5860"/>
                  </a:lnTo>
                  <a:lnTo>
                    <a:pt x="3756" y="5881"/>
                  </a:lnTo>
                  <a:lnTo>
                    <a:pt x="3741" y="5903"/>
                  </a:lnTo>
                  <a:lnTo>
                    <a:pt x="3738" y="5906"/>
                  </a:lnTo>
                  <a:lnTo>
                    <a:pt x="3735" y="5910"/>
                  </a:lnTo>
                  <a:lnTo>
                    <a:pt x="3701" y="5954"/>
                  </a:lnTo>
                  <a:lnTo>
                    <a:pt x="3666" y="5997"/>
                  </a:lnTo>
                  <a:lnTo>
                    <a:pt x="3648" y="6019"/>
                  </a:lnTo>
                  <a:lnTo>
                    <a:pt x="3630" y="6039"/>
                  </a:lnTo>
                  <a:lnTo>
                    <a:pt x="3611" y="6059"/>
                  </a:lnTo>
                  <a:lnTo>
                    <a:pt x="3592" y="6079"/>
                  </a:lnTo>
                  <a:lnTo>
                    <a:pt x="3571" y="6098"/>
                  </a:lnTo>
                  <a:lnTo>
                    <a:pt x="3552" y="6118"/>
                  </a:lnTo>
                  <a:lnTo>
                    <a:pt x="3531" y="6136"/>
                  </a:lnTo>
                  <a:lnTo>
                    <a:pt x="3511" y="6155"/>
                  </a:lnTo>
                  <a:lnTo>
                    <a:pt x="3490" y="6173"/>
                  </a:lnTo>
                  <a:lnTo>
                    <a:pt x="3469" y="6191"/>
                  </a:lnTo>
                  <a:lnTo>
                    <a:pt x="3447" y="6209"/>
                  </a:lnTo>
                  <a:lnTo>
                    <a:pt x="3425" y="6225"/>
                  </a:lnTo>
                  <a:lnTo>
                    <a:pt x="3423" y="6228"/>
                  </a:lnTo>
                  <a:lnTo>
                    <a:pt x="3421" y="6230"/>
                  </a:lnTo>
                  <a:lnTo>
                    <a:pt x="3397" y="6246"/>
                  </a:lnTo>
                  <a:lnTo>
                    <a:pt x="3374" y="6263"/>
                  </a:lnTo>
                  <a:lnTo>
                    <a:pt x="3350" y="6279"/>
                  </a:lnTo>
                  <a:lnTo>
                    <a:pt x="3326" y="6294"/>
                  </a:lnTo>
                  <a:lnTo>
                    <a:pt x="3302" y="6309"/>
                  </a:lnTo>
                  <a:lnTo>
                    <a:pt x="3278" y="6324"/>
                  </a:lnTo>
                  <a:lnTo>
                    <a:pt x="3253" y="6338"/>
                  </a:lnTo>
                  <a:lnTo>
                    <a:pt x="3228" y="6352"/>
                  </a:lnTo>
                  <a:lnTo>
                    <a:pt x="3202" y="6366"/>
                  </a:lnTo>
                  <a:lnTo>
                    <a:pt x="3177" y="6379"/>
                  </a:lnTo>
                  <a:lnTo>
                    <a:pt x="3151" y="6391"/>
                  </a:lnTo>
                  <a:lnTo>
                    <a:pt x="3125" y="6403"/>
                  </a:lnTo>
                  <a:lnTo>
                    <a:pt x="3099" y="6415"/>
                  </a:lnTo>
                  <a:lnTo>
                    <a:pt x="3072" y="6425"/>
                  </a:lnTo>
                  <a:lnTo>
                    <a:pt x="3045" y="6436"/>
                  </a:lnTo>
                  <a:lnTo>
                    <a:pt x="3018" y="6446"/>
                  </a:lnTo>
                  <a:lnTo>
                    <a:pt x="2988" y="6456"/>
                  </a:lnTo>
                  <a:lnTo>
                    <a:pt x="2959" y="6466"/>
                  </a:lnTo>
                  <a:lnTo>
                    <a:pt x="2929" y="6475"/>
                  </a:lnTo>
                  <a:lnTo>
                    <a:pt x="2897" y="6484"/>
                  </a:lnTo>
                  <a:lnTo>
                    <a:pt x="2867" y="6492"/>
                  </a:lnTo>
                  <a:lnTo>
                    <a:pt x="2836" y="6500"/>
                  </a:lnTo>
                  <a:lnTo>
                    <a:pt x="2805" y="6507"/>
                  </a:lnTo>
                  <a:lnTo>
                    <a:pt x="2774" y="6513"/>
                  </a:lnTo>
                  <a:lnTo>
                    <a:pt x="2742" y="6519"/>
                  </a:lnTo>
                  <a:lnTo>
                    <a:pt x="2710" y="6525"/>
                  </a:lnTo>
                  <a:lnTo>
                    <a:pt x="2678" y="6529"/>
                  </a:lnTo>
                  <a:lnTo>
                    <a:pt x="2646" y="6533"/>
                  </a:lnTo>
                  <a:lnTo>
                    <a:pt x="2614" y="6535"/>
                  </a:lnTo>
                  <a:lnTo>
                    <a:pt x="2582" y="6537"/>
                  </a:lnTo>
                  <a:lnTo>
                    <a:pt x="2548" y="6539"/>
                  </a:lnTo>
                  <a:lnTo>
                    <a:pt x="2515" y="6539"/>
                  </a:lnTo>
                  <a:lnTo>
                    <a:pt x="2482" y="6539"/>
                  </a:lnTo>
                  <a:lnTo>
                    <a:pt x="2449" y="6537"/>
                  </a:lnTo>
                  <a:lnTo>
                    <a:pt x="2417" y="6535"/>
                  </a:lnTo>
                  <a:lnTo>
                    <a:pt x="2383" y="6533"/>
                  </a:lnTo>
                  <a:lnTo>
                    <a:pt x="2351" y="6529"/>
                  </a:lnTo>
                  <a:lnTo>
                    <a:pt x="2320" y="6525"/>
                  </a:lnTo>
                  <a:lnTo>
                    <a:pt x="2288" y="6519"/>
                  </a:lnTo>
                  <a:lnTo>
                    <a:pt x="2257" y="6513"/>
                  </a:lnTo>
                  <a:lnTo>
                    <a:pt x="2225" y="6507"/>
                  </a:lnTo>
                  <a:lnTo>
                    <a:pt x="2194" y="6500"/>
                  </a:lnTo>
                  <a:lnTo>
                    <a:pt x="2163" y="6492"/>
                  </a:lnTo>
                  <a:lnTo>
                    <a:pt x="2133" y="6484"/>
                  </a:lnTo>
                  <a:lnTo>
                    <a:pt x="2102" y="6475"/>
                  </a:lnTo>
                  <a:lnTo>
                    <a:pt x="2072" y="6466"/>
                  </a:lnTo>
                  <a:lnTo>
                    <a:pt x="2042" y="6456"/>
                  </a:lnTo>
                  <a:lnTo>
                    <a:pt x="2012" y="6446"/>
                  </a:lnTo>
                  <a:lnTo>
                    <a:pt x="1985" y="6436"/>
                  </a:lnTo>
                  <a:lnTo>
                    <a:pt x="1958" y="6425"/>
                  </a:lnTo>
                  <a:lnTo>
                    <a:pt x="1932" y="6415"/>
                  </a:lnTo>
                  <a:lnTo>
                    <a:pt x="1906" y="6403"/>
                  </a:lnTo>
                  <a:lnTo>
                    <a:pt x="1879" y="6391"/>
                  </a:lnTo>
                  <a:lnTo>
                    <a:pt x="1853" y="6379"/>
                  </a:lnTo>
                  <a:lnTo>
                    <a:pt x="1827" y="6366"/>
                  </a:lnTo>
                  <a:lnTo>
                    <a:pt x="1802" y="6352"/>
                  </a:lnTo>
                  <a:lnTo>
                    <a:pt x="1777" y="6338"/>
                  </a:lnTo>
                  <a:lnTo>
                    <a:pt x="1753" y="6324"/>
                  </a:lnTo>
                  <a:lnTo>
                    <a:pt x="1728" y="6309"/>
                  </a:lnTo>
                  <a:lnTo>
                    <a:pt x="1703" y="6294"/>
                  </a:lnTo>
                  <a:lnTo>
                    <a:pt x="1680" y="6279"/>
                  </a:lnTo>
                  <a:lnTo>
                    <a:pt x="1656" y="6263"/>
                  </a:lnTo>
                  <a:lnTo>
                    <a:pt x="1633" y="6246"/>
                  </a:lnTo>
                  <a:lnTo>
                    <a:pt x="1611" y="6230"/>
                  </a:lnTo>
                  <a:lnTo>
                    <a:pt x="1608" y="6228"/>
                  </a:lnTo>
                  <a:lnTo>
                    <a:pt x="1606" y="6225"/>
                  </a:lnTo>
                  <a:lnTo>
                    <a:pt x="1584" y="6209"/>
                  </a:lnTo>
                  <a:lnTo>
                    <a:pt x="1562" y="6191"/>
                  </a:lnTo>
                  <a:lnTo>
                    <a:pt x="1540" y="6173"/>
                  </a:lnTo>
                  <a:lnTo>
                    <a:pt x="1519" y="6155"/>
                  </a:lnTo>
                  <a:lnTo>
                    <a:pt x="1499" y="6136"/>
                  </a:lnTo>
                  <a:lnTo>
                    <a:pt x="1478" y="6118"/>
                  </a:lnTo>
                  <a:lnTo>
                    <a:pt x="1459" y="6098"/>
                  </a:lnTo>
                  <a:lnTo>
                    <a:pt x="1439" y="6079"/>
                  </a:lnTo>
                  <a:lnTo>
                    <a:pt x="1420" y="6059"/>
                  </a:lnTo>
                  <a:lnTo>
                    <a:pt x="1401" y="6039"/>
                  </a:lnTo>
                  <a:lnTo>
                    <a:pt x="1382" y="6019"/>
                  </a:lnTo>
                  <a:lnTo>
                    <a:pt x="1364" y="5997"/>
                  </a:lnTo>
                  <a:lnTo>
                    <a:pt x="1346" y="5976"/>
                  </a:lnTo>
                  <a:lnTo>
                    <a:pt x="1329" y="5954"/>
                  </a:lnTo>
                  <a:lnTo>
                    <a:pt x="1312" y="5932"/>
                  </a:lnTo>
                  <a:lnTo>
                    <a:pt x="1296" y="5910"/>
                  </a:lnTo>
                  <a:lnTo>
                    <a:pt x="1292" y="5906"/>
                  </a:lnTo>
                  <a:lnTo>
                    <a:pt x="1289" y="5903"/>
                  </a:lnTo>
                  <a:lnTo>
                    <a:pt x="1274" y="5881"/>
                  </a:lnTo>
                  <a:lnTo>
                    <a:pt x="1259" y="5860"/>
                  </a:lnTo>
                  <a:lnTo>
                    <a:pt x="1245" y="5837"/>
                  </a:lnTo>
                  <a:lnTo>
                    <a:pt x="1232" y="5815"/>
                  </a:lnTo>
                  <a:lnTo>
                    <a:pt x="1205" y="5771"/>
                  </a:lnTo>
                  <a:lnTo>
                    <a:pt x="1181" y="5725"/>
                  </a:lnTo>
                  <a:lnTo>
                    <a:pt x="1158" y="5678"/>
                  </a:lnTo>
                  <a:lnTo>
                    <a:pt x="1137" y="5630"/>
                  </a:lnTo>
                  <a:lnTo>
                    <a:pt x="1117" y="5581"/>
                  </a:lnTo>
                  <a:lnTo>
                    <a:pt x="1099" y="5532"/>
                  </a:lnTo>
                  <a:lnTo>
                    <a:pt x="1092" y="5512"/>
                  </a:lnTo>
                  <a:lnTo>
                    <a:pt x="1086" y="5492"/>
                  </a:lnTo>
                  <a:lnTo>
                    <a:pt x="1080" y="5472"/>
                  </a:lnTo>
                  <a:lnTo>
                    <a:pt x="1075" y="5452"/>
                  </a:lnTo>
                  <a:lnTo>
                    <a:pt x="1060" y="5402"/>
                  </a:lnTo>
                  <a:lnTo>
                    <a:pt x="1046" y="5350"/>
                  </a:lnTo>
                  <a:lnTo>
                    <a:pt x="1034" y="5298"/>
                  </a:lnTo>
                  <a:lnTo>
                    <a:pt x="1025" y="5246"/>
                  </a:lnTo>
                  <a:lnTo>
                    <a:pt x="1020" y="5219"/>
                  </a:lnTo>
                  <a:lnTo>
                    <a:pt x="1017" y="5193"/>
                  </a:lnTo>
                  <a:lnTo>
                    <a:pt x="1014" y="5165"/>
                  </a:lnTo>
                  <a:lnTo>
                    <a:pt x="1011" y="5139"/>
                  </a:lnTo>
                  <a:lnTo>
                    <a:pt x="1009" y="5112"/>
                  </a:lnTo>
                  <a:lnTo>
                    <a:pt x="1007" y="5085"/>
                  </a:lnTo>
                  <a:lnTo>
                    <a:pt x="1006" y="5057"/>
                  </a:lnTo>
                  <a:lnTo>
                    <a:pt x="1006" y="5030"/>
                  </a:lnTo>
                  <a:lnTo>
                    <a:pt x="1006" y="5002"/>
                  </a:lnTo>
                  <a:lnTo>
                    <a:pt x="1007" y="4974"/>
                  </a:lnTo>
                  <a:lnTo>
                    <a:pt x="1009" y="4947"/>
                  </a:lnTo>
                  <a:lnTo>
                    <a:pt x="1011" y="4920"/>
                  </a:lnTo>
                  <a:lnTo>
                    <a:pt x="1014" y="4893"/>
                  </a:lnTo>
                  <a:lnTo>
                    <a:pt x="1017" y="4866"/>
                  </a:lnTo>
                  <a:lnTo>
                    <a:pt x="1020" y="4840"/>
                  </a:lnTo>
                  <a:lnTo>
                    <a:pt x="1025" y="4812"/>
                  </a:lnTo>
                  <a:lnTo>
                    <a:pt x="1034" y="4760"/>
                  </a:lnTo>
                  <a:lnTo>
                    <a:pt x="1046" y="4709"/>
                  </a:lnTo>
                  <a:lnTo>
                    <a:pt x="1060" y="4657"/>
                  </a:lnTo>
                  <a:lnTo>
                    <a:pt x="1075" y="4606"/>
                  </a:lnTo>
                  <a:lnTo>
                    <a:pt x="1080" y="4586"/>
                  </a:lnTo>
                  <a:lnTo>
                    <a:pt x="1086" y="4567"/>
                  </a:lnTo>
                  <a:lnTo>
                    <a:pt x="1092" y="4547"/>
                  </a:lnTo>
                  <a:lnTo>
                    <a:pt x="1099" y="4528"/>
                  </a:lnTo>
                  <a:lnTo>
                    <a:pt x="1117" y="4478"/>
                  </a:lnTo>
                  <a:lnTo>
                    <a:pt x="1137" y="4429"/>
                  </a:lnTo>
                  <a:lnTo>
                    <a:pt x="1158" y="4382"/>
                  </a:lnTo>
                  <a:lnTo>
                    <a:pt x="1181" y="4335"/>
                  </a:lnTo>
                  <a:lnTo>
                    <a:pt x="1205" y="4288"/>
                  </a:lnTo>
                  <a:lnTo>
                    <a:pt x="1232" y="4243"/>
                  </a:lnTo>
                  <a:lnTo>
                    <a:pt x="1245" y="4221"/>
                  </a:lnTo>
                  <a:lnTo>
                    <a:pt x="1259" y="4200"/>
                  </a:lnTo>
                  <a:lnTo>
                    <a:pt x="1274" y="4178"/>
                  </a:lnTo>
                  <a:lnTo>
                    <a:pt x="1289" y="4157"/>
                  </a:lnTo>
                  <a:lnTo>
                    <a:pt x="1292" y="4153"/>
                  </a:lnTo>
                  <a:lnTo>
                    <a:pt x="1296" y="4148"/>
                  </a:lnTo>
                  <a:lnTo>
                    <a:pt x="1329" y="4104"/>
                  </a:lnTo>
                  <a:lnTo>
                    <a:pt x="1364" y="4062"/>
                  </a:lnTo>
                  <a:lnTo>
                    <a:pt x="1401" y="4020"/>
                  </a:lnTo>
                  <a:lnTo>
                    <a:pt x="1439" y="3979"/>
                  </a:lnTo>
                  <a:lnTo>
                    <a:pt x="1459" y="3960"/>
                  </a:lnTo>
                  <a:lnTo>
                    <a:pt x="1478" y="3941"/>
                  </a:lnTo>
                  <a:lnTo>
                    <a:pt x="1499" y="3922"/>
                  </a:lnTo>
                  <a:lnTo>
                    <a:pt x="1519" y="3903"/>
                  </a:lnTo>
                  <a:lnTo>
                    <a:pt x="1540" y="3885"/>
                  </a:lnTo>
                  <a:lnTo>
                    <a:pt x="1562" y="3868"/>
                  </a:lnTo>
                  <a:lnTo>
                    <a:pt x="1584" y="3850"/>
                  </a:lnTo>
                  <a:lnTo>
                    <a:pt x="1606" y="3833"/>
                  </a:lnTo>
                  <a:lnTo>
                    <a:pt x="1608" y="3832"/>
                  </a:lnTo>
                  <a:lnTo>
                    <a:pt x="1611" y="3830"/>
                  </a:lnTo>
                  <a:lnTo>
                    <a:pt x="1633" y="3813"/>
                  </a:lnTo>
                  <a:lnTo>
                    <a:pt x="1656" y="3796"/>
                  </a:lnTo>
                  <a:lnTo>
                    <a:pt x="1680" y="3780"/>
                  </a:lnTo>
                  <a:lnTo>
                    <a:pt x="1703" y="3765"/>
                  </a:lnTo>
                  <a:lnTo>
                    <a:pt x="1728" y="3750"/>
                  </a:lnTo>
                  <a:lnTo>
                    <a:pt x="1753" y="3735"/>
                  </a:lnTo>
                  <a:lnTo>
                    <a:pt x="1777" y="3721"/>
                  </a:lnTo>
                  <a:lnTo>
                    <a:pt x="1802" y="3707"/>
                  </a:lnTo>
                  <a:lnTo>
                    <a:pt x="1827" y="3694"/>
                  </a:lnTo>
                  <a:lnTo>
                    <a:pt x="1853" y="3681"/>
                  </a:lnTo>
                  <a:lnTo>
                    <a:pt x="1879" y="3669"/>
                  </a:lnTo>
                  <a:lnTo>
                    <a:pt x="1906" y="3657"/>
                  </a:lnTo>
                  <a:lnTo>
                    <a:pt x="1932" y="3645"/>
                  </a:lnTo>
                  <a:lnTo>
                    <a:pt x="1958" y="3633"/>
                  </a:lnTo>
                  <a:lnTo>
                    <a:pt x="1985" y="3623"/>
                  </a:lnTo>
                  <a:lnTo>
                    <a:pt x="2012" y="3613"/>
                  </a:lnTo>
                  <a:lnTo>
                    <a:pt x="2042" y="3603"/>
                  </a:lnTo>
                  <a:lnTo>
                    <a:pt x="2072" y="3593"/>
                  </a:lnTo>
                  <a:lnTo>
                    <a:pt x="2102" y="3584"/>
                  </a:lnTo>
                  <a:lnTo>
                    <a:pt x="2133" y="3575"/>
                  </a:lnTo>
                  <a:lnTo>
                    <a:pt x="2163" y="3567"/>
                  </a:lnTo>
                  <a:lnTo>
                    <a:pt x="2194" y="3559"/>
                  </a:lnTo>
                  <a:lnTo>
                    <a:pt x="2225" y="3552"/>
                  </a:lnTo>
                  <a:lnTo>
                    <a:pt x="2257" y="3546"/>
                  </a:lnTo>
                  <a:lnTo>
                    <a:pt x="2288" y="3540"/>
                  </a:lnTo>
                  <a:lnTo>
                    <a:pt x="2320" y="3535"/>
                  </a:lnTo>
                  <a:lnTo>
                    <a:pt x="2351" y="3531"/>
                  </a:lnTo>
                  <a:lnTo>
                    <a:pt x="2383" y="3528"/>
                  </a:lnTo>
                  <a:lnTo>
                    <a:pt x="2417" y="3525"/>
                  </a:lnTo>
                  <a:lnTo>
                    <a:pt x="2449" y="3523"/>
                  </a:lnTo>
                  <a:lnTo>
                    <a:pt x="2482" y="3521"/>
                  </a:lnTo>
                  <a:lnTo>
                    <a:pt x="2515" y="3521"/>
                  </a:lnTo>
                  <a:lnTo>
                    <a:pt x="2548" y="3521"/>
                  </a:lnTo>
                  <a:lnTo>
                    <a:pt x="2582" y="3523"/>
                  </a:lnTo>
                  <a:lnTo>
                    <a:pt x="2614" y="3525"/>
                  </a:lnTo>
                  <a:lnTo>
                    <a:pt x="2646" y="3528"/>
                  </a:lnTo>
                  <a:lnTo>
                    <a:pt x="2678" y="3531"/>
                  </a:lnTo>
                  <a:lnTo>
                    <a:pt x="2710" y="3535"/>
                  </a:lnTo>
                  <a:lnTo>
                    <a:pt x="2742" y="3540"/>
                  </a:lnTo>
                  <a:lnTo>
                    <a:pt x="2774" y="3546"/>
                  </a:lnTo>
                  <a:lnTo>
                    <a:pt x="2805" y="3552"/>
                  </a:lnTo>
                  <a:lnTo>
                    <a:pt x="2836" y="3559"/>
                  </a:lnTo>
                  <a:lnTo>
                    <a:pt x="2867" y="3567"/>
                  </a:lnTo>
                  <a:lnTo>
                    <a:pt x="2897" y="3575"/>
                  </a:lnTo>
                  <a:lnTo>
                    <a:pt x="2929" y="3584"/>
                  </a:lnTo>
                  <a:lnTo>
                    <a:pt x="2959" y="3593"/>
                  </a:lnTo>
                  <a:lnTo>
                    <a:pt x="2988" y="3603"/>
                  </a:lnTo>
                  <a:lnTo>
                    <a:pt x="3018" y="3613"/>
                  </a:lnTo>
                  <a:lnTo>
                    <a:pt x="3045" y="3623"/>
                  </a:lnTo>
                  <a:lnTo>
                    <a:pt x="3072" y="3633"/>
                  </a:lnTo>
                  <a:lnTo>
                    <a:pt x="3099" y="3645"/>
                  </a:lnTo>
                  <a:lnTo>
                    <a:pt x="3125" y="3657"/>
                  </a:lnTo>
                  <a:lnTo>
                    <a:pt x="3151" y="3669"/>
                  </a:lnTo>
                  <a:lnTo>
                    <a:pt x="3177" y="3681"/>
                  </a:lnTo>
                  <a:lnTo>
                    <a:pt x="3202" y="3694"/>
                  </a:lnTo>
                  <a:lnTo>
                    <a:pt x="3228" y="3707"/>
                  </a:lnTo>
                  <a:lnTo>
                    <a:pt x="3253" y="3721"/>
                  </a:lnTo>
                  <a:lnTo>
                    <a:pt x="3278" y="3735"/>
                  </a:lnTo>
                  <a:lnTo>
                    <a:pt x="3302" y="3750"/>
                  </a:lnTo>
                  <a:lnTo>
                    <a:pt x="3326" y="3765"/>
                  </a:lnTo>
                  <a:lnTo>
                    <a:pt x="3374" y="3796"/>
                  </a:lnTo>
                  <a:lnTo>
                    <a:pt x="3421" y="3830"/>
                  </a:lnTo>
                  <a:lnTo>
                    <a:pt x="3423" y="3832"/>
                  </a:lnTo>
                  <a:lnTo>
                    <a:pt x="3425" y="3833"/>
                  </a:lnTo>
                  <a:lnTo>
                    <a:pt x="3447" y="3850"/>
                  </a:lnTo>
                  <a:lnTo>
                    <a:pt x="3469" y="3868"/>
                  </a:lnTo>
                  <a:lnTo>
                    <a:pt x="3490" y="3885"/>
                  </a:lnTo>
                  <a:lnTo>
                    <a:pt x="3511" y="3903"/>
                  </a:lnTo>
                  <a:lnTo>
                    <a:pt x="3531" y="3922"/>
                  </a:lnTo>
                  <a:lnTo>
                    <a:pt x="3552" y="3941"/>
                  </a:lnTo>
                  <a:lnTo>
                    <a:pt x="3571" y="3960"/>
                  </a:lnTo>
                  <a:lnTo>
                    <a:pt x="3592" y="3979"/>
                  </a:lnTo>
                  <a:lnTo>
                    <a:pt x="3630" y="4020"/>
                  </a:lnTo>
                  <a:lnTo>
                    <a:pt x="3666" y="4062"/>
                  </a:lnTo>
                  <a:lnTo>
                    <a:pt x="3701" y="4104"/>
                  </a:lnTo>
                  <a:lnTo>
                    <a:pt x="3735" y="4148"/>
                  </a:lnTo>
                  <a:lnTo>
                    <a:pt x="3738" y="4153"/>
                  </a:lnTo>
                  <a:lnTo>
                    <a:pt x="3741" y="4157"/>
                  </a:lnTo>
                  <a:lnTo>
                    <a:pt x="3756" y="4178"/>
                  </a:lnTo>
                  <a:lnTo>
                    <a:pt x="3771" y="4200"/>
                  </a:lnTo>
                  <a:lnTo>
                    <a:pt x="3785" y="4221"/>
                  </a:lnTo>
                  <a:lnTo>
                    <a:pt x="3799" y="4243"/>
                  </a:lnTo>
                  <a:lnTo>
                    <a:pt x="3825" y="4288"/>
                  </a:lnTo>
                  <a:lnTo>
                    <a:pt x="3849" y="4335"/>
                  </a:lnTo>
                  <a:lnTo>
                    <a:pt x="3872" y="4382"/>
                  </a:lnTo>
                  <a:lnTo>
                    <a:pt x="3893" y="4429"/>
                  </a:lnTo>
                  <a:lnTo>
                    <a:pt x="3913" y="4478"/>
                  </a:lnTo>
                  <a:lnTo>
                    <a:pt x="3932" y="4528"/>
                  </a:lnTo>
                  <a:lnTo>
                    <a:pt x="3939" y="4547"/>
                  </a:lnTo>
                  <a:lnTo>
                    <a:pt x="3945" y="4567"/>
                  </a:lnTo>
                  <a:lnTo>
                    <a:pt x="3951" y="4586"/>
                  </a:lnTo>
                  <a:lnTo>
                    <a:pt x="3956" y="4606"/>
                  </a:lnTo>
                  <a:lnTo>
                    <a:pt x="3971" y="4657"/>
                  </a:lnTo>
                  <a:lnTo>
                    <a:pt x="3984" y="4709"/>
                  </a:lnTo>
                  <a:lnTo>
                    <a:pt x="3996" y="4760"/>
                  </a:lnTo>
                  <a:lnTo>
                    <a:pt x="4005" y="4812"/>
                  </a:lnTo>
                  <a:lnTo>
                    <a:pt x="4010" y="4840"/>
                  </a:lnTo>
                  <a:lnTo>
                    <a:pt x="4013" y="4866"/>
                  </a:lnTo>
                  <a:lnTo>
                    <a:pt x="4016" y="4893"/>
                  </a:lnTo>
                  <a:lnTo>
                    <a:pt x="4019" y="4920"/>
                  </a:lnTo>
                  <a:lnTo>
                    <a:pt x="4021" y="4947"/>
                  </a:lnTo>
                  <a:lnTo>
                    <a:pt x="4023" y="4974"/>
                  </a:lnTo>
                  <a:lnTo>
                    <a:pt x="4024" y="5002"/>
                  </a:lnTo>
                  <a:lnTo>
                    <a:pt x="4024" y="5030"/>
                  </a:lnTo>
                  <a:lnTo>
                    <a:pt x="4024" y="5057"/>
                  </a:lnTo>
                  <a:lnTo>
                    <a:pt x="4023" y="5085"/>
                  </a:lnTo>
                  <a:lnTo>
                    <a:pt x="4021" y="5112"/>
                  </a:lnTo>
                  <a:lnTo>
                    <a:pt x="4019" y="5139"/>
                  </a:lnTo>
                  <a:lnTo>
                    <a:pt x="4016" y="5165"/>
                  </a:lnTo>
                  <a:lnTo>
                    <a:pt x="4013" y="5193"/>
                  </a:lnTo>
                  <a:lnTo>
                    <a:pt x="4010" y="5219"/>
                  </a:lnTo>
                  <a:lnTo>
                    <a:pt x="4005" y="5246"/>
                  </a:lnTo>
                  <a:lnTo>
                    <a:pt x="3996" y="5298"/>
                  </a:lnTo>
                  <a:lnTo>
                    <a:pt x="3984" y="5350"/>
                  </a:lnTo>
                  <a:lnTo>
                    <a:pt x="3971" y="5402"/>
                  </a:lnTo>
                  <a:lnTo>
                    <a:pt x="3956" y="5452"/>
                  </a:lnTo>
                  <a:close/>
                  <a:moveTo>
                    <a:pt x="3018" y="14586"/>
                  </a:moveTo>
                  <a:lnTo>
                    <a:pt x="3017" y="14612"/>
                  </a:lnTo>
                  <a:lnTo>
                    <a:pt x="3015" y="14637"/>
                  </a:lnTo>
                  <a:lnTo>
                    <a:pt x="3012" y="14663"/>
                  </a:lnTo>
                  <a:lnTo>
                    <a:pt x="3008" y="14688"/>
                  </a:lnTo>
                  <a:lnTo>
                    <a:pt x="3002" y="14712"/>
                  </a:lnTo>
                  <a:lnTo>
                    <a:pt x="2996" y="14736"/>
                  </a:lnTo>
                  <a:lnTo>
                    <a:pt x="2988" y="14759"/>
                  </a:lnTo>
                  <a:lnTo>
                    <a:pt x="2979" y="14782"/>
                  </a:lnTo>
                  <a:lnTo>
                    <a:pt x="2969" y="14804"/>
                  </a:lnTo>
                  <a:lnTo>
                    <a:pt x="2958" y="14827"/>
                  </a:lnTo>
                  <a:lnTo>
                    <a:pt x="2946" y="14847"/>
                  </a:lnTo>
                  <a:lnTo>
                    <a:pt x="2933" y="14868"/>
                  </a:lnTo>
                  <a:lnTo>
                    <a:pt x="2919" y="14887"/>
                  </a:lnTo>
                  <a:lnTo>
                    <a:pt x="2903" y="14906"/>
                  </a:lnTo>
                  <a:lnTo>
                    <a:pt x="2887" y="14924"/>
                  </a:lnTo>
                  <a:lnTo>
                    <a:pt x="2871" y="14942"/>
                  </a:lnTo>
                  <a:lnTo>
                    <a:pt x="2853" y="14958"/>
                  </a:lnTo>
                  <a:lnTo>
                    <a:pt x="2835" y="14974"/>
                  </a:lnTo>
                  <a:lnTo>
                    <a:pt x="2816" y="14989"/>
                  </a:lnTo>
                  <a:lnTo>
                    <a:pt x="2796" y="15004"/>
                  </a:lnTo>
                  <a:lnTo>
                    <a:pt x="2776" y="15017"/>
                  </a:lnTo>
                  <a:lnTo>
                    <a:pt x="2755" y="15029"/>
                  </a:lnTo>
                  <a:lnTo>
                    <a:pt x="2733" y="15040"/>
                  </a:lnTo>
                  <a:lnTo>
                    <a:pt x="2711" y="15050"/>
                  </a:lnTo>
                  <a:lnTo>
                    <a:pt x="2688" y="15059"/>
                  </a:lnTo>
                  <a:lnTo>
                    <a:pt x="2665" y="15067"/>
                  </a:lnTo>
                  <a:lnTo>
                    <a:pt x="2641" y="15073"/>
                  </a:lnTo>
                  <a:lnTo>
                    <a:pt x="2617" y="15079"/>
                  </a:lnTo>
                  <a:lnTo>
                    <a:pt x="2592" y="15083"/>
                  </a:lnTo>
                  <a:lnTo>
                    <a:pt x="2566" y="15086"/>
                  </a:lnTo>
                  <a:lnTo>
                    <a:pt x="2541" y="15088"/>
                  </a:lnTo>
                  <a:lnTo>
                    <a:pt x="2515" y="15089"/>
                  </a:lnTo>
                  <a:lnTo>
                    <a:pt x="2489" y="15088"/>
                  </a:lnTo>
                  <a:lnTo>
                    <a:pt x="2464" y="15086"/>
                  </a:lnTo>
                  <a:lnTo>
                    <a:pt x="2439" y="15083"/>
                  </a:lnTo>
                  <a:lnTo>
                    <a:pt x="2414" y="15079"/>
                  </a:lnTo>
                  <a:lnTo>
                    <a:pt x="2389" y="15073"/>
                  </a:lnTo>
                  <a:lnTo>
                    <a:pt x="2365" y="15067"/>
                  </a:lnTo>
                  <a:lnTo>
                    <a:pt x="2342" y="15059"/>
                  </a:lnTo>
                  <a:lnTo>
                    <a:pt x="2319" y="15050"/>
                  </a:lnTo>
                  <a:lnTo>
                    <a:pt x="2297" y="15040"/>
                  </a:lnTo>
                  <a:lnTo>
                    <a:pt x="2276" y="15029"/>
                  </a:lnTo>
                  <a:lnTo>
                    <a:pt x="2255" y="15017"/>
                  </a:lnTo>
                  <a:lnTo>
                    <a:pt x="2233" y="15004"/>
                  </a:lnTo>
                  <a:lnTo>
                    <a:pt x="2214" y="14989"/>
                  </a:lnTo>
                  <a:lnTo>
                    <a:pt x="2195" y="14974"/>
                  </a:lnTo>
                  <a:lnTo>
                    <a:pt x="2177" y="14958"/>
                  </a:lnTo>
                  <a:lnTo>
                    <a:pt x="2159" y="14942"/>
                  </a:lnTo>
                  <a:lnTo>
                    <a:pt x="2143" y="14924"/>
                  </a:lnTo>
                  <a:lnTo>
                    <a:pt x="2127" y="14906"/>
                  </a:lnTo>
                  <a:lnTo>
                    <a:pt x="2112" y="14887"/>
                  </a:lnTo>
                  <a:lnTo>
                    <a:pt x="2098" y="14868"/>
                  </a:lnTo>
                  <a:lnTo>
                    <a:pt x="2085" y="14847"/>
                  </a:lnTo>
                  <a:lnTo>
                    <a:pt x="2073" y="14827"/>
                  </a:lnTo>
                  <a:lnTo>
                    <a:pt x="2061" y="14804"/>
                  </a:lnTo>
                  <a:lnTo>
                    <a:pt x="2051" y="14782"/>
                  </a:lnTo>
                  <a:lnTo>
                    <a:pt x="2042" y="14759"/>
                  </a:lnTo>
                  <a:lnTo>
                    <a:pt x="2035" y="14736"/>
                  </a:lnTo>
                  <a:lnTo>
                    <a:pt x="2028" y="14712"/>
                  </a:lnTo>
                  <a:lnTo>
                    <a:pt x="2022" y="14688"/>
                  </a:lnTo>
                  <a:lnTo>
                    <a:pt x="2018" y="14663"/>
                  </a:lnTo>
                  <a:lnTo>
                    <a:pt x="2015" y="14637"/>
                  </a:lnTo>
                  <a:lnTo>
                    <a:pt x="2013" y="14612"/>
                  </a:lnTo>
                  <a:lnTo>
                    <a:pt x="2012" y="14586"/>
                  </a:lnTo>
                  <a:lnTo>
                    <a:pt x="2012" y="7493"/>
                  </a:lnTo>
                  <a:lnTo>
                    <a:pt x="2074" y="7505"/>
                  </a:lnTo>
                  <a:lnTo>
                    <a:pt x="2135" y="7515"/>
                  </a:lnTo>
                  <a:lnTo>
                    <a:pt x="2197" y="7524"/>
                  </a:lnTo>
                  <a:lnTo>
                    <a:pt x="2260" y="7531"/>
                  </a:lnTo>
                  <a:lnTo>
                    <a:pt x="2323" y="7537"/>
                  </a:lnTo>
                  <a:lnTo>
                    <a:pt x="2386" y="7542"/>
                  </a:lnTo>
                  <a:lnTo>
                    <a:pt x="2451" y="7544"/>
                  </a:lnTo>
                  <a:lnTo>
                    <a:pt x="2515" y="7545"/>
                  </a:lnTo>
                  <a:lnTo>
                    <a:pt x="2580" y="7544"/>
                  </a:lnTo>
                  <a:lnTo>
                    <a:pt x="2644" y="7542"/>
                  </a:lnTo>
                  <a:lnTo>
                    <a:pt x="2707" y="7537"/>
                  </a:lnTo>
                  <a:lnTo>
                    <a:pt x="2771" y="7531"/>
                  </a:lnTo>
                  <a:lnTo>
                    <a:pt x="2833" y="7524"/>
                  </a:lnTo>
                  <a:lnTo>
                    <a:pt x="2895" y="7515"/>
                  </a:lnTo>
                  <a:lnTo>
                    <a:pt x="2957" y="7505"/>
                  </a:lnTo>
                  <a:lnTo>
                    <a:pt x="3018" y="7493"/>
                  </a:lnTo>
                  <a:lnTo>
                    <a:pt x="3018" y="14586"/>
                  </a:lnTo>
                  <a:close/>
                  <a:moveTo>
                    <a:pt x="2012" y="1509"/>
                  </a:moveTo>
                  <a:lnTo>
                    <a:pt x="2013" y="1483"/>
                  </a:lnTo>
                  <a:lnTo>
                    <a:pt x="2015" y="1458"/>
                  </a:lnTo>
                  <a:lnTo>
                    <a:pt x="2018" y="1432"/>
                  </a:lnTo>
                  <a:lnTo>
                    <a:pt x="2022" y="1407"/>
                  </a:lnTo>
                  <a:lnTo>
                    <a:pt x="2028" y="1383"/>
                  </a:lnTo>
                  <a:lnTo>
                    <a:pt x="2035" y="1359"/>
                  </a:lnTo>
                  <a:lnTo>
                    <a:pt x="2042" y="1336"/>
                  </a:lnTo>
                  <a:lnTo>
                    <a:pt x="2051" y="1313"/>
                  </a:lnTo>
                  <a:lnTo>
                    <a:pt x="2061" y="1291"/>
                  </a:lnTo>
                  <a:lnTo>
                    <a:pt x="2073" y="1269"/>
                  </a:lnTo>
                  <a:lnTo>
                    <a:pt x="2085" y="1248"/>
                  </a:lnTo>
                  <a:lnTo>
                    <a:pt x="2098" y="1227"/>
                  </a:lnTo>
                  <a:lnTo>
                    <a:pt x="2112" y="1208"/>
                  </a:lnTo>
                  <a:lnTo>
                    <a:pt x="2127" y="1189"/>
                  </a:lnTo>
                  <a:lnTo>
                    <a:pt x="2143" y="1171"/>
                  </a:lnTo>
                  <a:lnTo>
                    <a:pt x="2159" y="1153"/>
                  </a:lnTo>
                  <a:lnTo>
                    <a:pt x="2177" y="1137"/>
                  </a:lnTo>
                  <a:lnTo>
                    <a:pt x="2195" y="1121"/>
                  </a:lnTo>
                  <a:lnTo>
                    <a:pt x="2214" y="1106"/>
                  </a:lnTo>
                  <a:lnTo>
                    <a:pt x="2233" y="1091"/>
                  </a:lnTo>
                  <a:lnTo>
                    <a:pt x="2255" y="1078"/>
                  </a:lnTo>
                  <a:lnTo>
                    <a:pt x="2276" y="1066"/>
                  </a:lnTo>
                  <a:lnTo>
                    <a:pt x="2297" y="1055"/>
                  </a:lnTo>
                  <a:lnTo>
                    <a:pt x="2319" y="1045"/>
                  </a:lnTo>
                  <a:lnTo>
                    <a:pt x="2342" y="1036"/>
                  </a:lnTo>
                  <a:lnTo>
                    <a:pt x="2365" y="1029"/>
                  </a:lnTo>
                  <a:lnTo>
                    <a:pt x="2389" y="1022"/>
                  </a:lnTo>
                  <a:lnTo>
                    <a:pt x="2414" y="1016"/>
                  </a:lnTo>
                  <a:lnTo>
                    <a:pt x="2439" y="1012"/>
                  </a:lnTo>
                  <a:lnTo>
                    <a:pt x="2464" y="1009"/>
                  </a:lnTo>
                  <a:lnTo>
                    <a:pt x="2489" y="1007"/>
                  </a:lnTo>
                  <a:lnTo>
                    <a:pt x="2515" y="1006"/>
                  </a:lnTo>
                  <a:lnTo>
                    <a:pt x="2541" y="1007"/>
                  </a:lnTo>
                  <a:lnTo>
                    <a:pt x="2566" y="1009"/>
                  </a:lnTo>
                  <a:lnTo>
                    <a:pt x="2592" y="1012"/>
                  </a:lnTo>
                  <a:lnTo>
                    <a:pt x="2617" y="1016"/>
                  </a:lnTo>
                  <a:lnTo>
                    <a:pt x="2641" y="1022"/>
                  </a:lnTo>
                  <a:lnTo>
                    <a:pt x="2665" y="1029"/>
                  </a:lnTo>
                  <a:lnTo>
                    <a:pt x="2688" y="1036"/>
                  </a:lnTo>
                  <a:lnTo>
                    <a:pt x="2711" y="1045"/>
                  </a:lnTo>
                  <a:lnTo>
                    <a:pt x="2733" y="1055"/>
                  </a:lnTo>
                  <a:lnTo>
                    <a:pt x="2755" y="1066"/>
                  </a:lnTo>
                  <a:lnTo>
                    <a:pt x="2776" y="1078"/>
                  </a:lnTo>
                  <a:lnTo>
                    <a:pt x="2796" y="1091"/>
                  </a:lnTo>
                  <a:lnTo>
                    <a:pt x="2816" y="1106"/>
                  </a:lnTo>
                  <a:lnTo>
                    <a:pt x="2835" y="1121"/>
                  </a:lnTo>
                  <a:lnTo>
                    <a:pt x="2853" y="1137"/>
                  </a:lnTo>
                  <a:lnTo>
                    <a:pt x="2871" y="1153"/>
                  </a:lnTo>
                  <a:lnTo>
                    <a:pt x="2887" y="1171"/>
                  </a:lnTo>
                  <a:lnTo>
                    <a:pt x="2903" y="1189"/>
                  </a:lnTo>
                  <a:lnTo>
                    <a:pt x="2919" y="1208"/>
                  </a:lnTo>
                  <a:lnTo>
                    <a:pt x="2933" y="1227"/>
                  </a:lnTo>
                  <a:lnTo>
                    <a:pt x="2946" y="1248"/>
                  </a:lnTo>
                  <a:lnTo>
                    <a:pt x="2958" y="1269"/>
                  </a:lnTo>
                  <a:lnTo>
                    <a:pt x="2969" y="1291"/>
                  </a:lnTo>
                  <a:lnTo>
                    <a:pt x="2979" y="1313"/>
                  </a:lnTo>
                  <a:lnTo>
                    <a:pt x="2988" y="1336"/>
                  </a:lnTo>
                  <a:lnTo>
                    <a:pt x="2996" y="1359"/>
                  </a:lnTo>
                  <a:lnTo>
                    <a:pt x="3002" y="1383"/>
                  </a:lnTo>
                  <a:lnTo>
                    <a:pt x="3008" y="1407"/>
                  </a:lnTo>
                  <a:lnTo>
                    <a:pt x="3012" y="1432"/>
                  </a:lnTo>
                  <a:lnTo>
                    <a:pt x="3015" y="1458"/>
                  </a:lnTo>
                  <a:lnTo>
                    <a:pt x="3017" y="1483"/>
                  </a:lnTo>
                  <a:lnTo>
                    <a:pt x="3018" y="1509"/>
                  </a:lnTo>
                  <a:lnTo>
                    <a:pt x="3018" y="2565"/>
                  </a:lnTo>
                  <a:lnTo>
                    <a:pt x="2957" y="2554"/>
                  </a:lnTo>
                  <a:lnTo>
                    <a:pt x="2895" y="2543"/>
                  </a:lnTo>
                  <a:lnTo>
                    <a:pt x="2833" y="2535"/>
                  </a:lnTo>
                  <a:lnTo>
                    <a:pt x="2771" y="2528"/>
                  </a:lnTo>
                  <a:lnTo>
                    <a:pt x="2707" y="2522"/>
                  </a:lnTo>
                  <a:lnTo>
                    <a:pt x="2644" y="2518"/>
                  </a:lnTo>
                  <a:lnTo>
                    <a:pt x="2580" y="2516"/>
                  </a:lnTo>
                  <a:lnTo>
                    <a:pt x="2515" y="2515"/>
                  </a:lnTo>
                  <a:lnTo>
                    <a:pt x="2451" y="2516"/>
                  </a:lnTo>
                  <a:lnTo>
                    <a:pt x="2386" y="2518"/>
                  </a:lnTo>
                  <a:lnTo>
                    <a:pt x="2323" y="2522"/>
                  </a:lnTo>
                  <a:lnTo>
                    <a:pt x="2260" y="2528"/>
                  </a:lnTo>
                  <a:lnTo>
                    <a:pt x="2197" y="2535"/>
                  </a:lnTo>
                  <a:lnTo>
                    <a:pt x="2135" y="2543"/>
                  </a:lnTo>
                  <a:lnTo>
                    <a:pt x="2074" y="2554"/>
                  </a:lnTo>
                  <a:lnTo>
                    <a:pt x="2012" y="2565"/>
                  </a:lnTo>
                  <a:lnTo>
                    <a:pt x="2012" y="1509"/>
                  </a:lnTo>
                  <a:close/>
                  <a:moveTo>
                    <a:pt x="4024" y="3029"/>
                  </a:moveTo>
                  <a:lnTo>
                    <a:pt x="4024" y="1509"/>
                  </a:lnTo>
                  <a:lnTo>
                    <a:pt x="4022" y="1431"/>
                  </a:lnTo>
                  <a:lnTo>
                    <a:pt x="4016" y="1355"/>
                  </a:lnTo>
                  <a:lnTo>
                    <a:pt x="4007" y="1280"/>
                  </a:lnTo>
                  <a:lnTo>
                    <a:pt x="3994" y="1205"/>
                  </a:lnTo>
                  <a:lnTo>
                    <a:pt x="3977" y="1133"/>
                  </a:lnTo>
                  <a:lnTo>
                    <a:pt x="3956" y="1060"/>
                  </a:lnTo>
                  <a:lnTo>
                    <a:pt x="3933" y="991"/>
                  </a:lnTo>
                  <a:lnTo>
                    <a:pt x="3905" y="922"/>
                  </a:lnTo>
                  <a:lnTo>
                    <a:pt x="3875" y="855"/>
                  </a:lnTo>
                  <a:lnTo>
                    <a:pt x="3842" y="791"/>
                  </a:lnTo>
                  <a:lnTo>
                    <a:pt x="3806" y="727"/>
                  </a:lnTo>
                  <a:lnTo>
                    <a:pt x="3766" y="666"/>
                  </a:lnTo>
                  <a:lnTo>
                    <a:pt x="3724" y="607"/>
                  </a:lnTo>
                  <a:lnTo>
                    <a:pt x="3679" y="549"/>
                  </a:lnTo>
                  <a:lnTo>
                    <a:pt x="3632" y="495"/>
                  </a:lnTo>
                  <a:lnTo>
                    <a:pt x="3581" y="443"/>
                  </a:lnTo>
                  <a:lnTo>
                    <a:pt x="3529" y="392"/>
                  </a:lnTo>
                  <a:lnTo>
                    <a:pt x="3475" y="345"/>
                  </a:lnTo>
                  <a:lnTo>
                    <a:pt x="3417" y="300"/>
                  </a:lnTo>
                  <a:lnTo>
                    <a:pt x="3358" y="259"/>
                  </a:lnTo>
                  <a:lnTo>
                    <a:pt x="3297" y="219"/>
                  </a:lnTo>
                  <a:lnTo>
                    <a:pt x="3233" y="182"/>
                  </a:lnTo>
                  <a:lnTo>
                    <a:pt x="3169" y="149"/>
                  </a:lnTo>
                  <a:lnTo>
                    <a:pt x="3102" y="119"/>
                  </a:lnTo>
                  <a:lnTo>
                    <a:pt x="3033" y="92"/>
                  </a:lnTo>
                  <a:lnTo>
                    <a:pt x="2963" y="68"/>
                  </a:lnTo>
                  <a:lnTo>
                    <a:pt x="2891" y="47"/>
                  </a:lnTo>
                  <a:lnTo>
                    <a:pt x="2819" y="31"/>
                  </a:lnTo>
                  <a:lnTo>
                    <a:pt x="2745" y="17"/>
                  </a:lnTo>
                  <a:lnTo>
                    <a:pt x="2669" y="8"/>
                  </a:lnTo>
                  <a:lnTo>
                    <a:pt x="2593" y="2"/>
                  </a:lnTo>
                  <a:lnTo>
                    <a:pt x="2515" y="0"/>
                  </a:lnTo>
                  <a:lnTo>
                    <a:pt x="2438" y="2"/>
                  </a:lnTo>
                  <a:lnTo>
                    <a:pt x="2361" y="8"/>
                  </a:lnTo>
                  <a:lnTo>
                    <a:pt x="2286" y="17"/>
                  </a:lnTo>
                  <a:lnTo>
                    <a:pt x="2211" y="31"/>
                  </a:lnTo>
                  <a:lnTo>
                    <a:pt x="2138" y="47"/>
                  </a:lnTo>
                  <a:lnTo>
                    <a:pt x="2067" y="68"/>
                  </a:lnTo>
                  <a:lnTo>
                    <a:pt x="1997" y="92"/>
                  </a:lnTo>
                  <a:lnTo>
                    <a:pt x="1929" y="119"/>
                  </a:lnTo>
                  <a:lnTo>
                    <a:pt x="1861" y="149"/>
                  </a:lnTo>
                  <a:lnTo>
                    <a:pt x="1796" y="182"/>
                  </a:lnTo>
                  <a:lnTo>
                    <a:pt x="1734" y="219"/>
                  </a:lnTo>
                  <a:lnTo>
                    <a:pt x="1672" y="259"/>
                  </a:lnTo>
                  <a:lnTo>
                    <a:pt x="1613" y="300"/>
                  </a:lnTo>
                  <a:lnTo>
                    <a:pt x="1555" y="345"/>
                  </a:lnTo>
                  <a:lnTo>
                    <a:pt x="1501" y="392"/>
                  </a:lnTo>
                  <a:lnTo>
                    <a:pt x="1449" y="443"/>
                  </a:lnTo>
                  <a:lnTo>
                    <a:pt x="1399" y="495"/>
                  </a:lnTo>
                  <a:lnTo>
                    <a:pt x="1351" y="549"/>
                  </a:lnTo>
                  <a:lnTo>
                    <a:pt x="1306" y="607"/>
                  </a:lnTo>
                  <a:lnTo>
                    <a:pt x="1264" y="666"/>
                  </a:lnTo>
                  <a:lnTo>
                    <a:pt x="1225" y="727"/>
                  </a:lnTo>
                  <a:lnTo>
                    <a:pt x="1188" y="791"/>
                  </a:lnTo>
                  <a:lnTo>
                    <a:pt x="1155" y="855"/>
                  </a:lnTo>
                  <a:lnTo>
                    <a:pt x="1125" y="922"/>
                  </a:lnTo>
                  <a:lnTo>
                    <a:pt x="1098" y="991"/>
                  </a:lnTo>
                  <a:lnTo>
                    <a:pt x="1075" y="1060"/>
                  </a:lnTo>
                  <a:lnTo>
                    <a:pt x="1054" y="1133"/>
                  </a:lnTo>
                  <a:lnTo>
                    <a:pt x="1037" y="1205"/>
                  </a:lnTo>
                  <a:lnTo>
                    <a:pt x="1023" y="1280"/>
                  </a:lnTo>
                  <a:lnTo>
                    <a:pt x="1014" y="1355"/>
                  </a:lnTo>
                  <a:lnTo>
                    <a:pt x="1008" y="1431"/>
                  </a:lnTo>
                  <a:lnTo>
                    <a:pt x="1006" y="1509"/>
                  </a:lnTo>
                  <a:lnTo>
                    <a:pt x="1006" y="3029"/>
                  </a:lnTo>
                  <a:lnTo>
                    <a:pt x="950" y="3073"/>
                  </a:lnTo>
                  <a:lnTo>
                    <a:pt x="895" y="3118"/>
                  </a:lnTo>
                  <a:lnTo>
                    <a:pt x="841" y="3165"/>
                  </a:lnTo>
                  <a:lnTo>
                    <a:pt x="789" y="3213"/>
                  </a:lnTo>
                  <a:lnTo>
                    <a:pt x="738" y="3263"/>
                  </a:lnTo>
                  <a:lnTo>
                    <a:pt x="687" y="3314"/>
                  </a:lnTo>
                  <a:lnTo>
                    <a:pt x="639" y="3366"/>
                  </a:lnTo>
                  <a:lnTo>
                    <a:pt x="593" y="3420"/>
                  </a:lnTo>
                  <a:lnTo>
                    <a:pt x="548" y="3476"/>
                  </a:lnTo>
                  <a:lnTo>
                    <a:pt x="503" y="3532"/>
                  </a:lnTo>
                  <a:lnTo>
                    <a:pt x="461" y="3589"/>
                  </a:lnTo>
                  <a:lnTo>
                    <a:pt x="421" y="3648"/>
                  </a:lnTo>
                  <a:lnTo>
                    <a:pt x="382" y="3708"/>
                  </a:lnTo>
                  <a:lnTo>
                    <a:pt x="344" y="3768"/>
                  </a:lnTo>
                  <a:lnTo>
                    <a:pt x="309" y="3831"/>
                  </a:lnTo>
                  <a:lnTo>
                    <a:pt x="276" y="3894"/>
                  </a:lnTo>
                  <a:lnTo>
                    <a:pt x="244" y="3958"/>
                  </a:lnTo>
                  <a:lnTo>
                    <a:pt x="214" y="4024"/>
                  </a:lnTo>
                  <a:lnTo>
                    <a:pt x="184" y="4090"/>
                  </a:lnTo>
                  <a:lnTo>
                    <a:pt x="158" y="4158"/>
                  </a:lnTo>
                  <a:lnTo>
                    <a:pt x="134" y="4226"/>
                  </a:lnTo>
                  <a:lnTo>
                    <a:pt x="111" y="4294"/>
                  </a:lnTo>
                  <a:lnTo>
                    <a:pt x="91" y="4365"/>
                  </a:lnTo>
                  <a:lnTo>
                    <a:pt x="72" y="4435"/>
                  </a:lnTo>
                  <a:lnTo>
                    <a:pt x="56" y="4508"/>
                  </a:lnTo>
                  <a:lnTo>
                    <a:pt x="42" y="4580"/>
                  </a:lnTo>
                  <a:lnTo>
                    <a:pt x="28" y="4653"/>
                  </a:lnTo>
                  <a:lnTo>
                    <a:pt x="18" y="4727"/>
                  </a:lnTo>
                  <a:lnTo>
                    <a:pt x="10" y="4801"/>
                  </a:lnTo>
                  <a:lnTo>
                    <a:pt x="5" y="4877"/>
                  </a:lnTo>
                  <a:lnTo>
                    <a:pt x="1" y="4953"/>
                  </a:lnTo>
                  <a:lnTo>
                    <a:pt x="0" y="5030"/>
                  </a:lnTo>
                  <a:lnTo>
                    <a:pt x="1" y="5106"/>
                  </a:lnTo>
                  <a:lnTo>
                    <a:pt x="5" y="5183"/>
                  </a:lnTo>
                  <a:lnTo>
                    <a:pt x="10" y="5258"/>
                  </a:lnTo>
                  <a:lnTo>
                    <a:pt x="18" y="5332"/>
                  </a:lnTo>
                  <a:lnTo>
                    <a:pt x="28" y="5407"/>
                  </a:lnTo>
                  <a:lnTo>
                    <a:pt x="42" y="5479"/>
                  </a:lnTo>
                  <a:lnTo>
                    <a:pt x="56" y="5552"/>
                  </a:lnTo>
                  <a:lnTo>
                    <a:pt x="72" y="5624"/>
                  </a:lnTo>
                  <a:lnTo>
                    <a:pt x="91" y="5695"/>
                  </a:lnTo>
                  <a:lnTo>
                    <a:pt x="111" y="5765"/>
                  </a:lnTo>
                  <a:lnTo>
                    <a:pt x="134" y="5834"/>
                  </a:lnTo>
                  <a:lnTo>
                    <a:pt x="158" y="5902"/>
                  </a:lnTo>
                  <a:lnTo>
                    <a:pt x="184" y="5969"/>
                  </a:lnTo>
                  <a:lnTo>
                    <a:pt x="214" y="6036"/>
                  </a:lnTo>
                  <a:lnTo>
                    <a:pt x="244" y="6101"/>
                  </a:lnTo>
                  <a:lnTo>
                    <a:pt x="276" y="6165"/>
                  </a:lnTo>
                  <a:lnTo>
                    <a:pt x="309" y="6229"/>
                  </a:lnTo>
                  <a:lnTo>
                    <a:pt x="344" y="6291"/>
                  </a:lnTo>
                  <a:lnTo>
                    <a:pt x="382" y="6351"/>
                  </a:lnTo>
                  <a:lnTo>
                    <a:pt x="421" y="6412"/>
                  </a:lnTo>
                  <a:lnTo>
                    <a:pt x="461" y="6470"/>
                  </a:lnTo>
                  <a:lnTo>
                    <a:pt x="503" y="6529"/>
                  </a:lnTo>
                  <a:lnTo>
                    <a:pt x="548" y="6584"/>
                  </a:lnTo>
                  <a:lnTo>
                    <a:pt x="593" y="6639"/>
                  </a:lnTo>
                  <a:lnTo>
                    <a:pt x="639" y="6694"/>
                  </a:lnTo>
                  <a:lnTo>
                    <a:pt x="687" y="6746"/>
                  </a:lnTo>
                  <a:lnTo>
                    <a:pt x="738" y="6796"/>
                  </a:lnTo>
                  <a:lnTo>
                    <a:pt x="789" y="6846"/>
                  </a:lnTo>
                  <a:lnTo>
                    <a:pt x="841" y="6895"/>
                  </a:lnTo>
                  <a:lnTo>
                    <a:pt x="895" y="6941"/>
                  </a:lnTo>
                  <a:lnTo>
                    <a:pt x="950" y="6986"/>
                  </a:lnTo>
                  <a:lnTo>
                    <a:pt x="1006" y="7030"/>
                  </a:lnTo>
                  <a:lnTo>
                    <a:pt x="1006" y="14586"/>
                  </a:lnTo>
                  <a:lnTo>
                    <a:pt x="1008" y="14664"/>
                  </a:lnTo>
                  <a:lnTo>
                    <a:pt x="1014" y="14740"/>
                  </a:lnTo>
                  <a:lnTo>
                    <a:pt x="1023" y="14815"/>
                  </a:lnTo>
                  <a:lnTo>
                    <a:pt x="1037" y="14890"/>
                  </a:lnTo>
                  <a:lnTo>
                    <a:pt x="1054" y="14962"/>
                  </a:lnTo>
                  <a:lnTo>
                    <a:pt x="1075" y="15035"/>
                  </a:lnTo>
                  <a:lnTo>
                    <a:pt x="1098" y="15104"/>
                  </a:lnTo>
                  <a:lnTo>
                    <a:pt x="1125" y="15173"/>
                  </a:lnTo>
                  <a:lnTo>
                    <a:pt x="1155" y="15240"/>
                  </a:lnTo>
                  <a:lnTo>
                    <a:pt x="1188" y="15304"/>
                  </a:lnTo>
                  <a:lnTo>
                    <a:pt x="1225" y="15368"/>
                  </a:lnTo>
                  <a:lnTo>
                    <a:pt x="1264" y="15429"/>
                  </a:lnTo>
                  <a:lnTo>
                    <a:pt x="1306" y="15488"/>
                  </a:lnTo>
                  <a:lnTo>
                    <a:pt x="1351" y="15546"/>
                  </a:lnTo>
                  <a:lnTo>
                    <a:pt x="1399" y="15600"/>
                  </a:lnTo>
                  <a:lnTo>
                    <a:pt x="1449" y="15652"/>
                  </a:lnTo>
                  <a:lnTo>
                    <a:pt x="1501" y="15703"/>
                  </a:lnTo>
                  <a:lnTo>
                    <a:pt x="1555" y="15750"/>
                  </a:lnTo>
                  <a:lnTo>
                    <a:pt x="1613" y="15795"/>
                  </a:lnTo>
                  <a:lnTo>
                    <a:pt x="1672" y="15836"/>
                  </a:lnTo>
                  <a:lnTo>
                    <a:pt x="1734" y="15877"/>
                  </a:lnTo>
                  <a:lnTo>
                    <a:pt x="1796" y="15913"/>
                  </a:lnTo>
                  <a:lnTo>
                    <a:pt x="1861" y="15946"/>
                  </a:lnTo>
                  <a:lnTo>
                    <a:pt x="1929" y="15976"/>
                  </a:lnTo>
                  <a:lnTo>
                    <a:pt x="1997" y="16003"/>
                  </a:lnTo>
                  <a:lnTo>
                    <a:pt x="2067" y="16027"/>
                  </a:lnTo>
                  <a:lnTo>
                    <a:pt x="2138" y="16048"/>
                  </a:lnTo>
                  <a:lnTo>
                    <a:pt x="2211" y="16064"/>
                  </a:lnTo>
                  <a:lnTo>
                    <a:pt x="2286" y="16078"/>
                  </a:lnTo>
                  <a:lnTo>
                    <a:pt x="2361" y="16087"/>
                  </a:lnTo>
                  <a:lnTo>
                    <a:pt x="2438" y="16093"/>
                  </a:lnTo>
                  <a:lnTo>
                    <a:pt x="2515" y="16095"/>
                  </a:lnTo>
                  <a:lnTo>
                    <a:pt x="2593" y="16093"/>
                  </a:lnTo>
                  <a:lnTo>
                    <a:pt x="2669" y="16087"/>
                  </a:lnTo>
                  <a:lnTo>
                    <a:pt x="2745" y="16078"/>
                  </a:lnTo>
                  <a:lnTo>
                    <a:pt x="2819" y="16064"/>
                  </a:lnTo>
                  <a:lnTo>
                    <a:pt x="2891" y="16048"/>
                  </a:lnTo>
                  <a:lnTo>
                    <a:pt x="2963" y="16027"/>
                  </a:lnTo>
                  <a:lnTo>
                    <a:pt x="3033" y="16003"/>
                  </a:lnTo>
                  <a:lnTo>
                    <a:pt x="3102" y="15976"/>
                  </a:lnTo>
                  <a:lnTo>
                    <a:pt x="3169" y="15946"/>
                  </a:lnTo>
                  <a:lnTo>
                    <a:pt x="3233" y="15913"/>
                  </a:lnTo>
                  <a:lnTo>
                    <a:pt x="3297" y="15877"/>
                  </a:lnTo>
                  <a:lnTo>
                    <a:pt x="3358" y="15836"/>
                  </a:lnTo>
                  <a:lnTo>
                    <a:pt x="3417" y="15795"/>
                  </a:lnTo>
                  <a:lnTo>
                    <a:pt x="3475" y="15750"/>
                  </a:lnTo>
                  <a:lnTo>
                    <a:pt x="3529" y="15703"/>
                  </a:lnTo>
                  <a:lnTo>
                    <a:pt x="3581" y="15652"/>
                  </a:lnTo>
                  <a:lnTo>
                    <a:pt x="3632" y="15600"/>
                  </a:lnTo>
                  <a:lnTo>
                    <a:pt x="3679" y="15546"/>
                  </a:lnTo>
                  <a:lnTo>
                    <a:pt x="3724" y="15488"/>
                  </a:lnTo>
                  <a:lnTo>
                    <a:pt x="3766" y="15429"/>
                  </a:lnTo>
                  <a:lnTo>
                    <a:pt x="3806" y="15368"/>
                  </a:lnTo>
                  <a:lnTo>
                    <a:pt x="3842" y="15304"/>
                  </a:lnTo>
                  <a:lnTo>
                    <a:pt x="3875" y="15240"/>
                  </a:lnTo>
                  <a:lnTo>
                    <a:pt x="3905" y="15173"/>
                  </a:lnTo>
                  <a:lnTo>
                    <a:pt x="3933" y="15104"/>
                  </a:lnTo>
                  <a:lnTo>
                    <a:pt x="3956" y="15035"/>
                  </a:lnTo>
                  <a:lnTo>
                    <a:pt x="3977" y="14962"/>
                  </a:lnTo>
                  <a:lnTo>
                    <a:pt x="3994" y="14890"/>
                  </a:lnTo>
                  <a:lnTo>
                    <a:pt x="4007" y="14815"/>
                  </a:lnTo>
                  <a:lnTo>
                    <a:pt x="4016" y="14740"/>
                  </a:lnTo>
                  <a:lnTo>
                    <a:pt x="4022" y="14664"/>
                  </a:lnTo>
                  <a:lnTo>
                    <a:pt x="4024" y="14586"/>
                  </a:lnTo>
                  <a:lnTo>
                    <a:pt x="4024" y="7030"/>
                  </a:lnTo>
                  <a:lnTo>
                    <a:pt x="4080" y="6986"/>
                  </a:lnTo>
                  <a:lnTo>
                    <a:pt x="4136" y="6941"/>
                  </a:lnTo>
                  <a:lnTo>
                    <a:pt x="4189" y="6895"/>
                  </a:lnTo>
                  <a:lnTo>
                    <a:pt x="4241" y="6846"/>
                  </a:lnTo>
                  <a:lnTo>
                    <a:pt x="4293" y="6796"/>
                  </a:lnTo>
                  <a:lnTo>
                    <a:pt x="4343" y="6746"/>
                  </a:lnTo>
                  <a:lnTo>
                    <a:pt x="4391" y="6694"/>
                  </a:lnTo>
                  <a:lnTo>
                    <a:pt x="4438" y="6639"/>
                  </a:lnTo>
                  <a:lnTo>
                    <a:pt x="4483" y="6584"/>
                  </a:lnTo>
                  <a:lnTo>
                    <a:pt x="4527" y="6529"/>
                  </a:lnTo>
                  <a:lnTo>
                    <a:pt x="4569" y="6470"/>
                  </a:lnTo>
                  <a:lnTo>
                    <a:pt x="4610" y="6412"/>
                  </a:lnTo>
                  <a:lnTo>
                    <a:pt x="4649" y="6351"/>
                  </a:lnTo>
                  <a:lnTo>
                    <a:pt x="4686" y="6291"/>
                  </a:lnTo>
                  <a:lnTo>
                    <a:pt x="4721" y="6229"/>
                  </a:lnTo>
                  <a:lnTo>
                    <a:pt x="4754" y="6165"/>
                  </a:lnTo>
                  <a:lnTo>
                    <a:pt x="4787" y="6101"/>
                  </a:lnTo>
                  <a:lnTo>
                    <a:pt x="4817" y="6036"/>
                  </a:lnTo>
                  <a:lnTo>
                    <a:pt x="4846" y="5969"/>
                  </a:lnTo>
                  <a:lnTo>
                    <a:pt x="4872" y="5902"/>
                  </a:lnTo>
                  <a:lnTo>
                    <a:pt x="4896" y="5834"/>
                  </a:lnTo>
                  <a:lnTo>
                    <a:pt x="4919" y="5765"/>
                  </a:lnTo>
                  <a:lnTo>
                    <a:pt x="4939" y="5695"/>
                  </a:lnTo>
                  <a:lnTo>
                    <a:pt x="4959" y="5624"/>
                  </a:lnTo>
                  <a:lnTo>
                    <a:pt x="4975" y="5552"/>
                  </a:lnTo>
                  <a:lnTo>
                    <a:pt x="4989" y="5479"/>
                  </a:lnTo>
                  <a:lnTo>
                    <a:pt x="5002" y="5407"/>
                  </a:lnTo>
                  <a:lnTo>
                    <a:pt x="5012" y="5332"/>
                  </a:lnTo>
                  <a:lnTo>
                    <a:pt x="5020" y="5258"/>
                  </a:lnTo>
                  <a:lnTo>
                    <a:pt x="5025" y="5183"/>
                  </a:lnTo>
                  <a:lnTo>
                    <a:pt x="5029" y="5106"/>
                  </a:lnTo>
                  <a:lnTo>
                    <a:pt x="5030" y="5030"/>
                  </a:lnTo>
                  <a:lnTo>
                    <a:pt x="5029" y="4953"/>
                  </a:lnTo>
                  <a:lnTo>
                    <a:pt x="5025" y="4877"/>
                  </a:lnTo>
                  <a:lnTo>
                    <a:pt x="5020" y="4801"/>
                  </a:lnTo>
                  <a:lnTo>
                    <a:pt x="5012" y="4727"/>
                  </a:lnTo>
                  <a:lnTo>
                    <a:pt x="5002" y="4653"/>
                  </a:lnTo>
                  <a:lnTo>
                    <a:pt x="4989" y="4580"/>
                  </a:lnTo>
                  <a:lnTo>
                    <a:pt x="4975" y="4508"/>
                  </a:lnTo>
                  <a:lnTo>
                    <a:pt x="4959" y="4435"/>
                  </a:lnTo>
                  <a:lnTo>
                    <a:pt x="4939" y="4365"/>
                  </a:lnTo>
                  <a:lnTo>
                    <a:pt x="4919" y="4294"/>
                  </a:lnTo>
                  <a:lnTo>
                    <a:pt x="4896" y="4226"/>
                  </a:lnTo>
                  <a:lnTo>
                    <a:pt x="4872" y="4158"/>
                  </a:lnTo>
                  <a:lnTo>
                    <a:pt x="4846" y="4090"/>
                  </a:lnTo>
                  <a:lnTo>
                    <a:pt x="4817" y="4024"/>
                  </a:lnTo>
                  <a:lnTo>
                    <a:pt x="4787" y="3958"/>
                  </a:lnTo>
                  <a:lnTo>
                    <a:pt x="4754" y="3894"/>
                  </a:lnTo>
                  <a:lnTo>
                    <a:pt x="4721" y="3831"/>
                  </a:lnTo>
                  <a:lnTo>
                    <a:pt x="4686" y="3768"/>
                  </a:lnTo>
                  <a:lnTo>
                    <a:pt x="4649" y="3708"/>
                  </a:lnTo>
                  <a:lnTo>
                    <a:pt x="4610" y="3648"/>
                  </a:lnTo>
                  <a:lnTo>
                    <a:pt x="4569" y="3589"/>
                  </a:lnTo>
                  <a:lnTo>
                    <a:pt x="4527" y="3532"/>
                  </a:lnTo>
                  <a:lnTo>
                    <a:pt x="4483" y="3476"/>
                  </a:lnTo>
                  <a:lnTo>
                    <a:pt x="4438" y="3420"/>
                  </a:lnTo>
                  <a:lnTo>
                    <a:pt x="4391" y="3366"/>
                  </a:lnTo>
                  <a:lnTo>
                    <a:pt x="4343" y="3314"/>
                  </a:lnTo>
                  <a:lnTo>
                    <a:pt x="4293" y="3263"/>
                  </a:lnTo>
                  <a:lnTo>
                    <a:pt x="4241" y="3213"/>
                  </a:lnTo>
                  <a:lnTo>
                    <a:pt x="4189" y="3165"/>
                  </a:lnTo>
                  <a:lnTo>
                    <a:pt x="4136" y="3118"/>
                  </a:lnTo>
                  <a:lnTo>
                    <a:pt x="4080" y="3073"/>
                  </a:lnTo>
                  <a:lnTo>
                    <a:pt x="4024" y="30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15" name="Freeform 209"/>
            <p:cNvSpPr>
              <a:spLocks noEditPoints="1"/>
            </p:cNvSpPr>
            <p:nvPr/>
          </p:nvSpPr>
          <p:spPr bwMode="auto">
            <a:xfrm>
              <a:off x="3870325" y="4152900"/>
              <a:ext cx="214313" cy="690563"/>
            </a:xfrm>
            <a:custGeom>
              <a:gdLst>
                <a:gd name="T0" fmla="*/ 3784 w 5029"/>
                <a:gd name="T1" fmla="*/ 11873 h 16095"/>
                <a:gd name="T2" fmla="*/ 3571 w 5029"/>
                <a:gd name="T3" fmla="*/ 12135 h 16095"/>
                <a:gd name="T4" fmla="*/ 3349 w 5029"/>
                <a:gd name="T5" fmla="*/ 12315 h 16095"/>
                <a:gd name="T6" fmla="*/ 3045 w 5029"/>
                <a:gd name="T7" fmla="*/ 12472 h 16095"/>
                <a:gd name="T8" fmla="*/ 2677 w 5029"/>
                <a:gd name="T9" fmla="*/ 12564 h 16095"/>
                <a:gd name="T10" fmla="*/ 2287 w 5029"/>
                <a:gd name="T11" fmla="*/ 12555 h 16095"/>
                <a:gd name="T12" fmla="*/ 1931 w 5029"/>
                <a:gd name="T13" fmla="*/ 12450 h 16095"/>
                <a:gd name="T14" fmla="*/ 1632 w 5029"/>
                <a:gd name="T15" fmla="*/ 12281 h 16095"/>
                <a:gd name="T16" fmla="*/ 1400 w 5029"/>
                <a:gd name="T17" fmla="*/ 12074 h 16095"/>
                <a:gd name="T18" fmla="*/ 1157 w 5029"/>
                <a:gd name="T19" fmla="*/ 11713 h 16095"/>
                <a:gd name="T20" fmla="*/ 1020 w 5029"/>
                <a:gd name="T21" fmla="*/ 11254 h 16095"/>
                <a:gd name="T22" fmla="*/ 1013 w 5029"/>
                <a:gd name="T23" fmla="*/ 10929 h 16095"/>
                <a:gd name="T24" fmla="*/ 1116 w 5029"/>
                <a:gd name="T25" fmla="*/ 10514 h 16095"/>
                <a:gd name="T26" fmla="*/ 1328 w 5029"/>
                <a:gd name="T27" fmla="*/ 10140 h 16095"/>
                <a:gd name="T28" fmla="*/ 1607 w 5029"/>
                <a:gd name="T29" fmla="*/ 9867 h 16095"/>
                <a:gd name="T30" fmla="*/ 1931 w 5029"/>
                <a:gd name="T31" fmla="*/ 9680 h 16095"/>
                <a:gd name="T32" fmla="*/ 2287 w 5029"/>
                <a:gd name="T33" fmla="*/ 9576 h 16095"/>
                <a:gd name="T34" fmla="*/ 2677 w 5029"/>
                <a:gd name="T35" fmla="*/ 9566 h 16095"/>
                <a:gd name="T36" fmla="*/ 3045 w 5029"/>
                <a:gd name="T37" fmla="*/ 9659 h 16095"/>
                <a:gd name="T38" fmla="*/ 3373 w 5029"/>
                <a:gd name="T39" fmla="*/ 9832 h 16095"/>
                <a:gd name="T40" fmla="*/ 3629 w 5029"/>
                <a:gd name="T41" fmla="*/ 10055 h 16095"/>
                <a:gd name="T42" fmla="*/ 3872 w 5029"/>
                <a:gd name="T43" fmla="*/ 10417 h 16095"/>
                <a:gd name="T44" fmla="*/ 4008 w 5029"/>
                <a:gd name="T45" fmla="*/ 10875 h 16095"/>
                <a:gd name="T46" fmla="*/ 4015 w 5029"/>
                <a:gd name="T47" fmla="*/ 11201 h 16095"/>
                <a:gd name="T48" fmla="*/ 3007 w 5029"/>
                <a:gd name="T49" fmla="*/ 14688 h 16095"/>
                <a:gd name="T50" fmla="*/ 2870 w 5029"/>
                <a:gd name="T51" fmla="*/ 14942 h 16095"/>
                <a:gd name="T52" fmla="*/ 2616 w 5029"/>
                <a:gd name="T53" fmla="*/ 15079 h 16095"/>
                <a:gd name="T54" fmla="*/ 2318 w 5029"/>
                <a:gd name="T55" fmla="*/ 15050 h 16095"/>
                <a:gd name="T56" fmla="*/ 2097 w 5029"/>
                <a:gd name="T57" fmla="*/ 14868 h 16095"/>
                <a:gd name="T58" fmla="*/ 2012 w 5029"/>
                <a:gd name="T59" fmla="*/ 14586 h 16095"/>
                <a:gd name="T60" fmla="*/ 2707 w 5029"/>
                <a:gd name="T61" fmla="*/ 13573 h 16095"/>
                <a:gd name="T62" fmla="*/ 2028 w 5029"/>
                <a:gd name="T63" fmla="*/ 1383 h 16095"/>
                <a:gd name="T64" fmla="*/ 2177 w 5029"/>
                <a:gd name="T65" fmla="*/ 1137 h 16095"/>
                <a:gd name="T66" fmla="*/ 2438 w 5029"/>
                <a:gd name="T67" fmla="*/ 1012 h 16095"/>
                <a:gd name="T68" fmla="*/ 2733 w 5029"/>
                <a:gd name="T69" fmla="*/ 1055 h 16095"/>
                <a:gd name="T70" fmla="*/ 2945 w 5029"/>
                <a:gd name="T71" fmla="*/ 1248 h 16095"/>
                <a:gd name="T72" fmla="*/ 3017 w 5029"/>
                <a:gd name="T73" fmla="*/ 8601 h 16095"/>
                <a:gd name="T74" fmla="*/ 2259 w 5029"/>
                <a:gd name="T75" fmla="*/ 8564 h 16095"/>
                <a:gd name="T76" fmla="*/ 3976 w 5029"/>
                <a:gd name="T77" fmla="*/ 1133 h 16095"/>
                <a:gd name="T78" fmla="*/ 3528 w 5029"/>
                <a:gd name="T79" fmla="*/ 392 h 16095"/>
                <a:gd name="T80" fmla="*/ 2744 w 5029"/>
                <a:gd name="T81" fmla="*/ 17 h 16095"/>
                <a:gd name="T82" fmla="*/ 1861 w 5029"/>
                <a:gd name="T83" fmla="*/ 149 h 16095"/>
                <a:gd name="T84" fmla="*/ 1224 w 5029"/>
                <a:gd name="T85" fmla="*/ 727 h 16095"/>
                <a:gd name="T86" fmla="*/ 1006 w 5029"/>
                <a:gd name="T87" fmla="*/ 9065 h 16095"/>
                <a:gd name="T88" fmla="*/ 420 w 5029"/>
                <a:gd name="T89" fmla="*/ 9683 h 16095"/>
                <a:gd name="T90" fmla="*/ 71 w 5029"/>
                <a:gd name="T91" fmla="*/ 10471 h 16095"/>
                <a:gd name="T92" fmla="*/ 18 w 5029"/>
                <a:gd name="T93" fmla="*/ 11368 h 16095"/>
                <a:gd name="T94" fmla="*/ 275 w 5029"/>
                <a:gd name="T95" fmla="*/ 12201 h 16095"/>
                <a:gd name="T96" fmla="*/ 788 w 5029"/>
                <a:gd name="T97" fmla="*/ 12882 h 16095"/>
                <a:gd name="T98" fmla="*/ 1097 w 5029"/>
                <a:gd name="T99" fmla="*/ 15104 h 16095"/>
                <a:gd name="T100" fmla="*/ 1612 w 5029"/>
                <a:gd name="T101" fmla="*/ 15795 h 16095"/>
                <a:gd name="T102" fmla="*/ 2437 w 5029"/>
                <a:gd name="T103" fmla="*/ 16093 h 16095"/>
                <a:gd name="T104" fmla="*/ 3296 w 5029"/>
                <a:gd name="T105" fmla="*/ 15877 h 16095"/>
                <a:gd name="T106" fmla="*/ 3875 w 5029"/>
                <a:gd name="T107" fmla="*/ 15240 h 16095"/>
                <a:gd name="T108" fmla="*/ 4135 w 5029"/>
                <a:gd name="T109" fmla="*/ 12977 h 16095"/>
                <a:gd name="T110" fmla="*/ 4685 w 5029"/>
                <a:gd name="T111" fmla="*/ 12327 h 16095"/>
                <a:gd name="T112" fmla="*/ 4989 w 5029"/>
                <a:gd name="T113" fmla="*/ 11515 h 16095"/>
                <a:gd name="T114" fmla="*/ 4989 w 5029"/>
                <a:gd name="T115" fmla="*/ 10616 h 16095"/>
                <a:gd name="T116" fmla="*/ 4685 w 5029"/>
                <a:gd name="T117" fmla="*/ 9804 h 16095"/>
                <a:gd name="T118" fmla="*/ 4135 w 5029"/>
                <a:gd name="T119" fmla="*/ 9154 h 160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29" h="16095">
                  <a:moveTo>
                    <a:pt x="3956" y="11488"/>
                  </a:moveTo>
                  <a:lnTo>
                    <a:pt x="3950" y="11508"/>
                  </a:lnTo>
                  <a:lnTo>
                    <a:pt x="3944" y="11528"/>
                  </a:lnTo>
                  <a:lnTo>
                    <a:pt x="3938" y="11547"/>
                  </a:lnTo>
                  <a:lnTo>
                    <a:pt x="3931" y="11567"/>
                  </a:lnTo>
                  <a:lnTo>
                    <a:pt x="3913" y="11617"/>
                  </a:lnTo>
                  <a:lnTo>
                    <a:pt x="3893" y="11666"/>
                  </a:lnTo>
                  <a:lnTo>
                    <a:pt x="3872" y="11713"/>
                  </a:lnTo>
                  <a:lnTo>
                    <a:pt x="3848" y="11760"/>
                  </a:lnTo>
                  <a:lnTo>
                    <a:pt x="3824" y="11807"/>
                  </a:lnTo>
                  <a:lnTo>
                    <a:pt x="3798" y="11851"/>
                  </a:lnTo>
                  <a:lnTo>
                    <a:pt x="3784" y="11873"/>
                  </a:lnTo>
                  <a:lnTo>
                    <a:pt x="3770" y="11895"/>
                  </a:lnTo>
                  <a:lnTo>
                    <a:pt x="3756" y="11916"/>
                  </a:lnTo>
                  <a:lnTo>
                    <a:pt x="3741" y="11938"/>
                  </a:lnTo>
                  <a:lnTo>
                    <a:pt x="3738" y="11941"/>
                  </a:lnTo>
                  <a:lnTo>
                    <a:pt x="3735" y="11946"/>
                  </a:lnTo>
                  <a:lnTo>
                    <a:pt x="3701" y="11990"/>
                  </a:lnTo>
                  <a:lnTo>
                    <a:pt x="3665" y="12033"/>
                  </a:lnTo>
                  <a:lnTo>
                    <a:pt x="3647" y="12054"/>
                  </a:lnTo>
                  <a:lnTo>
                    <a:pt x="3629" y="12074"/>
                  </a:lnTo>
                  <a:lnTo>
                    <a:pt x="3610" y="12094"/>
                  </a:lnTo>
                  <a:lnTo>
                    <a:pt x="3591" y="12115"/>
                  </a:lnTo>
                  <a:lnTo>
                    <a:pt x="3571" y="12135"/>
                  </a:lnTo>
                  <a:lnTo>
                    <a:pt x="3552" y="12154"/>
                  </a:lnTo>
                  <a:lnTo>
                    <a:pt x="3530" y="12172"/>
                  </a:lnTo>
                  <a:lnTo>
                    <a:pt x="3510" y="12191"/>
                  </a:lnTo>
                  <a:lnTo>
                    <a:pt x="3489" y="12209"/>
                  </a:lnTo>
                  <a:lnTo>
                    <a:pt x="3468" y="12226"/>
                  </a:lnTo>
                  <a:lnTo>
                    <a:pt x="3446" y="12244"/>
                  </a:lnTo>
                  <a:lnTo>
                    <a:pt x="3424" y="12261"/>
                  </a:lnTo>
                  <a:lnTo>
                    <a:pt x="3422" y="12263"/>
                  </a:lnTo>
                  <a:lnTo>
                    <a:pt x="3419" y="12265"/>
                  </a:lnTo>
                  <a:lnTo>
                    <a:pt x="3397" y="12281"/>
                  </a:lnTo>
                  <a:lnTo>
                    <a:pt x="3373" y="12299"/>
                  </a:lnTo>
                  <a:lnTo>
                    <a:pt x="3349" y="12315"/>
                  </a:lnTo>
                  <a:lnTo>
                    <a:pt x="3325" y="12330"/>
                  </a:lnTo>
                  <a:lnTo>
                    <a:pt x="3301" y="12345"/>
                  </a:lnTo>
                  <a:lnTo>
                    <a:pt x="3277" y="12360"/>
                  </a:lnTo>
                  <a:lnTo>
                    <a:pt x="3252" y="12374"/>
                  </a:lnTo>
                  <a:lnTo>
                    <a:pt x="3228" y="12388"/>
                  </a:lnTo>
                  <a:lnTo>
                    <a:pt x="3202" y="12401"/>
                  </a:lnTo>
                  <a:lnTo>
                    <a:pt x="3176" y="12414"/>
                  </a:lnTo>
                  <a:lnTo>
                    <a:pt x="3150" y="12426"/>
                  </a:lnTo>
                  <a:lnTo>
                    <a:pt x="3124" y="12438"/>
                  </a:lnTo>
                  <a:lnTo>
                    <a:pt x="3098" y="12450"/>
                  </a:lnTo>
                  <a:lnTo>
                    <a:pt x="3072" y="12461"/>
                  </a:lnTo>
                  <a:lnTo>
                    <a:pt x="3045" y="12472"/>
                  </a:lnTo>
                  <a:lnTo>
                    <a:pt x="3017" y="12482"/>
                  </a:lnTo>
                  <a:lnTo>
                    <a:pt x="2987" y="12492"/>
                  </a:lnTo>
                  <a:lnTo>
                    <a:pt x="2958" y="12502"/>
                  </a:lnTo>
                  <a:lnTo>
                    <a:pt x="2927" y="12511"/>
                  </a:lnTo>
                  <a:lnTo>
                    <a:pt x="2897" y="12520"/>
                  </a:lnTo>
                  <a:lnTo>
                    <a:pt x="2867" y="12528"/>
                  </a:lnTo>
                  <a:lnTo>
                    <a:pt x="2835" y="12536"/>
                  </a:lnTo>
                  <a:lnTo>
                    <a:pt x="2804" y="12543"/>
                  </a:lnTo>
                  <a:lnTo>
                    <a:pt x="2773" y="12549"/>
                  </a:lnTo>
                  <a:lnTo>
                    <a:pt x="2742" y="12555"/>
                  </a:lnTo>
                  <a:lnTo>
                    <a:pt x="2710" y="12560"/>
                  </a:lnTo>
                  <a:lnTo>
                    <a:pt x="2677" y="12564"/>
                  </a:lnTo>
                  <a:lnTo>
                    <a:pt x="2645" y="12568"/>
                  </a:lnTo>
                  <a:lnTo>
                    <a:pt x="2613" y="12570"/>
                  </a:lnTo>
                  <a:lnTo>
                    <a:pt x="2581" y="12572"/>
                  </a:lnTo>
                  <a:lnTo>
                    <a:pt x="2548" y="12574"/>
                  </a:lnTo>
                  <a:lnTo>
                    <a:pt x="2515" y="12574"/>
                  </a:lnTo>
                  <a:lnTo>
                    <a:pt x="2481" y="12574"/>
                  </a:lnTo>
                  <a:lnTo>
                    <a:pt x="2448" y="12572"/>
                  </a:lnTo>
                  <a:lnTo>
                    <a:pt x="2416" y="12570"/>
                  </a:lnTo>
                  <a:lnTo>
                    <a:pt x="2384" y="12568"/>
                  </a:lnTo>
                  <a:lnTo>
                    <a:pt x="2352" y="12564"/>
                  </a:lnTo>
                  <a:lnTo>
                    <a:pt x="2319" y="12560"/>
                  </a:lnTo>
                  <a:lnTo>
                    <a:pt x="2287" y="12555"/>
                  </a:lnTo>
                  <a:lnTo>
                    <a:pt x="2256" y="12549"/>
                  </a:lnTo>
                  <a:lnTo>
                    <a:pt x="2225" y="12543"/>
                  </a:lnTo>
                  <a:lnTo>
                    <a:pt x="2194" y="12536"/>
                  </a:lnTo>
                  <a:lnTo>
                    <a:pt x="2162" y="12528"/>
                  </a:lnTo>
                  <a:lnTo>
                    <a:pt x="2132" y="12520"/>
                  </a:lnTo>
                  <a:lnTo>
                    <a:pt x="2101" y="12511"/>
                  </a:lnTo>
                  <a:lnTo>
                    <a:pt x="2071" y="12502"/>
                  </a:lnTo>
                  <a:lnTo>
                    <a:pt x="2042" y="12492"/>
                  </a:lnTo>
                  <a:lnTo>
                    <a:pt x="2012" y="12482"/>
                  </a:lnTo>
                  <a:lnTo>
                    <a:pt x="1984" y="12472"/>
                  </a:lnTo>
                  <a:lnTo>
                    <a:pt x="1957" y="12461"/>
                  </a:lnTo>
                  <a:lnTo>
                    <a:pt x="1931" y="12450"/>
                  </a:lnTo>
                  <a:lnTo>
                    <a:pt x="1905" y="12438"/>
                  </a:lnTo>
                  <a:lnTo>
                    <a:pt x="1879" y="12426"/>
                  </a:lnTo>
                  <a:lnTo>
                    <a:pt x="1853" y="12414"/>
                  </a:lnTo>
                  <a:lnTo>
                    <a:pt x="1827" y="12401"/>
                  </a:lnTo>
                  <a:lnTo>
                    <a:pt x="1801" y="12388"/>
                  </a:lnTo>
                  <a:lnTo>
                    <a:pt x="1776" y="12374"/>
                  </a:lnTo>
                  <a:lnTo>
                    <a:pt x="1752" y="12360"/>
                  </a:lnTo>
                  <a:lnTo>
                    <a:pt x="1727" y="12345"/>
                  </a:lnTo>
                  <a:lnTo>
                    <a:pt x="1703" y="12330"/>
                  </a:lnTo>
                  <a:lnTo>
                    <a:pt x="1680" y="12315"/>
                  </a:lnTo>
                  <a:lnTo>
                    <a:pt x="1655" y="12299"/>
                  </a:lnTo>
                  <a:lnTo>
                    <a:pt x="1632" y="12281"/>
                  </a:lnTo>
                  <a:lnTo>
                    <a:pt x="1609" y="12265"/>
                  </a:lnTo>
                  <a:lnTo>
                    <a:pt x="1607" y="12263"/>
                  </a:lnTo>
                  <a:lnTo>
                    <a:pt x="1605" y="12261"/>
                  </a:lnTo>
                  <a:lnTo>
                    <a:pt x="1583" y="12244"/>
                  </a:lnTo>
                  <a:lnTo>
                    <a:pt x="1561" y="12226"/>
                  </a:lnTo>
                  <a:lnTo>
                    <a:pt x="1540" y="12209"/>
                  </a:lnTo>
                  <a:lnTo>
                    <a:pt x="1519" y="12191"/>
                  </a:lnTo>
                  <a:lnTo>
                    <a:pt x="1499" y="12172"/>
                  </a:lnTo>
                  <a:lnTo>
                    <a:pt x="1477" y="12154"/>
                  </a:lnTo>
                  <a:lnTo>
                    <a:pt x="1458" y="12135"/>
                  </a:lnTo>
                  <a:lnTo>
                    <a:pt x="1438" y="12115"/>
                  </a:lnTo>
                  <a:lnTo>
                    <a:pt x="1400" y="12074"/>
                  </a:lnTo>
                  <a:lnTo>
                    <a:pt x="1364" y="12033"/>
                  </a:lnTo>
                  <a:lnTo>
                    <a:pt x="1328" y="11990"/>
                  </a:lnTo>
                  <a:lnTo>
                    <a:pt x="1295" y="11946"/>
                  </a:lnTo>
                  <a:lnTo>
                    <a:pt x="1291" y="11941"/>
                  </a:lnTo>
                  <a:lnTo>
                    <a:pt x="1288" y="11938"/>
                  </a:lnTo>
                  <a:lnTo>
                    <a:pt x="1273" y="11916"/>
                  </a:lnTo>
                  <a:lnTo>
                    <a:pt x="1258" y="11895"/>
                  </a:lnTo>
                  <a:lnTo>
                    <a:pt x="1244" y="11873"/>
                  </a:lnTo>
                  <a:lnTo>
                    <a:pt x="1231" y="11851"/>
                  </a:lnTo>
                  <a:lnTo>
                    <a:pt x="1205" y="11807"/>
                  </a:lnTo>
                  <a:lnTo>
                    <a:pt x="1181" y="11760"/>
                  </a:lnTo>
                  <a:lnTo>
                    <a:pt x="1157" y="11713"/>
                  </a:lnTo>
                  <a:lnTo>
                    <a:pt x="1136" y="11666"/>
                  </a:lnTo>
                  <a:lnTo>
                    <a:pt x="1116" y="11617"/>
                  </a:lnTo>
                  <a:lnTo>
                    <a:pt x="1098" y="11567"/>
                  </a:lnTo>
                  <a:lnTo>
                    <a:pt x="1091" y="11547"/>
                  </a:lnTo>
                  <a:lnTo>
                    <a:pt x="1085" y="11528"/>
                  </a:lnTo>
                  <a:lnTo>
                    <a:pt x="1079" y="11508"/>
                  </a:lnTo>
                  <a:lnTo>
                    <a:pt x="1074" y="11488"/>
                  </a:lnTo>
                  <a:lnTo>
                    <a:pt x="1059" y="11438"/>
                  </a:lnTo>
                  <a:lnTo>
                    <a:pt x="1046" y="11385"/>
                  </a:lnTo>
                  <a:lnTo>
                    <a:pt x="1034" y="11334"/>
                  </a:lnTo>
                  <a:lnTo>
                    <a:pt x="1025" y="11282"/>
                  </a:lnTo>
                  <a:lnTo>
                    <a:pt x="1020" y="11254"/>
                  </a:lnTo>
                  <a:lnTo>
                    <a:pt x="1017" y="11228"/>
                  </a:lnTo>
                  <a:lnTo>
                    <a:pt x="1013" y="11201"/>
                  </a:lnTo>
                  <a:lnTo>
                    <a:pt x="1011" y="11175"/>
                  </a:lnTo>
                  <a:lnTo>
                    <a:pt x="1009" y="11148"/>
                  </a:lnTo>
                  <a:lnTo>
                    <a:pt x="1007" y="11121"/>
                  </a:lnTo>
                  <a:lnTo>
                    <a:pt x="1006" y="11092"/>
                  </a:lnTo>
                  <a:lnTo>
                    <a:pt x="1006" y="11065"/>
                  </a:lnTo>
                  <a:lnTo>
                    <a:pt x="1006" y="11037"/>
                  </a:lnTo>
                  <a:lnTo>
                    <a:pt x="1007" y="11010"/>
                  </a:lnTo>
                  <a:lnTo>
                    <a:pt x="1009" y="10983"/>
                  </a:lnTo>
                  <a:lnTo>
                    <a:pt x="1011" y="10956"/>
                  </a:lnTo>
                  <a:lnTo>
                    <a:pt x="1013" y="10929"/>
                  </a:lnTo>
                  <a:lnTo>
                    <a:pt x="1017" y="10901"/>
                  </a:lnTo>
                  <a:lnTo>
                    <a:pt x="1020" y="10875"/>
                  </a:lnTo>
                  <a:lnTo>
                    <a:pt x="1025" y="10848"/>
                  </a:lnTo>
                  <a:lnTo>
                    <a:pt x="1034" y="10796"/>
                  </a:lnTo>
                  <a:lnTo>
                    <a:pt x="1046" y="10744"/>
                  </a:lnTo>
                  <a:lnTo>
                    <a:pt x="1059" y="10693"/>
                  </a:lnTo>
                  <a:lnTo>
                    <a:pt x="1074" y="10642"/>
                  </a:lnTo>
                  <a:lnTo>
                    <a:pt x="1079" y="10622"/>
                  </a:lnTo>
                  <a:lnTo>
                    <a:pt x="1085" y="10603"/>
                  </a:lnTo>
                  <a:lnTo>
                    <a:pt x="1091" y="10582"/>
                  </a:lnTo>
                  <a:lnTo>
                    <a:pt x="1098" y="10563"/>
                  </a:lnTo>
                  <a:lnTo>
                    <a:pt x="1116" y="10514"/>
                  </a:lnTo>
                  <a:lnTo>
                    <a:pt x="1136" y="10465"/>
                  </a:lnTo>
                  <a:lnTo>
                    <a:pt x="1157" y="10417"/>
                  </a:lnTo>
                  <a:lnTo>
                    <a:pt x="1181" y="10370"/>
                  </a:lnTo>
                  <a:lnTo>
                    <a:pt x="1205" y="10324"/>
                  </a:lnTo>
                  <a:lnTo>
                    <a:pt x="1231" y="10279"/>
                  </a:lnTo>
                  <a:lnTo>
                    <a:pt x="1244" y="10257"/>
                  </a:lnTo>
                  <a:lnTo>
                    <a:pt x="1258" y="10235"/>
                  </a:lnTo>
                  <a:lnTo>
                    <a:pt x="1273" y="10213"/>
                  </a:lnTo>
                  <a:lnTo>
                    <a:pt x="1288" y="10192"/>
                  </a:lnTo>
                  <a:lnTo>
                    <a:pt x="1291" y="10188"/>
                  </a:lnTo>
                  <a:lnTo>
                    <a:pt x="1295" y="10184"/>
                  </a:lnTo>
                  <a:lnTo>
                    <a:pt x="1328" y="10140"/>
                  </a:lnTo>
                  <a:lnTo>
                    <a:pt x="1364" y="10098"/>
                  </a:lnTo>
                  <a:lnTo>
                    <a:pt x="1400" y="10055"/>
                  </a:lnTo>
                  <a:lnTo>
                    <a:pt x="1438" y="10015"/>
                  </a:lnTo>
                  <a:lnTo>
                    <a:pt x="1458" y="9996"/>
                  </a:lnTo>
                  <a:lnTo>
                    <a:pt x="1477" y="9977"/>
                  </a:lnTo>
                  <a:lnTo>
                    <a:pt x="1499" y="9958"/>
                  </a:lnTo>
                  <a:lnTo>
                    <a:pt x="1519" y="9939"/>
                  </a:lnTo>
                  <a:lnTo>
                    <a:pt x="1540" y="9921"/>
                  </a:lnTo>
                  <a:lnTo>
                    <a:pt x="1561" y="9903"/>
                  </a:lnTo>
                  <a:lnTo>
                    <a:pt x="1583" y="9885"/>
                  </a:lnTo>
                  <a:lnTo>
                    <a:pt x="1605" y="9869"/>
                  </a:lnTo>
                  <a:lnTo>
                    <a:pt x="1607" y="9867"/>
                  </a:lnTo>
                  <a:lnTo>
                    <a:pt x="1609" y="9864"/>
                  </a:lnTo>
                  <a:lnTo>
                    <a:pt x="1655" y="9832"/>
                  </a:lnTo>
                  <a:lnTo>
                    <a:pt x="1703" y="9800"/>
                  </a:lnTo>
                  <a:lnTo>
                    <a:pt x="1727" y="9785"/>
                  </a:lnTo>
                  <a:lnTo>
                    <a:pt x="1752" y="9771"/>
                  </a:lnTo>
                  <a:lnTo>
                    <a:pt x="1776" y="9757"/>
                  </a:lnTo>
                  <a:lnTo>
                    <a:pt x="1801" y="9743"/>
                  </a:lnTo>
                  <a:lnTo>
                    <a:pt x="1827" y="9729"/>
                  </a:lnTo>
                  <a:lnTo>
                    <a:pt x="1853" y="9716"/>
                  </a:lnTo>
                  <a:lnTo>
                    <a:pt x="1879" y="9704"/>
                  </a:lnTo>
                  <a:lnTo>
                    <a:pt x="1905" y="9692"/>
                  </a:lnTo>
                  <a:lnTo>
                    <a:pt x="1931" y="9680"/>
                  </a:lnTo>
                  <a:lnTo>
                    <a:pt x="1957" y="9669"/>
                  </a:lnTo>
                  <a:lnTo>
                    <a:pt x="1984" y="9659"/>
                  </a:lnTo>
                  <a:lnTo>
                    <a:pt x="2012" y="9649"/>
                  </a:lnTo>
                  <a:lnTo>
                    <a:pt x="2042" y="9639"/>
                  </a:lnTo>
                  <a:lnTo>
                    <a:pt x="2071" y="9629"/>
                  </a:lnTo>
                  <a:lnTo>
                    <a:pt x="2101" y="9620"/>
                  </a:lnTo>
                  <a:lnTo>
                    <a:pt x="2132" y="9611"/>
                  </a:lnTo>
                  <a:lnTo>
                    <a:pt x="2162" y="9603"/>
                  </a:lnTo>
                  <a:lnTo>
                    <a:pt x="2194" y="9595"/>
                  </a:lnTo>
                  <a:lnTo>
                    <a:pt x="2225" y="9588"/>
                  </a:lnTo>
                  <a:lnTo>
                    <a:pt x="2256" y="9582"/>
                  </a:lnTo>
                  <a:lnTo>
                    <a:pt x="2287" y="9576"/>
                  </a:lnTo>
                  <a:lnTo>
                    <a:pt x="2319" y="9570"/>
                  </a:lnTo>
                  <a:lnTo>
                    <a:pt x="2352" y="9566"/>
                  </a:lnTo>
                  <a:lnTo>
                    <a:pt x="2384" y="9563"/>
                  </a:lnTo>
                  <a:lnTo>
                    <a:pt x="2416" y="9560"/>
                  </a:lnTo>
                  <a:lnTo>
                    <a:pt x="2448" y="9558"/>
                  </a:lnTo>
                  <a:lnTo>
                    <a:pt x="2481" y="9556"/>
                  </a:lnTo>
                  <a:lnTo>
                    <a:pt x="2515" y="9556"/>
                  </a:lnTo>
                  <a:lnTo>
                    <a:pt x="2548" y="9556"/>
                  </a:lnTo>
                  <a:lnTo>
                    <a:pt x="2581" y="9558"/>
                  </a:lnTo>
                  <a:lnTo>
                    <a:pt x="2613" y="9560"/>
                  </a:lnTo>
                  <a:lnTo>
                    <a:pt x="2645" y="9563"/>
                  </a:lnTo>
                  <a:lnTo>
                    <a:pt x="2677" y="9566"/>
                  </a:lnTo>
                  <a:lnTo>
                    <a:pt x="2710" y="9570"/>
                  </a:lnTo>
                  <a:lnTo>
                    <a:pt x="2742" y="9576"/>
                  </a:lnTo>
                  <a:lnTo>
                    <a:pt x="2773" y="9582"/>
                  </a:lnTo>
                  <a:lnTo>
                    <a:pt x="2804" y="9588"/>
                  </a:lnTo>
                  <a:lnTo>
                    <a:pt x="2835" y="9595"/>
                  </a:lnTo>
                  <a:lnTo>
                    <a:pt x="2867" y="9603"/>
                  </a:lnTo>
                  <a:lnTo>
                    <a:pt x="2897" y="9611"/>
                  </a:lnTo>
                  <a:lnTo>
                    <a:pt x="2927" y="9620"/>
                  </a:lnTo>
                  <a:lnTo>
                    <a:pt x="2958" y="9629"/>
                  </a:lnTo>
                  <a:lnTo>
                    <a:pt x="2987" y="9639"/>
                  </a:lnTo>
                  <a:lnTo>
                    <a:pt x="3017" y="9649"/>
                  </a:lnTo>
                  <a:lnTo>
                    <a:pt x="3045" y="9659"/>
                  </a:lnTo>
                  <a:lnTo>
                    <a:pt x="3072" y="9669"/>
                  </a:lnTo>
                  <a:lnTo>
                    <a:pt x="3098" y="9680"/>
                  </a:lnTo>
                  <a:lnTo>
                    <a:pt x="3124" y="9692"/>
                  </a:lnTo>
                  <a:lnTo>
                    <a:pt x="3150" y="9704"/>
                  </a:lnTo>
                  <a:lnTo>
                    <a:pt x="3176" y="9716"/>
                  </a:lnTo>
                  <a:lnTo>
                    <a:pt x="3202" y="9729"/>
                  </a:lnTo>
                  <a:lnTo>
                    <a:pt x="3228" y="9743"/>
                  </a:lnTo>
                  <a:lnTo>
                    <a:pt x="3252" y="9757"/>
                  </a:lnTo>
                  <a:lnTo>
                    <a:pt x="3277" y="9771"/>
                  </a:lnTo>
                  <a:lnTo>
                    <a:pt x="3301" y="9785"/>
                  </a:lnTo>
                  <a:lnTo>
                    <a:pt x="3325" y="9800"/>
                  </a:lnTo>
                  <a:lnTo>
                    <a:pt x="3373" y="9832"/>
                  </a:lnTo>
                  <a:lnTo>
                    <a:pt x="3419" y="9864"/>
                  </a:lnTo>
                  <a:lnTo>
                    <a:pt x="3422" y="9867"/>
                  </a:lnTo>
                  <a:lnTo>
                    <a:pt x="3424" y="9869"/>
                  </a:lnTo>
                  <a:lnTo>
                    <a:pt x="3446" y="9885"/>
                  </a:lnTo>
                  <a:lnTo>
                    <a:pt x="3468" y="9903"/>
                  </a:lnTo>
                  <a:lnTo>
                    <a:pt x="3489" y="9921"/>
                  </a:lnTo>
                  <a:lnTo>
                    <a:pt x="3510" y="9939"/>
                  </a:lnTo>
                  <a:lnTo>
                    <a:pt x="3530" y="9958"/>
                  </a:lnTo>
                  <a:lnTo>
                    <a:pt x="3552" y="9977"/>
                  </a:lnTo>
                  <a:lnTo>
                    <a:pt x="3571" y="9996"/>
                  </a:lnTo>
                  <a:lnTo>
                    <a:pt x="3591" y="10015"/>
                  </a:lnTo>
                  <a:lnTo>
                    <a:pt x="3629" y="10055"/>
                  </a:lnTo>
                  <a:lnTo>
                    <a:pt x="3665" y="10098"/>
                  </a:lnTo>
                  <a:lnTo>
                    <a:pt x="3701" y="10140"/>
                  </a:lnTo>
                  <a:lnTo>
                    <a:pt x="3735" y="10184"/>
                  </a:lnTo>
                  <a:lnTo>
                    <a:pt x="3738" y="10188"/>
                  </a:lnTo>
                  <a:lnTo>
                    <a:pt x="3741" y="10192"/>
                  </a:lnTo>
                  <a:lnTo>
                    <a:pt x="3756" y="10213"/>
                  </a:lnTo>
                  <a:lnTo>
                    <a:pt x="3770" y="10235"/>
                  </a:lnTo>
                  <a:lnTo>
                    <a:pt x="3784" y="10257"/>
                  </a:lnTo>
                  <a:lnTo>
                    <a:pt x="3798" y="10279"/>
                  </a:lnTo>
                  <a:lnTo>
                    <a:pt x="3824" y="10324"/>
                  </a:lnTo>
                  <a:lnTo>
                    <a:pt x="3848" y="10370"/>
                  </a:lnTo>
                  <a:lnTo>
                    <a:pt x="3872" y="10417"/>
                  </a:lnTo>
                  <a:lnTo>
                    <a:pt x="3893" y="10465"/>
                  </a:lnTo>
                  <a:lnTo>
                    <a:pt x="3913" y="10514"/>
                  </a:lnTo>
                  <a:lnTo>
                    <a:pt x="3931" y="10563"/>
                  </a:lnTo>
                  <a:lnTo>
                    <a:pt x="3938" y="10582"/>
                  </a:lnTo>
                  <a:lnTo>
                    <a:pt x="3944" y="10603"/>
                  </a:lnTo>
                  <a:lnTo>
                    <a:pt x="3950" y="10622"/>
                  </a:lnTo>
                  <a:lnTo>
                    <a:pt x="3956" y="10642"/>
                  </a:lnTo>
                  <a:lnTo>
                    <a:pt x="3970" y="10693"/>
                  </a:lnTo>
                  <a:lnTo>
                    <a:pt x="3983" y="10744"/>
                  </a:lnTo>
                  <a:lnTo>
                    <a:pt x="3994" y="10796"/>
                  </a:lnTo>
                  <a:lnTo>
                    <a:pt x="4004" y="10848"/>
                  </a:lnTo>
                  <a:lnTo>
                    <a:pt x="4008" y="10875"/>
                  </a:lnTo>
                  <a:lnTo>
                    <a:pt x="4012" y="10901"/>
                  </a:lnTo>
                  <a:lnTo>
                    <a:pt x="4015" y="10929"/>
                  </a:lnTo>
                  <a:lnTo>
                    <a:pt x="4018" y="10956"/>
                  </a:lnTo>
                  <a:lnTo>
                    <a:pt x="4020" y="10983"/>
                  </a:lnTo>
                  <a:lnTo>
                    <a:pt x="4022" y="11010"/>
                  </a:lnTo>
                  <a:lnTo>
                    <a:pt x="4023" y="11037"/>
                  </a:lnTo>
                  <a:lnTo>
                    <a:pt x="4023" y="11065"/>
                  </a:lnTo>
                  <a:lnTo>
                    <a:pt x="4023" y="11092"/>
                  </a:lnTo>
                  <a:lnTo>
                    <a:pt x="4022" y="11121"/>
                  </a:lnTo>
                  <a:lnTo>
                    <a:pt x="4020" y="11148"/>
                  </a:lnTo>
                  <a:lnTo>
                    <a:pt x="4018" y="11175"/>
                  </a:lnTo>
                  <a:lnTo>
                    <a:pt x="4015" y="11201"/>
                  </a:lnTo>
                  <a:lnTo>
                    <a:pt x="4012" y="11228"/>
                  </a:lnTo>
                  <a:lnTo>
                    <a:pt x="4008" y="11254"/>
                  </a:lnTo>
                  <a:lnTo>
                    <a:pt x="4004" y="11282"/>
                  </a:lnTo>
                  <a:lnTo>
                    <a:pt x="3994" y="11334"/>
                  </a:lnTo>
                  <a:lnTo>
                    <a:pt x="3983" y="11385"/>
                  </a:lnTo>
                  <a:lnTo>
                    <a:pt x="3970" y="11438"/>
                  </a:lnTo>
                  <a:lnTo>
                    <a:pt x="3956" y="11488"/>
                  </a:lnTo>
                  <a:close/>
                  <a:moveTo>
                    <a:pt x="3017" y="14586"/>
                  </a:moveTo>
                  <a:lnTo>
                    <a:pt x="3016" y="14612"/>
                  </a:lnTo>
                  <a:lnTo>
                    <a:pt x="3014" y="14637"/>
                  </a:lnTo>
                  <a:lnTo>
                    <a:pt x="3011" y="14663"/>
                  </a:lnTo>
                  <a:lnTo>
                    <a:pt x="3007" y="14688"/>
                  </a:lnTo>
                  <a:lnTo>
                    <a:pt x="3001" y="14712"/>
                  </a:lnTo>
                  <a:lnTo>
                    <a:pt x="2995" y="14736"/>
                  </a:lnTo>
                  <a:lnTo>
                    <a:pt x="2987" y="14759"/>
                  </a:lnTo>
                  <a:lnTo>
                    <a:pt x="2978" y="14782"/>
                  </a:lnTo>
                  <a:lnTo>
                    <a:pt x="2968" y="14804"/>
                  </a:lnTo>
                  <a:lnTo>
                    <a:pt x="2957" y="14827"/>
                  </a:lnTo>
                  <a:lnTo>
                    <a:pt x="2945" y="14847"/>
                  </a:lnTo>
                  <a:lnTo>
                    <a:pt x="2932" y="14868"/>
                  </a:lnTo>
                  <a:lnTo>
                    <a:pt x="2918" y="14887"/>
                  </a:lnTo>
                  <a:lnTo>
                    <a:pt x="2903" y="14906"/>
                  </a:lnTo>
                  <a:lnTo>
                    <a:pt x="2887" y="14924"/>
                  </a:lnTo>
                  <a:lnTo>
                    <a:pt x="2870" y="14942"/>
                  </a:lnTo>
                  <a:lnTo>
                    <a:pt x="2852" y="14958"/>
                  </a:lnTo>
                  <a:lnTo>
                    <a:pt x="2834" y="14974"/>
                  </a:lnTo>
                  <a:lnTo>
                    <a:pt x="2815" y="14989"/>
                  </a:lnTo>
                  <a:lnTo>
                    <a:pt x="2795" y="15004"/>
                  </a:lnTo>
                  <a:lnTo>
                    <a:pt x="2775" y="15017"/>
                  </a:lnTo>
                  <a:lnTo>
                    <a:pt x="2754" y="15029"/>
                  </a:lnTo>
                  <a:lnTo>
                    <a:pt x="2733" y="15040"/>
                  </a:lnTo>
                  <a:lnTo>
                    <a:pt x="2711" y="15050"/>
                  </a:lnTo>
                  <a:lnTo>
                    <a:pt x="2688" y="15059"/>
                  </a:lnTo>
                  <a:lnTo>
                    <a:pt x="2664" y="15067"/>
                  </a:lnTo>
                  <a:lnTo>
                    <a:pt x="2640" y="15073"/>
                  </a:lnTo>
                  <a:lnTo>
                    <a:pt x="2616" y="15079"/>
                  </a:lnTo>
                  <a:lnTo>
                    <a:pt x="2591" y="15083"/>
                  </a:lnTo>
                  <a:lnTo>
                    <a:pt x="2566" y="15086"/>
                  </a:lnTo>
                  <a:lnTo>
                    <a:pt x="2541" y="15088"/>
                  </a:lnTo>
                  <a:lnTo>
                    <a:pt x="2515" y="15089"/>
                  </a:lnTo>
                  <a:lnTo>
                    <a:pt x="2488" y="15088"/>
                  </a:lnTo>
                  <a:lnTo>
                    <a:pt x="2463" y="15086"/>
                  </a:lnTo>
                  <a:lnTo>
                    <a:pt x="2438" y="15083"/>
                  </a:lnTo>
                  <a:lnTo>
                    <a:pt x="2413" y="15079"/>
                  </a:lnTo>
                  <a:lnTo>
                    <a:pt x="2389" y="15073"/>
                  </a:lnTo>
                  <a:lnTo>
                    <a:pt x="2365" y="15067"/>
                  </a:lnTo>
                  <a:lnTo>
                    <a:pt x="2341" y="15059"/>
                  </a:lnTo>
                  <a:lnTo>
                    <a:pt x="2318" y="15050"/>
                  </a:lnTo>
                  <a:lnTo>
                    <a:pt x="2296" y="15040"/>
                  </a:lnTo>
                  <a:lnTo>
                    <a:pt x="2275" y="15029"/>
                  </a:lnTo>
                  <a:lnTo>
                    <a:pt x="2254" y="15017"/>
                  </a:lnTo>
                  <a:lnTo>
                    <a:pt x="2233" y="15004"/>
                  </a:lnTo>
                  <a:lnTo>
                    <a:pt x="2214" y="14989"/>
                  </a:lnTo>
                  <a:lnTo>
                    <a:pt x="2195" y="14974"/>
                  </a:lnTo>
                  <a:lnTo>
                    <a:pt x="2177" y="14958"/>
                  </a:lnTo>
                  <a:lnTo>
                    <a:pt x="2158" y="14942"/>
                  </a:lnTo>
                  <a:lnTo>
                    <a:pt x="2142" y="14924"/>
                  </a:lnTo>
                  <a:lnTo>
                    <a:pt x="2126" y="14906"/>
                  </a:lnTo>
                  <a:lnTo>
                    <a:pt x="2111" y="14887"/>
                  </a:lnTo>
                  <a:lnTo>
                    <a:pt x="2097" y="14868"/>
                  </a:lnTo>
                  <a:lnTo>
                    <a:pt x="2084" y="14847"/>
                  </a:lnTo>
                  <a:lnTo>
                    <a:pt x="2072" y="14827"/>
                  </a:lnTo>
                  <a:lnTo>
                    <a:pt x="2061" y="14804"/>
                  </a:lnTo>
                  <a:lnTo>
                    <a:pt x="2051" y="14782"/>
                  </a:lnTo>
                  <a:lnTo>
                    <a:pt x="2042" y="14759"/>
                  </a:lnTo>
                  <a:lnTo>
                    <a:pt x="2034" y="14736"/>
                  </a:lnTo>
                  <a:lnTo>
                    <a:pt x="2028" y="14712"/>
                  </a:lnTo>
                  <a:lnTo>
                    <a:pt x="2022" y="14688"/>
                  </a:lnTo>
                  <a:lnTo>
                    <a:pt x="2018" y="14663"/>
                  </a:lnTo>
                  <a:lnTo>
                    <a:pt x="2015" y="14637"/>
                  </a:lnTo>
                  <a:lnTo>
                    <a:pt x="2013" y="14612"/>
                  </a:lnTo>
                  <a:lnTo>
                    <a:pt x="2012" y="14586"/>
                  </a:lnTo>
                  <a:lnTo>
                    <a:pt x="2012" y="13530"/>
                  </a:lnTo>
                  <a:lnTo>
                    <a:pt x="2073" y="13541"/>
                  </a:lnTo>
                  <a:lnTo>
                    <a:pt x="2134" y="13551"/>
                  </a:lnTo>
                  <a:lnTo>
                    <a:pt x="2197" y="13560"/>
                  </a:lnTo>
                  <a:lnTo>
                    <a:pt x="2259" y="13567"/>
                  </a:lnTo>
                  <a:lnTo>
                    <a:pt x="2322" y="13573"/>
                  </a:lnTo>
                  <a:lnTo>
                    <a:pt x="2386" y="13577"/>
                  </a:lnTo>
                  <a:lnTo>
                    <a:pt x="2450" y="13579"/>
                  </a:lnTo>
                  <a:lnTo>
                    <a:pt x="2515" y="13580"/>
                  </a:lnTo>
                  <a:lnTo>
                    <a:pt x="2579" y="13579"/>
                  </a:lnTo>
                  <a:lnTo>
                    <a:pt x="2643" y="13577"/>
                  </a:lnTo>
                  <a:lnTo>
                    <a:pt x="2707" y="13573"/>
                  </a:lnTo>
                  <a:lnTo>
                    <a:pt x="2770" y="13567"/>
                  </a:lnTo>
                  <a:lnTo>
                    <a:pt x="2832" y="13560"/>
                  </a:lnTo>
                  <a:lnTo>
                    <a:pt x="2895" y="13551"/>
                  </a:lnTo>
                  <a:lnTo>
                    <a:pt x="2956" y="13541"/>
                  </a:lnTo>
                  <a:lnTo>
                    <a:pt x="3017" y="13530"/>
                  </a:lnTo>
                  <a:lnTo>
                    <a:pt x="3017" y="14586"/>
                  </a:lnTo>
                  <a:close/>
                  <a:moveTo>
                    <a:pt x="2012" y="1509"/>
                  </a:moveTo>
                  <a:lnTo>
                    <a:pt x="2013" y="1483"/>
                  </a:lnTo>
                  <a:lnTo>
                    <a:pt x="2015" y="1458"/>
                  </a:lnTo>
                  <a:lnTo>
                    <a:pt x="2018" y="1432"/>
                  </a:lnTo>
                  <a:lnTo>
                    <a:pt x="2022" y="1407"/>
                  </a:lnTo>
                  <a:lnTo>
                    <a:pt x="2028" y="1383"/>
                  </a:lnTo>
                  <a:lnTo>
                    <a:pt x="2034" y="1359"/>
                  </a:lnTo>
                  <a:lnTo>
                    <a:pt x="2042" y="1336"/>
                  </a:lnTo>
                  <a:lnTo>
                    <a:pt x="2051" y="1313"/>
                  </a:lnTo>
                  <a:lnTo>
                    <a:pt x="2061" y="1291"/>
                  </a:lnTo>
                  <a:lnTo>
                    <a:pt x="2072" y="1269"/>
                  </a:lnTo>
                  <a:lnTo>
                    <a:pt x="2084" y="1248"/>
                  </a:lnTo>
                  <a:lnTo>
                    <a:pt x="2097" y="1227"/>
                  </a:lnTo>
                  <a:lnTo>
                    <a:pt x="2111" y="1208"/>
                  </a:lnTo>
                  <a:lnTo>
                    <a:pt x="2126" y="1189"/>
                  </a:lnTo>
                  <a:lnTo>
                    <a:pt x="2142" y="1171"/>
                  </a:lnTo>
                  <a:lnTo>
                    <a:pt x="2158" y="1153"/>
                  </a:lnTo>
                  <a:lnTo>
                    <a:pt x="2177" y="1137"/>
                  </a:lnTo>
                  <a:lnTo>
                    <a:pt x="2195" y="1121"/>
                  </a:lnTo>
                  <a:lnTo>
                    <a:pt x="2214" y="1106"/>
                  </a:lnTo>
                  <a:lnTo>
                    <a:pt x="2233" y="1091"/>
                  </a:lnTo>
                  <a:lnTo>
                    <a:pt x="2254" y="1078"/>
                  </a:lnTo>
                  <a:lnTo>
                    <a:pt x="2275" y="1066"/>
                  </a:lnTo>
                  <a:lnTo>
                    <a:pt x="2296" y="1055"/>
                  </a:lnTo>
                  <a:lnTo>
                    <a:pt x="2318" y="1045"/>
                  </a:lnTo>
                  <a:lnTo>
                    <a:pt x="2341" y="1036"/>
                  </a:lnTo>
                  <a:lnTo>
                    <a:pt x="2365" y="1029"/>
                  </a:lnTo>
                  <a:lnTo>
                    <a:pt x="2389" y="1022"/>
                  </a:lnTo>
                  <a:lnTo>
                    <a:pt x="2413" y="1016"/>
                  </a:lnTo>
                  <a:lnTo>
                    <a:pt x="2438" y="1012"/>
                  </a:lnTo>
                  <a:lnTo>
                    <a:pt x="2463" y="1009"/>
                  </a:lnTo>
                  <a:lnTo>
                    <a:pt x="2488" y="1007"/>
                  </a:lnTo>
                  <a:lnTo>
                    <a:pt x="2515" y="1006"/>
                  </a:lnTo>
                  <a:lnTo>
                    <a:pt x="2541" y="1007"/>
                  </a:lnTo>
                  <a:lnTo>
                    <a:pt x="2566" y="1009"/>
                  </a:lnTo>
                  <a:lnTo>
                    <a:pt x="2591" y="1012"/>
                  </a:lnTo>
                  <a:lnTo>
                    <a:pt x="2616" y="1016"/>
                  </a:lnTo>
                  <a:lnTo>
                    <a:pt x="2640" y="1022"/>
                  </a:lnTo>
                  <a:lnTo>
                    <a:pt x="2664" y="1029"/>
                  </a:lnTo>
                  <a:lnTo>
                    <a:pt x="2688" y="1036"/>
                  </a:lnTo>
                  <a:lnTo>
                    <a:pt x="2711" y="1045"/>
                  </a:lnTo>
                  <a:lnTo>
                    <a:pt x="2733" y="1055"/>
                  </a:lnTo>
                  <a:lnTo>
                    <a:pt x="2754" y="1066"/>
                  </a:lnTo>
                  <a:lnTo>
                    <a:pt x="2775" y="1078"/>
                  </a:lnTo>
                  <a:lnTo>
                    <a:pt x="2795" y="1091"/>
                  </a:lnTo>
                  <a:lnTo>
                    <a:pt x="2815" y="1106"/>
                  </a:lnTo>
                  <a:lnTo>
                    <a:pt x="2834" y="1121"/>
                  </a:lnTo>
                  <a:lnTo>
                    <a:pt x="2852" y="1137"/>
                  </a:lnTo>
                  <a:lnTo>
                    <a:pt x="2870" y="1153"/>
                  </a:lnTo>
                  <a:lnTo>
                    <a:pt x="2887" y="1171"/>
                  </a:lnTo>
                  <a:lnTo>
                    <a:pt x="2903" y="1189"/>
                  </a:lnTo>
                  <a:lnTo>
                    <a:pt x="2918" y="1208"/>
                  </a:lnTo>
                  <a:lnTo>
                    <a:pt x="2932" y="1227"/>
                  </a:lnTo>
                  <a:lnTo>
                    <a:pt x="2945" y="1248"/>
                  </a:lnTo>
                  <a:lnTo>
                    <a:pt x="2957" y="1269"/>
                  </a:lnTo>
                  <a:lnTo>
                    <a:pt x="2968" y="1291"/>
                  </a:lnTo>
                  <a:lnTo>
                    <a:pt x="2978" y="1313"/>
                  </a:lnTo>
                  <a:lnTo>
                    <a:pt x="2987" y="1336"/>
                  </a:lnTo>
                  <a:lnTo>
                    <a:pt x="2995" y="1359"/>
                  </a:lnTo>
                  <a:lnTo>
                    <a:pt x="3001" y="1383"/>
                  </a:lnTo>
                  <a:lnTo>
                    <a:pt x="3007" y="1407"/>
                  </a:lnTo>
                  <a:lnTo>
                    <a:pt x="3011" y="1432"/>
                  </a:lnTo>
                  <a:lnTo>
                    <a:pt x="3014" y="1458"/>
                  </a:lnTo>
                  <a:lnTo>
                    <a:pt x="3016" y="1483"/>
                  </a:lnTo>
                  <a:lnTo>
                    <a:pt x="3017" y="1509"/>
                  </a:lnTo>
                  <a:lnTo>
                    <a:pt x="3017" y="8601"/>
                  </a:lnTo>
                  <a:lnTo>
                    <a:pt x="2956" y="8590"/>
                  </a:lnTo>
                  <a:lnTo>
                    <a:pt x="2895" y="8579"/>
                  </a:lnTo>
                  <a:lnTo>
                    <a:pt x="2832" y="8571"/>
                  </a:lnTo>
                  <a:lnTo>
                    <a:pt x="2770" y="8564"/>
                  </a:lnTo>
                  <a:lnTo>
                    <a:pt x="2707" y="8558"/>
                  </a:lnTo>
                  <a:lnTo>
                    <a:pt x="2643" y="8553"/>
                  </a:lnTo>
                  <a:lnTo>
                    <a:pt x="2579" y="8551"/>
                  </a:lnTo>
                  <a:lnTo>
                    <a:pt x="2515" y="8550"/>
                  </a:lnTo>
                  <a:lnTo>
                    <a:pt x="2450" y="8551"/>
                  </a:lnTo>
                  <a:lnTo>
                    <a:pt x="2386" y="8553"/>
                  </a:lnTo>
                  <a:lnTo>
                    <a:pt x="2322" y="8558"/>
                  </a:lnTo>
                  <a:lnTo>
                    <a:pt x="2259" y="8564"/>
                  </a:lnTo>
                  <a:lnTo>
                    <a:pt x="2197" y="8571"/>
                  </a:lnTo>
                  <a:lnTo>
                    <a:pt x="2134" y="8579"/>
                  </a:lnTo>
                  <a:lnTo>
                    <a:pt x="2073" y="8590"/>
                  </a:lnTo>
                  <a:lnTo>
                    <a:pt x="2012" y="8601"/>
                  </a:lnTo>
                  <a:lnTo>
                    <a:pt x="2012" y="1509"/>
                  </a:lnTo>
                  <a:close/>
                  <a:moveTo>
                    <a:pt x="4023" y="9065"/>
                  </a:moveTo>
                  <a:lnTo>
                    <a:pt x="4023" y="1509"/>
                  </a:lnTo>
                  <a:lnTo>
                    <a:pt x="4021" y="1431"/>
                  </a:lnTo>
                  <a:lnTo>
                    <a:pt x="4015" y="1355"/>
                  </a:lnTo>
                  <a:lnTo>
                    <a:pt x="4006" y="1280"/>
                  </a:lnTo>
                  <a:lnTo>
                    <a:pt x="3992" y="1205"/>
                  </a:lnTo>
                  <a:lnTo>
                    <a:pt x="3976" y="1133"/>
                  </a:lnTo>
                  <a:lnTo>
                    <a:pt x="3955" y="1060"/>
                  </a:lnTo>
                  <a:lnTo>
                    <a:pt x="3932" y="991"/>
                  </a:lnTo>
                  <a:lnTo>
                    <a:pt x="3905" y="922"/>
                  </a:lnTo>
                  <a:lnTo>
                    <a:pt x="3875" y="855"/>
                  </a:lnTo>
                  <a:lnTo>
                    <a:pt x="3841" y="791"/>
                  </a:lnTo>
                  <a:lnTo>
                    <a:pt x="3805" y="727"/>
                  </a:lnTo>
                  <a:lnTo>
                    <a:pt x="3765" y="666"/>
                  </a:lnTo>
                  <a:lnTo>
                    <a:pt x="3724" y="607"/>
                  </a:lnTo>
                  <a:lnTo>
                    <a:pt x="3678" y="549"/>
                  </a:lnTo>
                  <a:lnTo>
                    <a:pt x="3631" y="495"/>
                  </a:lnTo>
                  <a:lnTo>
                    <a:pt x="3581" y="443"/>
                  </a:lnTo>
                  <a:lnTo>
                    <a:pt x="3528" y="392"/>
                  </a:lnTo>
                  <a:lnTo>
                    <a:pt x="3474" y="345"/>
                  </a:lnTo>
                  <a:lnTo>
                    <a:pt x="3417" y="300"/>
                  </a:lnTo>
                  <a:lnTo>
                    <a:pt x="3357" y="259"/>
                  </a:lnTo>
                  <a:lnTo>
                    <a:pt x="3296" y="219"/>
                  </a:lnTo>
                  <a:lnTo>
                    <a:pt x="3233" y="182"/>
                  </a:lnTo>
                  <a:lnTo>
                    <a:pt x="3168" y="149"/>
                  </a:lnTo>
                  <a:lnTo>
                    <a:pt x="3101" y="119"/>
                  </a:lnTo>
                  <a:lnTo>
                    <a:pt x="3033" y="92"/>
                  </a:lnTo>
                  <a:lnTo>
                    <a:pt x="2963" y="68"/>
                  </a:lnTo>
                  <a:lnTo>
                    <a:pt x="2891" y="47"/>
                  </a:lnTo>
                  <a:lnTo>
                    <a:pt x="2818" y="31"/>
                  </a:lnTo>
                  <a:lnTo>
                    <a:pt x="2744" y="17"/>
                  </a:lnTo>
                  <a:lnTo>
                    <a:pt x="2668" y="8"/>
                  </a:lnTo>
                  <a:lnTo>
                    <a:pt x="2592" y="2"/>
                  </a:lnTo>
                  <a:lnTo>
                    <a:pt x="2515" y="0"/>
                  </a:lnTo>
                  <a:lnTo>
                    <a:pt x="2437" y="2"/>
                  </a:lnTo>
                  <a:lnTo>
                    <a:pt x="2361" y="8"/>
                  </a:lnTo>
                  <a:lnTo>
                    <a:pt x="2285" y="17"/>
                  </a:lnTo>
                  <a:lnTo>
                    <a:pt x="2211" y="31"/>
                  </a:lnTo>
                  <a:lnTo>
                    <a:pt x="2137" y="47"/>
                  </a:lnTo>
                  <a:lnTo>
                    <a:pt x="2066" y="68"/>
                  </a:lnTo>
                  <a:lnTo>
                    <a:pt x="1996" y="92"/>
                  </a:lnTo>
                  <a:lnTo>
                    <a:pt x="1928" y="119"/>
                  </a:lnTo>
                  <a:lnTo>
                    <a:pt x="1861" y="149"/>
                  </a:lnTo>
                  <a:lnTo>
                    <a:pt x="1795" y="182"/>
                  </a:lnTo>
                  <a:lnTo>
                    <a:pt x="1733" y="219"/>
                  </a:lnTo>
                  <a:lnTo>
                    <a:pt x="1672" y="259"/>
                  </a:lnTo>
                  <a:lnTo>
                    <a:pt x="1612" y="300"/>
                  </a:lnTo>
                  <a:lnTo>
                    <a:pt x="1555" y="345"/>
                  </a:lnTo>
                  <a:lnTo>
                    <a:pt x="1501" y="392"/>
                  </a:lnTo>
                  <a:lnTo>
                    <a:pt x="1448" y="443"/>
                  </a:lnTo>
                  <a:lnTo>
                    <a:pt x="1398" y="495"/>
                  </a:lnTo>
                  <a:lnTo>
                    <a:pt x="1351" y="549"/>
                  </a:lnTo>
                  <a:lnTo>
                    <a:pt x="1305" y="607"/>
                  </a:lnTo>
                  <a:lnTo>
                    <a:pt x="1263" y="666"/>
                  </a:lnTo>
                  <a:lnTo>
                    <a:pt x="1224" y="727"/>
                  </a:lnTo>
                  <a:lnTo>
                    <a:pt x="1188" y="791"/>
                  </a:lnTo>
                  <a:lnTo>
                    <a:pt x="1154" y="855"/>
                  </a:lnTo>
                  <a:lnTo>
                    <a:pt x="1124" y="922"/>
                  </a:lnTo>
                  <a:lnTo>
                    <a:pt x="1097" y="991"/>
                  </a:lnTo>
                  <a:lnTo>
                    <a:pt x="1073" y="1060"/>
                  </a:lnTo>
                  <a:lnTo>
                    <a:pt x="1053" y="1133"/>
                  </a:lnTo>
                  <a:lnTo>
                    <a:pt x="1036" y="1205"/>
                  </a:lnTo>
                  <a:lnTo>
                    <a:pt x="1023" y="1280"/>
                  </a:lnTo>
                  <a:lnTo>
                    <a:pt x="1014" y="1355"/>
                  </a:lnTo>
                  <a:lnTo>
                    <a:pt x="1008" y="1431"/>
                  </a:lnTo>
                  <a:lnTo>
                    <a:pt x="1006" y="1509"/>
                  </a:lnTo>
                  <a:lnTo>
                    <a:pt x="1006" y="9065"/>
                  </a:lnTo>
                  <a:lnTo>
                    <a:pt x="949" y="9109"/>
                  </a:lnTo>
                  <a:lnTo>
                    <a:pt x="894" y="9154"/>
                  </a:lnTo>
                  <a:lnTo>
                    <a:pt x="841" y="9200"/>
                  </a:lnTo>
                  <a:lnTo>
                    <a:pt x="788" y="9249"/>
                  </a:lnTo>
                  <a:lnTo>
                    <a:pt x="737" y="9299"/>
                  </a:lnTo>
                  <a:lnTo>
                    <a:pt x="687" y="9349"/>
                  </a:lnTo>
                  <a:lnTo>
                    <a:pt x="638" y="9401"/>
                  </a:lnTo>
                  <a:lnTo>
                    <a:pt x="592" y="9456"/>
                  </a:lnTo>
                  <a:lnTo>
                    <a:pt x="547" y="9511"/>
                  </a:lnTo>
                  <a:lnTo>
                    <a:pt x="503" y="9567"/>
                  </a:lnTo>
                  <a:lnTo>
                    <a:pt x="460" y="9625"/>
                  </a:lnTo>
                  <a:lnTo>
                    <a:pt x="420" y="9683"/>
                  </a:lnTo>
                  <a:lnTo>
                    <a:pt x="381" y="9744"/>
                  </a:lnTo>
                  <a:lnTo>
                    <a:pt x="344" y="9804"/>
                  </a:lnTo>
                  <a:lnTo>
                    <a:pt x="308" y="9866"/>
                  </a:lnTo>
                  <a:lnTo>
                    <a:pt x="275" y="9930"/>
                  </a:lnTo>
                  <a:lnTo>
                    <a:pt x="243" y="9994"/>
                  </a:lnTo>
                  <a:lnTo>
                    <a:pt x="213" y="10059"/>
                  </a:lnTo>
                  <a:lnTo>
                    <a:pt x="184" y="10126"/>
                  </a:lnTo>
                  <a:lnTo>
                    <a:pt x="158" y="10193"/>
                  </a:lnTo>
                  <a:lnTo>
                    <a:pt x="133" y="10262"/>
                  </a:lnTo>
                  <a:lnTo>
                    <a:pt x="110" y="10330"/>
                  </a:lnTo>
                  <a:lnTo>
                    <a:pt x="90" y="10400"/>
                  </a:lnTo>
                  <a:lnTo>
                    <a:pt x="71" y="10471"/>
                  </a:lnTo>
                  <a:lnTo>
                    <a:pt x="55" y="10543"/>
                  </a:lnTo>
                  <a:lnTo>
                    <a:pt x="41" y="10616"/>
                  </a:lnTo>
                  <a:lnTo>
                    <a:pt x="28" y="10689"/>
                  </a:lnTo>
                  <a:lnTo>
                    <a:pt x="18" y="10763"/>
                  </a:lnTo>
                  <a:lnTo>
                    <a:pt x="10" y="10837"/>
                  </a:lnTo>
                  <a:lnTo>
                    <a:pt x="5" y="10912"/>
                  </a:lnTo>
                  <a:lnTo>
                    <a:pt x="1" y="10989"/>
                  </a:lnTo>
                  <a:lnTo>
                    <a:pt x="0" y="11065"/>
                  </a:lnTo>
                  <a:lnTo>
                    <a:pt x="1" y="11142"/>
                  </a:lnTo>
                  <a:lnTo>
                    <a:pt x="5" y="11218"/>
                  </a:lnTo>
                  <a:lnTo>
                    <a:pt x="10" y="11294"/>
                  </a:lnTo>
                  <a:lnTo>
                    <a:pt x="18" y="11368"/>
                  </a:lnTo>
                  <a:lnTo>
                    <a:pt x="28" y="11442"/>
                  </a:lnTo>
                  <a:lnTo>
                    <a:pt x="41" y="11515"/>
                  </a:lnTo>
                  <a:lnTo>
                    <a:pt x="55" y="11587"/>
                  </a:lnTo>
                  <a:lnTo>
                    <a:pt x="71" y="11660"/>
                  </a:lnTo>
                  <a:lnTo>
                    <a:pt x="90" y="11730"/>
                  </a:lnTo>
                  <a:lnTo>
                    <a:pt x="110" y="11801"/>
                  </a:lnTo>
                  <a:lnTo>
                    <a:pt x="133" y="11869"/>
                  </a:lnTo>
                  <a:lnTo>
                    <a:pt x="158" y="11937"/>
                  </a:lnTo>
                  <a:lnTo>
                    <a:pt x="184" y="12005"/>
                  </a:lnTo>
                  <a:lnTo>
                    <a:pt x="213" y="12071"/>
                  </a:lnTo>
                  <a:lnTo>
                    <a:pt x="243" y="12137"/>
                  </a:lnTo>
                  <a:lnTo>
                    <a:pt x="275" y="12201"/>
                  </a:lnTo>
                  <a:lnTo>
                    <a:pt x="308" y="12264"/>
                  </a:lnTo>
                  <a:lnTo>
                    <a:pt x="344" y="12327"/>
                  </a:lnTo>
                  <a:lnTo>
                    <a:pt x="381" y="12387"/>
                  </a:lnTo>
                  <a:lnTo>
                    <a:pt x="420" y="12447"/>
                  </a:lnTo>
                  <a:lnTo>
                    <a:pt x="460" y="12506"/>
                  </a:lnTo>
                  <a:lnTo>
                    <a:pt x="503" y="12564"/>
                  </a:lnTo>
                  <a:lnTo>
                    <a:pt x="547" y="12619"/>
                  </a:lnTo>
                  <a:lnTo>
                    <a:pt x="592" y="12675"/>
                  </a:lnTo>
                  <a:lnTo>
                    <a:pt x="638" y="12729"/>
                  </a:lnTo>
                  <a:lnTo>
                    <a:pt x="687" y="12781"/>
                  </a:lnTo>
                  <a:lnTo>
                    <a:pt x="737" y="12832"/>
                  </a:lnTo>
                  <a:lnTo>
                    <a:pt x="788" y="12882"/>
                  </a:lnTo>
                  <a:lnTo>
                    <a:pt x="841" y="12930"/>
                  </a:lnTo>
                  <a:lnTo>
                    <a:pt x="894" y="12977"/>
                  </a:lnTo>
                  <a:lnTo>
                    <a:pt x="949" y="13022"/>
                  </a:lnTo>
                  <a:lnTo>
                    <a:pt x="1006" y="13066"/>
                  </a:lnTo>
                  <a:lnTo>
                    <a:pt x="1006" y="14586"/>
                  </a:lnTo>
                  <a:lnTo>
                    <a:pt x="1008" y="14664"/>
                  </a:lnTo>
                  <a:lnTo>
                    <a:pt x="1014" y="14740"/>
                  </a:lnTo>
                  <a:lnTo>
                    <a:pt x="1023" y="14815"/>
                  </a:lnTo>
                  <a:lnTo>
                    <a:pt x="1036" y="14890"/>
                  </a:lnTo>
                  <a:lnTo>
                    <a:pt x="1053" y="14962"/>
                  </a:lnTo>
                  <a:lnTo>
                    <a:pt x="1073" y="15035"/>
                  </a:lnTo>
                  <a:lnTo>
                    <a:pt x="1097" y="15104"/>
                  </a:lnTo>
                  <a:lnTo>
                    <a:pt x="1124" y="15173"/>
                  </a:lnTo>
                  <a:lnTo>
                    <a:pt x="1154" y="15240"/>
                  </a:lnTo>
                  <a:lnTo>
                    <a:pt x="1188" y="15304"/>
                  </a:lnTo>
                  <a:lnTo>
                    <a:pt x="1224" y="15368"/>
                  </a:lnTo>
                  <a:lnTo>
                    <a:pt x="1263" y="15429"/>
                  </a:lnTo>
                  <a:lnTo>
                    <a:pt x="1305" y="15488"/>
                  </a:lnTo>
                  <a:lnTo>
                    <a:pt x="1351" y="15546"/>
                  </a:lnTo>
                  <a:lnTo>
                    <a:pt x="1398" y="15600"/>
                  </a:lnTo>
                  <a:lnTo>
                    <a:pt x="1448" y="15652"/>
                  </a:lnTo>
                  <a:lnTo>
                    <a:pt x="1501" y="15703"/>
                  </a:lnTo>
                  <a:lnTo>
                    <a:pt x="1555" y="15750"/>
                  </a:lnTo>
                  <a:lnTo>
                    <a:pt x="1612" y="15795"/>
                  </a:lnTo>
                  <a:lnTo>
                    <a:pt x="1672" y="15836"/>
                  </a:lnTo>
                  <a:lnTo>
                    <a:pt x="1733" y="15877"/>
                  </a:lnTo>
                  <a:lnTo>
                    <a:pt x="1795" y="15913"/>
                  </a:lnTo>
                  <a:lnTo>
                    <a:pt x="1861" y="15946"/>
                  </a:lnTo>
                  <a:lnTo>
                    <a:pt x="1928" y="15976"/>
                  </a:lnTo>
                  <a:lnTo>
                    <a:pt x="1996" y="16003"/>
                  </a:lnTo>
                  <a:lnTo>
                    <a:pt x="2066" y="16027"/>
                  </a:lnTo>
                  <a:lnTo>
                    <a:pt x="2137" y="16048"/>
                  </a:lnTo>
                  <a:lnTo>
                    <a:pt x="2211" y="16064"/>
                  </a:lnTo>
                  <a:lnTo>
                    <a:pt x="2285" y="16078"/>
                  </a:lnTo>
                  <a:lnTo>
                    <a:pt x="2361" y="16087"/>
                  </a:lnTo>
                  <a:lnTo>
                    <a:pt x="2437" y="16093"/>
                  </a:lnTo>
                  <a:lnTo>
                    <a:pt x="2515" y="16095"/>
                  </a:lnTo>
                  <a:lnTo>
                    <a:pt x="2592" y="16093"/>
                  </a:lnTo>
                  <a:lnTo>
                    <a:pt x="2668" y="16087"/>
                  </a:lnTo>
                  <a:lnTo>
                    <a:pt x="2744" y="16078"/>
                  </a:lnTo>
                  <a:lnTo>
                    <a:pt x="2818" y="16064"/>
                  </a:lnTo>
                  <a:lnTo>
                    <a:pt x="2891" y="16048"/>
                  </a:lnTo>
                  <a:lnTo>
                    <a:pt x="2963" y="16027"/>
                  </a:lnTo>
                  <a:lnTo>
                    <a:pt x="3033" y="16003"/>
                  </a:lnTo>
                  <a:lnTo>
                    <a:pt x="3101" y="15976"/>
                  </a:lnTo>
                  <a:lnTo>
                    <a:pt x="3168" y="15946"/>
                  </a:lnTo>
                  <a:lnTo>
                    <a:pt x="3233" y="15913"/>
                  </a:lnTo>
                  <a:lnTo>
                    <a:pt x="3296" y="15877"/>
                  </a:lnTo>
                  <a:lnTo>
                    <a:pt x="3357" y="15836"/>
                  </a:lnTo>
                  <a:lnTo>
                    <a:pt x="3417" y="15795"/>
                  </a:lnTo>
                  <a:lnTo>
                    <a:pt x="3474" y="15750"/>
                  </a:lnTo>
                  <a:lnTo>
                    <a:pt x="3528" y="15703"/>
                  </a:lnTo>
                  <a:lnTo>
                    <a:pt x="3581" y="15652"/>
                  </a:lnTo>
                  <a:lnTo>
                    <a:pt x="3631" y="15600"/>
                  </a:lnTo>
                  <a:lnTo>
                    <a:pt x="3678" y="15546"/>
                  </a:lnTo>
                  <a:lnTo>
                    <a:pt x="3724" y="15488"/>
                  </a:lnTo>
                  <a:lnTo>
                    <a:pt x="3765" y="15429"/>
                  </a:lnTo>
                  <a:lnTo>
                    <a:pt x="3805" y="15368"/>
                  </a:lnTo>
                  <a:lnTo>
                    <a:pt x="3841" y="15304"/>
                  </a:lnTo>
                  <a:lnTo>
                    <a:pt x="3875" y="15240"/>
                  </a:lnTo>
                  <a:lnTo>
                    <a:pt x="3905" y="15173"/>
                  </a:lnTo>
                  <a:lnTo>
                    <a:pt x="3932" y="15104"/>
                  </a:lnTo>
                  <a:lnTo>
                    <a:pt x="3955" y="15035"/>
                  </a:lnTo>
                  <a:lnTo>
                    <a:pt x="3976" y="14962"/>
                  </a:lnTo>
                  <a:lnTo>
                    <a:pt x="3992" y="14890"/>
                  </a:lnTo>
                  <a:lnTo>
                    <a:pt x="4006" y="14815"/>
                  </a:lnTo>
                  <a:lnTo>
                    <a:pt x="4015" y="14740"/>
                  </a:lnTo>
                  <a:lnTo>
                    <a:pt x="4021" y="14664"/>
                  </a:lnTo>
                  <a:lnTo>
                    <a:pt x="4023" y="14586"/>
                  </a:lnTo>
                  <a:lnTo>
                    <a:pt x="4023" y="13066"/>
                  </a:lnTo>
                  <a:lnTo>
                    <a:pt x="4080" y="13022"/>
                  </a:lnTo>
                  <a:lnTo>
                    <a:pt x="4135" y="12977"/>
                  </a:lnTo>
                  <a:lnTo>
                    <a:pt x="4188" y="12930"/>
                  </a:lnTo>
                  <a:lnTo>
                    <a:pt x="4241" y="12882"/>
                  </a:lnTo>
                  <a:lnTo>
                    <a:pt x="4292" y="12832"/>
                  </a:lnTo>
                  <a:lnTo>
                    <a:pt x="4342" y="12781"/>
                  </a:lnTo>
                  <a:lnTo>
                    <a:pt x="4391" y="12729"/>
                  </a:lnTo>
                  <a:lnTo>
                    <a:pt x="4437" y="12675"/>
                  </a:lnTo>
                  <a:lnTo>
                    <a:pt x="4482" y="12619"/>
                  </a:lnTo>
                  <a:lnTo>
                    <a:pt x="4526" y="12564"/>
                  </a:lnTo>
                  <a:lnTo>
                    <a:pt x="4569" y="12506"/>
                  </a:lnTo>
                  <a:lnTo>
                    <a:pt x="4609" y="12447"/>
                  </a:lnTo>
                  <a:lnTo>
                    <a:pt x="4648" y="12387"/>
                  </a:lnTo>
                  <a:lnTo>
                    <a:pt x="4685" y="12327"/>
                  </a:lnTo>
                  <a:lnTo>
                    <a:pt x="4721" y="12264"/>
                  </a:lnTo>
                  <a:lnTo>
                    <a:pt x="4755" y="12201"/>
                  </a:lnTo>
                  <a:lnTo>
                    <a:pt x="4786" y="12137"/>
                  </a:lnTo>
                  <a:lnTo>
                    <a:pt x="4816" y="12071"/>
                  </a:lnTo>
                  <a:lnTo>
                    <a:pt x="4845" y="12005"/>
                  </a:lnTo>
                  <a:lnTo>
                    <a:pt x="4871" y="11937"/>
                  </a:lnTo>
                  <a:lnTo>
                    <a:pt x="4896" y="11869"/>
                  </a:lnTo>
                  <a:lnTo>
                    <a:pt x="4919" y="11801"/>
                  </a:lnTo>
                  <a:lnTo>
                    <a:pt x="4939" y="11730"/>
                  </a:lnTo>
                  <a:lnTo>
                    <a:pt x="4958" y="11660"/>
                  </a:lnTo>
                  <a:lnTo>
                    <a:pt x="4974" y="11587"/>
                  </a:lnTo>
                  <a:lnTo>
                    <a:pt x="4989" y="11515"/>
                  </a:lnTo>
                  <a:lnTo>
                    <a:pt x="5001" y="11442"/>
                  </a:lnTo>
                  <a:lnTo>
                    <a:pt x="5011" y="11368"/>
                  </a:lnTo>
                  <a:lnTo>
                    <a:pt x="5019" y="11294"/>
                  </a:lnTo>
                  <a:lnTo>
                    <a:pt x="5024" y="11218"/>
                  </a:lnTo>
                  <a:lnTo>
                    <a:pt x="5028" y="11142"/>
                  </a:lnTo>
                  <a:lnTo>
                    <a:pt x="5029" y="11065"/>
                  </a:lnTo>
                  <a:lnTo>
                    <a:pt x="5028" y="10989"/>
                  </a:lnTo>
                  <a:lnTo>
                    <a:pt x="5024" y="10912"/>
                  </a:lnTo>
                  <a:lnTo>
                    <a:pt x="5019" y="10837"/>
                  </a:lnTo>
                  <a:lnTo>
                    <a:pt x="5011" y="10763"/>
                  </a:lnTo>
                  <a:lnTo>
                    <a:pt x="5001" y="10689"/>
                  </a:lnTo>
                  <a:lnTo>
                    <a:pt x="4989" y="10616"/>
                  </a:lnTo>
                  <a:lnTo>
                    <a:pt x="4974" y="10543"/>
                  </a:lnTo>
                  <a:lnTo>
                    <a:pt x="4958" y="10471"/>
                  </a:lnTo>
                  <a:lnTo>
                    <a:pt x="4939" y="10400"/>
                  </a:lnTo>
                  <a:lnTo>
                    <a:pt x="4919" y="10330"/>
                  </a:lnTo>
                  <a:lnTo>
                    <a:pt x="4896" y="10262"/>
                  </a:lnTo>
                  <a:lnTo>
                    <a:pt x="4871" y="10193"/>
                  </a:lnTo>
                  <a:lnTo>
                    <a:pt x="4845" y="10126"/>
                  </a:lnTo>
                  <a:lnTo>
                    <a:pt x="4816" y="10059"/>
                  </a:lnTo>
                  <a:lnTo>
                    <a:pt x="4786" y="9994"/>
                  </a:lnTo>
                  <a:lnTo>
                    <a:pt x="4755" y="9930"/>
                  </a:lnTo>
                  <a:lnTo>
                    <a:pt x="4721" y="9866"/>
                  </a:lnTo>
                  <a:lnTo>
                    <a:pt x="4685" y="9804"/>
                  </a:lnTo>
                  <a:lnTo>
                    <a:pt x="4648" y="9744"/>
                  </a:lnTo>
                  <a:lnTo>
                    <a:pt x="4609" y="9683"/>
                  </a:lnTo>
                  <a:lnTo>
                    <a:pt x="4569" y="9625"/>
                  </a:lnTo>
                  <a:lnTo>
                    <a:pt x="4526" y="9567"/>
                  </a:lnTo>
                  <a:lnTo>
                    <a:pt x="4482" y="9511"/>
                  </a:lnTo>
                  <a:lnTo>
                    <a:pt x="4437" y="9456"/>
                  </a:lnTo>
                  <a:lnTo>
                    <a:pt x="4391" y="9401"/>
                  </a:lnTo>
                  <a:lnTo>
                    <a:pt x="4342" y="9349"/>
                  </a:lnTo>
                  <a:lnTo>
                    <a:pt x="4292" y="9299"/>
                  </a:lnTo>
                  <a:lnTo>
                    <a:pt x="4241" y="9249"/>
                  </a:lnTo>
                  <a:lnTo>
                    <a:pt x="4188" y="9200"/>
                  </a:lnTo>
                  <a:lnTo>
                    <a:pt x="4135" y="9154"/>
                  </a:lnTo>
                  <a:lnTo>
                    <a:pt x="4080" y="9109"/>
                  </a:lnTo>
                  <a:lnTo>
                    <a:pt x="4023" y="906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</p:grpSp>
      <p:sp>
        <p:nvSpPr>
          <p:cNvPr id="17" name="Oval 10"/>
          <p:cNvSpPr/>
          <p:nvPr/>
        </p:nvSpPr>
        <p:spPr>
          <a:xfrm>
            <a:off x="8087089" y="1750303"/>
            <a:ext cx="1041770" cy="1041770"/>
          </a:xfrm>
          <a:prstGeom prst="ellipse">
            <a:avLst/>
          </a:prstGeom>
          <a:solidFill>
            <a:srgbClr val="F5D51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kern="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18" name="Group 47" descr="D:\51PPT模板网\51pptmoban.com\图片.jpg"/>
          <p:cNvGrpSpPr/>
          <p:nvPr/>
        </p:nvGrpSpPr>
        <p:grpSpPr>
          <a:xfrm>
            <a:off x="8363412" y="2066913"/>
            <a:ext cx="498109" cy="466048"/>
            <a:chOff x="6964363" y="2108200"/>
            <a:chExt cx="690562" cy="646113"/>
          </a:xfrm>
          <a:solidFill>
            <a:sysClr val="window" lastClr="FFFFFF"/>
          </a:solidFill>
        </p:grpSpPr>
        <p:sp>
          <p:nvSpPr>
            <p:cNvPr id="20" name="Freeform 91"/>
            <p:cNvSpPr>
              <a:spLocks noEditPoints="1"/>
            </p:cNvSpPr>
            <p:nvPr/>
          </p:nvSpPr>
          <p:spPr bwMode="auto">
            <a:xfrm>
              <a:off x="7050088" y="2193925"/>
              <a:ext cx="519112" cy="344488"/>
            </a:xfrm>
            <a:custGeom>
              <a:gdLst>
                <a:gd name="T0" fmla="*/ 503 w 12071"/>
                <a:gd name="T1" fmla="*/ 502 h 8033"/>
                <a:gd name="T2" fmla="*/ 11568 w 12071"/>
                <a:gd name="T3" fmla="*/ 0 h 8033"/>
                <a:gd name="T4" fmla="*/ 452 w 12071"/>
                <a:gd name="T5" fmla="*/ 5 h 8033"/>
                <a:gd name="T6" fmla="*/ 377 w 12071"/>
                <a:gd name="T7" fmla="*/ 18 h 8033"/>
                <a:gd name="T8" fmla="*/ 307 w 12071"/>
                <a:gd name="T9" fmla="*/ 41 h 8033"/>
                <a:gd name="T10" fmla="*/ 242 w 12071"/>
                <a:gd name="T11" fmla="*/ 74 h 8033"/>
                <a:gd name="T12" fmla="*/ 183 w 12071"/>
                <a:gd name="T13" fmla="*/ 116 h 8033"/>
                <a:gd name="T14" fmla="*/ 131 w 12071"/>
                <a:gd name="T15" fmla="*/ 166 h 8033"/>
                <a:gd name="T16" fmla="*/ 85 w 12071"/>
                <a:gd name="T17" fmla="*/ 222 h 8033"/>
                <a:gd name="T18" fmla="*/ 49 w 12071"/>
                <a:gd name="T19" fmla="*/ 284 h 8033"/>
                <a:gd name="T20" fmla="*/ 22 w 12071"/>
                <a:gd name="T21" fmla="*/ 353 h 8033"/>
                <a:gd name="T22" fmla="*/ 6 w 12071"/>
                <a:gd name="T23" fmla="*/ 426 h 8033"/>
                <a:gd name="T24" fmla="*/ 0 w 12071"/>
                <a:gd name="T25" fmla="*/ 502 h 8033"/>
                <a:gd name="T26" fmla="*/ 3 w 12071"/>
                <a:gd name="T27" fmla="*/ 7582 h 8033"/>
                <a:gd name="T28" fmla="*/ 16 w 12071"/>
                <a:gd name="T29" fmla="*/ 7656 h 8033"/>
                <a:gd name="T30" fmla="*/ 39 w 12071"/>
                <a:gd name="T31" fmla="*/ 7726 h 8033"/>
                <a:gd name="T32" fmla="*/ 72 w 12071"/>
                <a:gd name="T33" fmla="*/ 7792 h 8033"/>
                <a:gd name="T34" fmla="*/ 115 w 12071"/>
                <a:gd name="T35" fmla="*/ 7850 h 8033"/>
                <a:gd name="T36" fmla="*/ 165 w 12071"/>
                <a:gd name="T37" fmla="*/ 7902 h 8033"/>
                <a:gd name="T38" fmla="*/ 221 w 12071"/>
                <a:gd name="T39" fmla="*/ 7947 h 8033"/>
                <a:gd name="T40" fmla="*/ 285 w 12071"/>
                <a:gd name="T41" fmla="*/ 7983 h 8033"/>
                <a:gd name="T42" fmla="*/ 353 w 12071"/>
                <a:gd name="T43" fmla="*/ 8011 h 8033"/>
                <a:gd name="T44" fmla="*/ 426 w 12071"/>
                <a:gd name="T45" fmla="*/ 8027 h 8033"/>
                <a:gd name="T46" fmla="*/ 503 w 12071"/>
                <a:gd name="T47" fmla="*/ 8033 h 8033"/>
                <a:gd name="T48" fmla="*/ 11619 w 12071"/>
                <a:gd name="T49" fmla="*/ 8030 h 8033"/>
                <a:gd name="T50" fmla="*/ 11694 w 12071"/>
                <a:gd name="T51" fmla="*/ 8017 h 8033"/>
                <a:gd name="T52" fmla="*/ 11764 w 12071"/>
                <a:gd name="T53" fmla="*/ 7994 h 8033"/>
                <a:gd name="T54" fmla="*/ 11829 w 12071"/>
                <a:gd name="T55" fmla="*/ 7960 h 8033"/>
                <a:gd name="T56" fmla="*/ 11888 w 12071"/>
                <a:gd name="T57" fmla="*/ 7918 h 8033"/>
                <a:gd name="T58" fmla="*/ 11940 w 12071"/>
                <a:gd name="T59" fmla="*/ 7868 h 8033"/>
                <a:gd name="T60" fmla="*/ 11986 w 12071"/>
                <a:gd name="T61" fmla="*/ 7812 h 8033"/>
                <a:gd name="T62" fmla="*/ 12022 w 12071"/>
                <a:gd name="T63" fmla="*/ 7749 h 8033"/>
                <a:gd name="T64" fmla="*/ 12049 w 12071"/>
                <a:gd name="T65" fmla="*/ 7680 h 8033"/>
                <a:gd name="T66" fmla="*/ 12065 w 12071"/>
                <a:gd name="T67" fmla="*/ 7607 h 8033"/>
                <a:gd name="T68" fmla="*/ 12071 w 12071"/>
                <a:gd name="T69" fmla="*/ 7531 h 8033"/>
                <a:gd name="T70" fmla="*/ 12068 w 12071"/>
                <a:gd name="T71" fmla="*/ 451 h 8033"/>
                <a:gd name="T72" fmla="*/ 12055 w 12071"/>
                <a:gd name="T73" fmla="*/ 377 h 8033"/>
                <a:gd name="T74" fmla="*/ 12032 w 12071"/>
                <a:gd name="T75" fmla="*/ 306 h 8033"/>
                <a:gd name="T76" fmla="*/ 11999 w 12071"/>
                <a:gd name="T77" fmla="*/ 242 h 8033"/>
                <a:gd name="T78" fmla="*/ 11956 w 12071"/>
                <a:gd name="T79" fmla="*/ 183 h 8033"/>
                <a:gd name="T80" fmla="*/ 11906 w 12071"/>
                <a:gd name="T81" fmla="*/ 131 h 8033"/>
                <a:gd name="T82" fmla="*/ 11850 w 12071"/>
                <a:gd name="T83" fmla="*/ 85 h 8033"/>
                <a:gd name="T84" fmla="*/ 11786 w 12071"/>
                <a:gd name="T85" fmla="*/ 49 h 8033"/>
                <a:gd name="T86" fmla="*/ 11718 w 12071"/>
                <a:gd name="T87" fmla="*/ 22 h 8033"/>
                <a:gd name="T88" fmla="*/ 11645 w 12071"/>
                <a:gd name="T89" fmla="*/ 6 h 8033"/>
                <a:gd name="T90" fmla="*/ 11568 w 12071"/>
                <a:gd name="T91" fmla="*/ 0 h 80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2071" h="8033">
                  <a:moveTo>
                    <a:pt x="11568" y="7533"/>
                  </a:moveTo>
                  <a:lnTo>
                    <a:pt x="503" y="7533"/>
                  </a:lnTo>
                  <a:lnTo>
                    <a:pt x="503" y="502"/>
                  </a:lnTo>
                  <a:lnTo>
                    <a:pt x="11568" y="502"/>
                  </a:lnTo>
                  <a:lnTo>
                    <a:pt x="11568" y="7533"/>
                  </a:lnTo>
                  <a:close/>
                  <a:moveTo>
                    <a:pt x="11568" y="0"/>
                  </a:moveTo>
                  <a:lnTo>
                    <a:pt x="503" y="2"/>
                  </a:lnTo>
                  <a:lnTo>
                    <a:pt x="477" y="3"/>
                  </a:lnTo>
                  <a:lnTo>
                    <a:pt x="452" y="5"/>
                  </a:lnTo>
                  <a:lnTo>
                    <a:pt x="426" y="8"/>
                  </a:lnTo>
                  <a:lnTo>
                    <a:pt x="401" y="12"/>
                  </a:lnTo>
                  <a:lnTo>
                    <a:pt x="377" y="18"/>
                  </a:lnTo>
                  <a:lnTo>
                    <a:pt x="353" y="24"/>
                  </a:lnTo>
                  <a:lnTo>
                    <a:pt x="330" y="32"/>
                  </a:lnTo>
                  <a:lnTo>
                    <a:pt x="307" y="41"/>
                  </a:lnTo>
                  <a:lnTo>
                    <a:pt x="285" y="51"/>
                  </a:lnTo>
                  <a:lnTo>
                    <a:pt x="263" y="62"/>
                  </a:lnTo>
                  <a:lnTo>
                    <a:pt x="242" y="74"/>
                  </a:lnTo>
                  <a:lnTo>
                    <a:pt x="221" y="87"/>
                  </a:lnTo>
                  <a:lnTo>
                    <a:pt x="202" y="102"/>
                  </a:lnTo>
                  <a:lnTo>
                    <a:pt x="183" y="116"/>
                  </a:lnTo>
                  <a:lnTo>
                    <a:pt x="165" y="132"/>
                  </a:lnTo>
                  <a:lnTo>
                    <a:pt x="147" y="148"/>
                  </a:lnTo>
                  <a:lnTo>
                    <a:pt x="131" y="166"/>
                  </a:lnTo>
                  <a:lnTo>
                    <a:pt x="115" y="184"/>
                  </a:lnTo>
                  <a:lnTo>
                    <a:pt x="99" y="202"/>
                  </a:lnTo>
                  <a:lnTo>
                    <a:pt x="85" y="222"/>
                  </a:lnTo>
                  <a:lnTo>
                    <a:pt x="72" y="242"/>
                  </a:lnTo>
                  <a:lnTo>
                    <a:pt x="60" y="263"/>
                  </a:lnTo>
                  <a:lnTo>
                    <a:pt x="49" y="284"/>
                  </a:lnTo>
                  <a:lnTo>
                    <a:pt x="39" y="307"/>
                  </a:lnTo>
                  <a:lnTo>
                    <a:pt x="30" y="329"/>
                  </a:lnTo>
                  <a:lnTo>
                    <a:pt x="22" y="353"/>
                  </a:lnTo>
                  <a:lnTo>
                    <a:pt x="16" y="377"/>
                  </a:lnTo>
                  <a:lnTo>
                    <a:pt x="10" y="401"/>
                  </a:lnTo>
                  <a:lnTo>
                    <a:pt x="6" y="426"/>
                  </a:lnTo>
                  <a:lnTo>
                    <a:pt x="3" y="451"/>
                  </a:lnTo>
                  <a:lnTo>
                    <a:pt x="1" y="476"/>
                  </a:lnTo>
                  <a:lnTo>
                    <a:pt x="0" y="502"/>
                  </a:lnTo>
                  <a:lnTo>
                    <a:pt x="0" y="7531"/>
                  </a:lnTo>
                  <a:lnTo>
                    <a:pt x="1" y="7557"/>
                  </a:lnTo>
                  <a:lnTo>
                    <a:pt x="3" y="7582"/>
                  </a:lnTo>
                  <a:lnTo>
                    <a:pt x="6" y="7607"/>
                  </a:lnTo>
                  <a:lnTo>
                    <a:pt x="10" y="7632"/>
                  </a:lnTo>
                  <a:lnTo>
                    <a:pt x="16" y="7656"/>
                  </a:lnTo>
                  <a:lnTo>
                    <a:pt x="22" y="7680"/>
                  </a:lnTo>
                  <a:lnTo>
                    <a:pt x="30" y="7703"/>
                  </a:lnTo>
                  <a:lnTo>
                    <a:pt x="39" y="7726"/>
                  </a:lnTo>
                  <a:lnTo>
                    <a:pt x="49" y="7749"/>
                  </a:lnTo>
                  <a:lnTo>
                    <a:pt x="60" y="7771"/>
                  </a:lnTo>
                  <a:lnTo>
                    <a:pt x="72" y="7792"/>
                  </a:lnTo>
                  <a:lnTo>
                    <a:pt x="85" y="7812"/>
                  </a:lnTo>
                  <a:lnTo>
                    <a:pt x="99" y="7831"/>
                  </a:lnTo>
                  <a:lnTo>
                    <a:pt x="115" y="7850"/>
                  </a:lnTo>
                  <a:lnTo>
                    <a:pt x="131" y="7868"/>
                  </a:lnTo>
                  <a:lnTo>
                    <a:pt x="147" y="7886"/>
                  </a:lnTo>
                  <a:lnTo>
                    <a:pt x="165" y="7902"/>
                  </a:lnTo>
                  <a:lnTo>
                    <a:pt x="183" y="7918"/>
                  </a:lnTo>
                  <a:lnTo>
                    <a:pt x="202" y="7933"/>
                  </a:lnTo>
                  <a:lnTo>
                    <a:pt x="221" y="7947"/>
                  </a:lnTo>
                  <a:lnTo>
                    <a:pt x="242" y="7960"/>
                  </a:lnTo>
                  <a:lnTo>
                    <a:pt x="263" y="7972"/>
                  </a:lnTo>
                  <a:lnTo>
                    <a:pt x="285" y="7983"/>
                  </a:lnTo>
                  <a:lnTo>
                    <a:pt x="307" y="7994"/>
                  </a:lnTo>
                  <a:lnTo>
                    <a:pt x="330" y="8003"/>
                  </a:lnTo>
                  <a:lnTo>
                    <a:pt x="353" y="8011"/>
                  </a:lnTo>
                  <a:lnTo>
                    <a:pt x="377" y="8017"/>
                  </a:lnTo>
                  <a:lnTo>
                    <a:pt x="401" y="8023"/>
                  </a:lnTo>
                  <a:lnTo>
                    <a:pt x="426" y="8027"/>
                  </a:lnTo>
                  <a:lnTo>
                    <a:pt x="452" y="8030"/>
                  </a:lnTo>
                  <a:lnTo>
                    <a:pt x="477" y="8032"/>
                  </a:lnTo>
                  <a:lnTo>
                    <a:pt x="503" y="8033"/>
                  </a:lnTo>
                  <a:lnTo>
                    <a:pt x="11568" y="8033"/>
                  </a:lnTo>
                  <a:lnTo>
                    <a:pt x="11594" y="8032"/>
                  </a:lnTo>
                  <a:lnTo>
                    <a:pt x="11619" y="8030"/>
                  </a:lnTo>
                  <a:lnTo>
                    <a:pt x="11645" y="8027"/>
                  </a:lnTo>
                  <a:lnTo>
                    <a:pt x="11670" y="8023"/>
                  </a:lnTo>
                  <a:lnTo>
                    <a:pt x="11694" y="8017"/>
                  </a:lnTo>
                  <a:lnTo>
                    <a:pt x="11718" y="8011"/>
                  </a:lnTo>
                  <a:lnTo>
                    <a:pt x="11741" y="8003"/>
                  </a:lnTo>
                  <a:lnTo>
                    <a:pt x="11764" y="7994"/>
                  </a:lnTo>
                  <a:lnTo>
                    <a:pt x="11786" y="7983"/>
                  </a:lnTo>
                  <a:lnTo>
                    <a:pt x="11809" y="7972"/>
                  </a:lnTo>
                  <a:lnTo>
                    <a:pt x="11829" y="7960"/>
                  </a:lnTo>
                  <a:lnTo>
                    <a:pt x="11850" y="7947"/>
                  </a:lnTo>
                  <a:lnTo>
                    <a:pt x="11869" y="7933"/>
                  </a:lnTo>
                  <a:lnTo>
                    <a:pt x="11888" y="7918"/>
                  </a:lnTo>
                  <a:lnTo>
                    <a:pt x="11906" y="7902"/>
                  </a:lnTo>
                  <a:lnTo>
                    <a:pt x="11924" y="7886"/>
                  </a:lnTo>
                  <a:lnTo>
                    <a:pt x="11940" y="7868"/>
                  </a:lnTo>
                  <a:lnTo>
                    <a:pt x="11956" y="7850"/>
                  </a:lnTo>
                  <a:lnTo>
                    <a:pt x="11972" y="7831"/>
                  </a:lnTo>
                  <a:lnTo>
                    <a:pt x="11986" y="7812"/>
                  </a:lnTo>
                  <a:lnTo>
                    <a:pt x="11999" y="7792"/>
                  </a:lnTo>
                  <a:lnTo>
                    <a:pt x="12011" y="7771"/>
                  </a:lnTo>
                  <a:lnTo>
                    <a:pt x="12022" y="7749"/>
                  </a:lnTo>
                  <a:lnTo>
                    <a:pt x="12032" y="7726"/>
                  </a:lnTo>
                  <a:lnTo>
                    <a:pt x="12041" y="7703"/>
                  </a:lnTo>
                  <a:lnTo>
                    <a:pt x="12049" y="7680"/>
                  </a:lnTo>
                  <a:lnTo>
                    <a:pt x="12055" y="7656"/>
                  </a:lnTo>
                  <a:lnTo>
                    <a:pt x="12061" y="7632"/>
                  </a:lnTo>
                  <a:lnTo>
                    <a:pt x="12065" y="7607"/>
                  </a:lnTo>
                  <a:lnTo>
                    <a:pt x="12068" y="7582"/>
                  </a:lnTo>
                  <a:lnTo>
                    <a:pt x="12070" y="7557"/>
                  </a:lnTo>
                  <a:lnTo>
                    <a:pt x="12071" y="7531"/>
                  </a:lnTo>
                  <a:lnTo>
                    <a:pt x="12071" y="502"/>
                  </a:lnTo>
                  <a:lnTo>
                    <a:pt x="12070" y="476"/>
                  </a:lnTo>
                  <a:lnTo>
                    <a:pt x="12068" y="451"/>
                  </a:lnTo>
                  <a:lnTo>
                    <a:pt x="12065" y="426"/>
                  </a:lnTo>
                  <a:lnTo>
                    <a:pt x="12061" y="401"/>
                  </a:lnTo>
                  <a:lnTo>
                    <a:pt x="12055" y="377"/>
                  </a:lnTo>
                  <a:lnTo>
                    <a:pt x="12049" y="353"/>
                  </a:lnTo>
                  <a:lnTo>
                    <a:pt x="12041" y="329"/>
                  </a:lnTo>
                  <a:lnTo>
                    <a:pt x="12032" y="306"/>
                  </a:lnTo>
                  <a:lnTo>
                    <a:pt x="12022" y="284"/>
                  </a:lnTo>
                  <a:lnTo>
                    <a:pt x="12011" y="263"/>
                  </a:lnTo>
                  <a:lnTo>
                    <a:pt x="11999" y="242"/>
                  </a:lnTo>
                  <a:lnTo>
                    <a:pt x="11986" y="221"/>
                  </a:lnTo>
                  <a:lnTo>
                    <a:pt x="11972" y="202"/>
                  </a:lnTo>
                  <a:lnTo>
                    <a:pt x="11956" y="183"/>
                  </a:lnTo>
                  <a:lnTo>
                    <a:pt x="11940" y="165"/>
                  </a:lnTo>
                  <a:lnTo>
                    <a:pt x="11924" y="147"/>
                  </a:lnTo>
                  <a:lnTo>
                    <a:pt x="11906" y="131"/>
                  </a:lnTo>
                  <a:lnTo>
                    <a:pt x="11888" y="115"/>
                  </a:lnTo>
                  <a:lnTo>
                    <a:pt x="11869" y="100"/>
                  </a:lnTo>
                  <a:lnTo>
                    <a:pt x="11850" y="85"/>
                  </a:lnTo>
                  <a:lnTo>
                    <a:pt x="11829" y="72"/>
                  </a:lnTo>
                  <a:lnTo>
                    <a:pt x="11809" y="60"/>
                  </a:lnTo>
                  <a:lnTo>
                    <a:pt x="11786" y="49"/>
                  </a:lnTo>
                  <a:lnTo>
                    <a:pt x="11764" y="39"/>
                  </a:lnTo>
                  <a:lnTo>
                    <a:pt x="11741" y="30"/>
                  </a:lnTo>
                  <a:lnTo>
                    <a:pt x="11718" y="22"/>
                  </a:lnTo>
                  <a:lnTo>
                    <a:pt x="11694" y="16"/>
                  </a:lnTo>
                  <a:lnTo>
                    <a:pt x="11670" y="10"/>
                  </a:lnTo>
                  <a:lnTo>
                    <a:pt x="11645" y="6"/>
                  </a:lnTo>
                  <a:lnTo>
                    <a:pt x="11619" y="3"/>
                  </a:lnTo>
                  <a:lnTo>
                    <a:pt x="11594" y="1"/>
                  </a:lnTo>
                  <a:lnTo>
                    <a:pt x="1156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  <p:sp>
          <p:nvSpPr>
            <p:cNvPr id="21" name="Freeform 92"/>
            <p:cNvSpPr>
              <a:spLocks noEditPoints="1"/>
            </p:cNvSpPr>
            <p:nvPr/>
          </p:nvSpPr>
          <p:spPr bwMode="auto">
            <a:xfrm>
              <a:off x="6964363" y="2108200"/>
              <a:ext cx="690562" cy="646113"/>
            </a:xfrm>
            <a:custGeom>
              <a:gdLst>
                <a:gd name="T0" fmla="*/ 15066 w 16095"/>
                <a:gd name="T1" fmla="*/ 11696 h 15059"/>
                <a:gd name="T2" fmla="*/ 14988 w 16095"/>
                <a:gd name="T3" fmla="*/ 11847 h 15059"/>
                <a:gd name="T4" fmla="*/ 14867 w 16095"/>
                <a:gd name="T5" fmla="*/ 11963 h 15059"/>
                <a:gd name="T6" fmla="*/ 14712 w 16095"/>
                <a:gd name="T7" fmla="*/ 12033 h 15059"/>
                <a:gd name="T8" fmla="*/ 6036 w 16095"/>
                <a:gd name="T9" fmla="*/ 12049 h 15059"/>
                <a:gd name="T10" fmla="*/ 1359 w 16095"/>
                <a:gd name="T11" fmla="*/ 12027 h 15059"/>
                <a:gd name="T12" fmla="*/ 1208 w 16095"/>
                <a:gd name="T13" fmla="*/ 11949 h 15059"/>
                <a:gd name="T14" fmla="*/ 1091 w 16095"/>
                <a:gd name="T15" fmla="*/ 11828 h 15059"/>
                <a:gd name="T16" fmla="*/ 1022 w 16095"/>
                <a:gd name="T17" fmla="*/ 11672 h 15059"/>
                <a:gd name="T18" fmla="*/ 1007 w 16095"/>
                <a:gd name="T19" fmla="*/ 1480 h 15059"/>
                <a:gd name="T20" fmla="*/ 1045 w 16095"/>
                <a:gd name="T21" fmla="*/ 1310 h 15059"/>
                <a:gd name="T22" fmla="*/ 1137 w 16095"/>
                <a:gd name="T23" fmla="*/ 1169 h 15059"/>
                <a:gd name="T24" fmla="*/ 1268 w 16095"/>
                <a:gd name="T25" fmla="*/ 1064 h 15059"/>
                <a:gd name="T26" fmla="*/ 1432 w 16095"/>
                <a:gd name="T27" fmla="*/ 1010 h 15059"/>
                <a:gd name="T28" fmla="*/ 14663 w 16095"/>
                <a:gd name="T29" fmla="*/ 1010 h 15059"/>
                <a:gd name="T30" fmla="*/ 14826 w 16095"/>
                <a:gd name="T31" fmla="*/ 1064 h 15059"/>
                <a:gd name="T32" fmla="*/ 14958 w 16095"/>
                <a:gd name="T33" fmla="*/ 1169 h 15059"/>
                <a:gd name="T34" fmla="*/ 15050 w 16095"/>
                <a:gd name="T35" fmla="*/ 1310 h 15059"/>
                <a:gd name="T36" fmla="*/ 15088 w 16095"/>
                <a:gd name="T37" fmla="*/ 1480 h 15059"/>
                <a:gd name="T38" fmla="*/ 1279 w 16095"/>
                <a:gd name="T39" fmla="*/ 17 h 15059"/>
                <a:gd name="T40" fmla="*/ 790 w 16095"/>
                <a:gd name="T41" fmla="*/ 182 h 15059"/>
                <a:gd name="T42" fmla="*/ 391 w 16095"/>
                <a:gd name="T43" fmla="*/ 493 h 15059"/>
                <a:gd name="T44" fmla="*/ 119 w 16095"/>
                <a:gd name="T45" fmla="*/ 920 h 15059"/>
                <a:gd name="T46" fmla="*/ 2 w 16095"/>
                <a:gd name="T47" fmla="*/ 1429 h 15059"/>
                <a:gd name="T48" fmla="*/ 47 w 16095"/>
                <a:gd name="T49" fmla="*/ 11922 h 15059"/>
                <a:gd name="T50" fmla="*/ 257 w 16095"/>
                <a:gd name="T51" fmla="*/ 12387 h 15059"/>
                <a:gd name="T52" fmla="*/ 604 w 16095"/>
                <a:gd name="T53" fmla="*/ 12752 h 15059"/>
                <a:gd name="T54" fmla="*/ 1056 w 16095"/>
                <a:gd name="T55" fmla="*/ 12984 h 15059"/>
                <a:gd name="T56" fmla="*/ 6539 w 16095"/>
                <a:gd name="T57" fmla="*/ 13053 h 15059"/>
                <a:gd name="T58" fmla="*/ 3299 w 16095"/>
                <a:gd name="T59" fmla="*/ 14106 h 15059"/>
                <a:gd name="T60" fmla="*/ 3180 w 16095"/>
                <a:gd name="T61" fmla="*/ 14188 h 15059"/>
                <a:gd name="T62" fmla="*/ 3089 w 16095"/>
                <a:gd name="T63" fmla="*/ 14299 h 15059"/>
                <a:gd name="T64" fmla="*/ 3034 w 16095"/>
                <a:gd name="T65" fmla="*/ 14431 h 15059"/>
                <a:gd name="T66" fmla="*/ 3019 w 16095"/>
                <a:gd name="T67" fmla="*/ 14583 h 15059"/>
                <a:gd name="T68" fmla="*/ 3057 w 16095"/>
                <a:gd name="T69" fmla="*/ 14753 h 15059"/>
                <a:gd name="T70" fmla="*/ 3149 w 16095"/>
                <a:gd name="T71" fmla="*/ 14894 h 15059"/>
                <a:gd name="T72" fmla="*/ 3280 w 16095"/>
                <a:gd name="T73" fmla="*/ 14999 h 15059"/>
                <a:gd name="T74" fmla="*/ 3444 w 16095"/>
                <a:gd name="T75" fmla="*/ 15053 h 15059"/>
                <a:gd name="T76" fmla="*/ 12651 w 16095"/>
                <a:gd name="T77" fmla="*/ 15053 h 15059"/>
                <a:gd name="T78" fmla="*/ 12814 w 16095"/>
                <a:gd name="T79" fmla="*/ 14999 h 15059"/>
                <a:gd name="T80" fmla="*/ 12946 w 16095"/>
                <a:gd name="T81" fmla="*/ 14894 h 15059"/>
                <a:gd name="T82" fmla="*/ 13038 w 16095"/>
                <a:gd name="T83" fmla="*/ 14753 h 15059"/>
                <a:gd name="T84" fmla="*/ 13076 w 16095"/>
                <a:gd name="T85" fmla="*/ 14583 h 15059"/>
                <a:gd name="T86" fmla="*/ 13061 w 16095"/>
                <a:gd name="T87" fmla="*/ 14431 h 15059"/>
                <a:gd name="T88" fmla="*/ 13006 w 16095"/>
                <a:gd name="T89" fmla="*/ 14299 h 15059"/>
                <a:gd name="T90" fmla="*/ 12915 w 16095"/>
                <a:gd name="T91" fmla="*/ 14188 h 15059"/>
                <a:gd name="T92" fmla="*/ 12796 w 16095"/>
                <a:gd name="T93" fmla="*/ 14106 h 15059"/>
                <a:gd name="T94" fmla="*/ 9556 w 16095"/>
                <a:gd name="T95" fmla="*/ 13053 h 15059"/>
                <a:gd name="T96" fmla="*/ 15039 w 16095"/>
                <a:gd name="T97" fmla="*/ 12984 h 15059"/>
                <a:gd name="T98" fmla="*/ 15491 w 16095"/>
                <a:gd name="T99" fmla="*/ 12752 h 15059"/>
                <a:gd name="T100" fmla="*/ 15838 w 16095"/>
                <a:gd name="T101" fmla="*/ 12387 h 15059"/>
                <a:gd name="T102" fmla="*/ 16048 w 16095"/>
                <a:gd name="T103" fmla="*/ 11922 h 15059"/>
                <a:gd name="T104" fmla="*/ 16093 w 16095"/>
                <a:gd name="T105" fmla="*/ 1429 h 15059"/>
                <a:gd name="T106" fmla="*/ 15976 w 16095"/>
                <a:gd name="T107" fmla="*/ 920 h 15059"/>
                <a:gd name="T108" fmla="*/ 15703 w 16095"/>
                <a:gd name="T109" fmla="*/ 493 h 15059"/>
                <a:gd name="T110" fmla="*/ 15305 w 16095"/>
                <a:gd name="T111" fmla="*/ 182 h 15059"/>
                <a:gd name="T112" fmla="*/ 14815 w 16095"/>
                <a:gd name="T113" fmla="*/ 17 h 150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095" h="15058">
                  <a:moveTo>
                    <a:pt x="15089" y="11547"/>
                  </a:moveTo>
                  <a:lnTo>
                    <a:pt x="15088" y="11573"/>
                  </a:lnTo>
                  <a:lnTo>
                    <a:pt x="15086" y="11598"/>
                  </a:lnTo>
                  <a:lnTo>
                    <a:pt x="15083" y="11623"/>
                  </a:lnTo>
                  <a:lnTo>
                    <a:pt x="15079" y="11648"/>
                  </a:lnTo>
                  <a:lnTo>
                    <a:pt x="15073" y="11672"/>
                  </a:lnTo>
                  <a:lnTo>
                    <a:pt x="15066" y="11696"/>
                  </a:lnTo>
                  <a:lnTo>
                    <a:pt x="15059" y="11719"/>
                  </a:lnTo>
                  <a:lnTo>
                    <a:pt x="15050" y="11743"/>
                  </a:lnTo>
                  <a:lnTo>
                    <a:pt x="15040" y="11765"/>
                  </a:lnTo>
                  <a:lnTo>
                    <a:pt x="15029" y="11786"/>
                  </a:lnTo>
                  <a:lnTo>
                    <a:pt x="15016" y="11807"/>
                  </a:lnTo>
                  <a:lnTo>
                    <a:pt x="15003" y="11828"/>
                  </a:lnTo>
                  <a:lnTo>
                    <a:pt x="14988" y="11847"/>
                  </a:lnTo>
                  <a:lnTo>
                    <a:pt x="14974" y="11866"/>
                  </a:lnTo>
                  <a:lnTo>
                    <a:pt x="14958" y="11884"/>
                  </a:lnTo>
                  <a:lnTo>
                    <a:pt x="14941" y="11902"/>
                  </a:lnTo>
                  <a:lnTo>
                    <a:pt x="14924" y="11918"/>
                  </a:lnTo>
                  <a:lnTo>
                    <a:pt x="14906" y="11934"/>
                  </a:lnTo>
                  <a:lnTo>
                    <a:pt x="14887" y="11949"/>
                  </a:lnTo>
                  <a:lnTo>
                    <a:pt x="14867" y="11963"/>
                  </a:lnTo>
                  <a:lnTo>
                    <a:pt x="14847" y="11977"/>
                  </a:lnTo>
                  <a:lnTo>
                    <a:pt x="14826" y="11989"/>
                  </a:lnTo>
                  <a:lnTo>
                    <a:pt x="14803" y="12000"/>
                  </a:lnTo>
                  <a:lnTo>
                    <a:pt x="14781" y="12010"/>
                  </a:lnTo>
                  <a:lnTo>
                    <a:pt x="14759" y="12019"/>
                  </a:lnTo>
                  <a:lnTo>
                    <a:pt x="14735" y="12027"/>
                  </a:lnTo>
                  <a:lnTo>
                    <a:pt x="14712" y="12033"/>
                  </a:lnTo>
                  <a:lnTo>
                    <a:pt x="14687" y="12039"/>
                  </a:lnTo>
                  <a:lnTo>
                    <a:pt x="14663" y="12043"/>
                  </a:lnTo>
                  <a:lnTo>
                    <a:pt x="14637" y="12047"/>
                  </a:lnTo>
                  <a:lnTo>
                    <a:pt x="14612" y="12048"/>
                  </a:lnTo>
                  <a:lnTo>
                    <a:pt x="14586" y="12049"/>
                  </a:lnTo>
                  <a:lnTo>
                    <a:pt x="10059" y="12049"/>
                  </a:lnTo>
                  <a:lnTo>
                    <a:pt x="6036" y="12049"/>
                  </a:lnTo>
                  <a:lnTo>
                    <a:pt x="1509" y="12049"/>
                  </a:lnTo>
                  <a:lnTo>
                    <a:pt x="1483" y="12048"/>
                  </a:lnTo>
                  <a:lnTo>
                    <a:pt x="1458" y="12047"/>
                  </a:lnTo>
                  <a:lnTo>
                    <a:pt x="1432" y="12043"/>
                  </a:lnTo>
                  <a:lnTo>
                    <a:pt x="1407" y="12039"/>
                  </a:lnTo>
                  <a:lnTo>
                    <a:pt x="1383" y="12033"/>
                  </a:lnTo>
                  <a:lnTo>
                    <a:pt x="1359" y="12027"/>
                  </a:lnTo>
                  <a:lnTo>
                    <a:pt x="1336" y="12019"/>
                  </a:lnTo>
                  <a:lnTo>
                    <a:pt x="1313" y="12010"/>
                  </a:lnTo>
                  <a:lnTo>
                    <a:pt x="1291" y="12000"/>
                  </a:lnTo>
                  <a:lnTo>
                    <a:pt x="1268" y="11989"/>
                  </a:lnTo>
                  <a:lnTo>
                    <a:pt x="1248" y="11977"/>
                  </a:lnTo>
                  <a:lnTo>
                    <a:pt x="1227" y="11963"/>
                  </a:lnTo>
                  <a:lnTo>
                    <a:pt x="1208" y="11949"/>
                  </a:lnTo>
                  <a:lnTo>
                    <a:pt x="1189" y="11934"/>
                  </a:lnTo>
                  <a:lnTo>
                    <a:pt x="1171" y="11918"/>
                  </a:lnTo>
                  <a:lnTo>
                    <a:pt x="1153" y="11902"/>
                  </a:lnTo>
                  <a:lnTo>
                    <a:pt x="1137" y="11884"/>
                  </a:lnTo>
                  <a:lnTo>
                    <a:pt x="1121" y="11866"/>
                  </a:lnTo>
                  <a:lnTo>
                    <a:pt x="1106" y="11847"/>
                  </a:lnTo>
                  <a:lnTo>
                    <a:pt x="1091" y="11828"/>
                  </a:lnTo>
                  <a:lnTo>
                    <a:pt x="1078" y="11807"/>
                  </a:lnTo>
                  <a:lnTo>
                    <a:pt x="1066" y="11786"/>
                  </a:lnTo>
                  <a:lnTo>
                    <a:pt x="1055" y="11765"/>
                  </a:lnTo>
                  <a:lnTo>
                    <a:pt x="1045" y="11743"/>
                  </a:lnTo>
                  <a:lnTo>
                    <a:pt x="1036" y="11719"/>
                  </a:lnTo>
                  <a:lnTo>
                    <a:pt x="1028" y="11696"/>
                  </a:lnTo>
                  <a:lnTo>
                    <a:pt x="1022" y="11672"/>
                  </a:lnTo>
                  <a:lnTo>
                    <a:pt x="1016" y="11648"/>
                  </a:lnTo>
                  <a:lnTo>
                    <a:pt x="1012" y="11623"/>
                  </a:lnTo>
                  <a:lnTo>
                    <a:pt x="1009" y="11598"/>
                  </a:lnTo>
                  <a:lnTo>
                    <a:pt x="1007" y="11573"/>
                  </a:lnTo>
                  <a:lnTo>
                    <a:pt x="1006" y="11547"/>
                  </a:lnTo>
                  <a:lnTo>
                    <a:pt x="1006" y="1506"/>
                  </a:lnTo>
                  <a:lnTo>
                    <a:pt x="1007" y="1480"/>
                  </a:lnTo>
                  <a:lnTo>
                    <a:pt x="1009" y="1455"/>
                  </a:lnTo>
                  <a:lnTo>
                    <a:pt x="1012" y="1430"/>
                  </a:lnTo>
                  <a:lnTo>
                    <a:pt x="1016" y="1405"/>
                  </a:lnTo>
                  <a:lnTo>
                    <a:pt x="1022" y="1381"/>
                  </a:lnTo>
                  <a:lnTo>
                    <a:pt x="1028" y="1356"/>
                  </a:lnTo>
                  <a:lnTo>
                    <a:pt x="1036" y="1333"/>
                  </a:lnTo>
                  <a:lnTo>
                    <a:pt x="1045" y="1310"/>
                  </a:lnTo>
                  <a:lnTo>
                    <a:pt x="1055" y="1288"/>
                  </a:lnTo>
                  <a:lnTo>
                    <a:pt x="1066" y="1267"/>
                  </a:lnTo>
                  <a:lnTo>
                    <a:pt x="1078" y="1246"/>
                  </a:lnTo>
                  <a:lnTo>
                    <a:pt x="1091" y="1225"/>
                  </a:lnTo>
                  <a:lnTo>
                    <a:pt x="1106" y="1206"/>
                  </a:lnTo>
                  <a:lnTo>
                    <a:pt x="1121" y="1187"/>
                  </a:lnTo>
                  <a:lnTo>
                    <a:pt x="1137" y="1169"/>
                  </a:lnTo>
                  <a:lnTo>
                    <a:pt x="1153" y="1151"/>
                  </a:lnTo>
                  <a:lnTo>
                    <a:pt x="1171" y="1135"/>
                  </a:lnTo>
                  <a:lnTo>
                    <a:pt x="1189" y="1119"/>
                  </a:lnTo>
                  <a:lnTo>
                    <a:pt x="1208" y="1103"/>
                  </a:lnTo>
                  <a:lnTo>
                    <a:pt x="1227" y="1090"/>
                  </a:lnTo>
                  <a:lnTo>
                    <a:pt x="1248" y="1077"/>
                  </a:lnTo>
                  <a:lnTo>
                    <a:pt x="1268" y="1064"/>
                  </a:lnTo>
                  <a:lnTo>
                    <a:pt x="1291" y="1053"/>
                  </a:lnTo>
                  <a:lnTo>
                    <a:pt x="1313" y="1043"/>
                  </a:lnTo>
                  <a:lnTo>
                    <a:pt x="1336" y="1034"/>
                  </a:lnTo>
                  <a:lnTo>
                    <a:pt x="1359" y="1027"/>
                  </a:lnTo>
                  <a:lnTo>
                    <a:pt x="1383" y="1020"/>
                  </a:lnTo>
                  <a:lnTo>
                    <a:pt x="1407" y="1014"/>
                  </a:lnTo>
                  <a:lnTo>
                    <a:pt x="1432" y="1010"/>
                  </a:lnTo>
                  <a:lnTo>
                    <a:pt x="1458" y="1007"/>
                  </a:lnTo>
                  <a:lnTo>
                    <a:pt x="1483" y="1005"/>
                  </a:lnTo>
                  <a:lnTo>
                    <a:pt x="1509" y="1004"/>
                  </a:lnTo>
                  <a:lnTo>
                    <a:pt x="14586" y="1004"/>
                  </a:lnTo>
                  <a:lnTo>
                    <a:pt x="14612" y="1005"/>
                  </a:lnTo>
                  <a:lnTo>
                    <a:pt x="14637" y="1007"/>
                  </a:lnTo>
                  <a:lnTo>
                    <a:pt x="14663" y="1010"/>
                  </a:lnTo>
                  <a:lnTo>
                    <a:pt x="14687" y="1014"/>
                  </a:lnTo>
                  <a:lnTo>
                    <a:pt x="14712" y="1020"/>
                  </a:lnTo>
                  <a:lnTo>
                    <a:pt x="14735" y="1027"/>
                  </a:lnTo>
                  <a:lnTo>
                    <a:pt x="14759" y="1034"/>
                  </a:lnTo>
                  <a:lnTo>
                    <a:pt x="14781" y="1043"/>
                  </a:lnTo>
                  <a:lnTo>
                    <a:pt x="14803" y="1053"/>
                  </a:lnTo>
                  <a:lnTo>
                    <a:pt x="14826" y="1064"/>
                  </a:lnTo>
                  <a:lnTo>
                    <a:pt x="14847" y="1077"/>
                  </a:lnTo>
                  <a:lnTo>
                    <a:pt x="14867" y="1090"/>
                  </a:lnTo>
                  <a:lnTo>
                    <a:pt x="14887" y="1103"/>
                  </a:lnTo>
                  <a:lnTo>
                    <a:pt x="14906" y="1119"/>
                  </a:lnTo>
                  <a:lnTo>
                    <a:pt x="14924" y="1135"/>
                  </a:lnTo>
                  <a:lnTo>
                    <a:pt x="14941" y="1151"/>
                  </a:lnTo>
                  <a:lnTo>
                    <a:pt x="14958" y="1169"/>
                  </a:lnTo>
                  <a:lnTo>
                    <a:pt x="14974" y="1187"/>
                  </a:lnTo>
                  <a:lnTo>
                    <a:pt x="14988" y="1206"/>
                  </a:lnTo>
                  <a:lnTo>
                    <a:pt x="15003" y="1225"/>
                  </a:lnTo>
                  <a:lnTo>
                    <a:pt x="15016" y="1246"/>
                  </a:lnTo>
                  <a:lnTo>
                    <a:pt x="15029" y="1267"/>
                  </a:lnTo>
                  <a:lnTo>
                    <a:pt x="15040" y="1288"/>
                  </a:lnTo>
                  <a:lnTo>
                    <a:pt x="15050" y="1310"/>
                  </a:lnTo>
                  <a:lnTo>
                    <a:pt x="15059" y="1333"/>
                  </a:lnTo>
                  <a:lnTo>
                    <a:pt x="15066" y="1356"/>
                  </a:lnTo>
                  <a:lnTo>
                    <a:pt x="15073" y="1381"/>
                  </a:lnTo>
                  <a:lnTo>
                    <a:pt x="15079" y="1405"/>
                  </a:lnTo>
                  <a:lnTo>
                    <a:pt x="15083" y="1430"/>
                  </a:lnTo>
                  <a:lnTo>
                    <a:pt x="15086" y="1455"/>
                  </a:lnTo>
                  <a:lnTo>
                    <a:pt x="15088" y="1480"/>
                  </a:lnTo>
                  <a:lnTo>
                    <a:pt x="15089" y="1506"/>
                  </a:lnTo>
                  <a:lnTo>
                    <a:pt x="15089" y="11547"/>
                  </a:lnTo>
                  <a:close/>
                  <a:moveTo>
                    <a:pt x="14586" y="0"/>
                  </a:moveTo>
                  <a:lnTo>
                    <a:pt x="1509" y="0"/>
                  </a:lnTo>
                  <a:lnTo>
                    <a:pt x="1431" y="2"/>
                  </a:lnTo>
                  <a:lnTo>
                    <a:pt x="1354" y="8"/>
                  </a:lnTo>
                  <a:lnTo>
                    <a:pt x="1279" y="17"/>
                  </a:lnTo>
                  <a:lnTo>
                    <a:pt x="1204" y="30"/>
                  </a:lnTo>
                  <a:lnTo>
                    <a:pt x="1132" y="47"/>
                  </a:lnTo>
                  <a:lnTo>
                    <a:pt x="1060" y="67"/>
                  </a:lnTo>
                  <a:lnTo>
                    <a:pt x="990" y="91"/>
                  </a:lnTo>
                  <a:lnTo>
                    <a:pt x="921" y="118"/>
                  </a:lnTo>
                  <a:lnTo>
                    <a:pt x="854" y="149"/>
                  </a:lnTo>
                  <a:lnTo>
                    <a:pt x="790" y="182"/>
                  </a:lnTo>
                  <a:lnTo>
                    <a:pt x="726" y="218"/>
                  </a:lnTo>
                  <a:lnTo>
                    <a:pt x="665" y="257"/>
                  </a:lnTo>
                  <a:lnTo>
                    <a:pt x="606" y="299"/>
                  </a:lnTo>
                  <a:lnTo>
                    <a:pt x="549" y="344"/>
                  </a:lnTo>
                  <a:lnTo>
                    <a:pt x="494" y="392"/>
                  </a:lnTo>
                  <a:lnTo>
                    <a:pt x="442" y="441"/>
                  </a:lnTo>
                  <a:lnTo>
                    <a:pt x="391" y="493"/>
                  </a:lnTo>
                  <a:lnTo>
                    <a:pt x="344" y="548"/>
                  </a:lnTo>
                  <a:lnTo>
                    <a:pt x="300" y="605"/>
                  </a:lnTo>
                  <a:lnTo>
                    <a:pt x="258" y="664"/>
                  </a:lnTo>
                  <a:lnTo>
                    <a:pt x="218" y="725"/>
                  </a:lnTo>
                  <a:lnTo>
                    <a:pt x="182" y="788"/>
                  </a:lnTo>
                  <a:lnTo>
                    <a:pt x="149" y="853"/>
                  </a:lnTo>
                  <a:lnTo>
                    <a:pt x="119" y="920"/>
                  </a:lnTo>
                  <a:lnTo>
                    <a:pt x="92" y="988"/>
                  </a:lnTo>
                  <a:lnTo>
                    <a:pt x="67" y="1058"/>
                  </a:lnTo>
                  <a:lnTo>
                    <a:pt x="47" y="1130"/>
                  </a:lnTo>
                  <a:lnTo>
                    <a:pt x="30" y="1203"/>
                  </a:lnTo>
                  <a:lnTo>
                    <a:pt x="17" y="1277"/>
                  </a:lnTo>
                  <a:lnTo>
                    <a:pt x="8" y="1352"/>
                  </a:lnTo>
                  <a:lnTo>
                    <a:pt x="2" y="1429"/>
                  </a:lnTo>
                  <a:lnTo>
                    <a:pt x="0" y="1506"/>
                  </a:lnTo>
                  <a:lnTo>
                    <a:pt x="0" y="11547"/>
                  </a:lnTo>
                  <a:lnTo>
                    <a:pt x="2" y="11624"/>
                  </a:lnTo>
                  <a:lnTo>
                    <a:pt x="8" y="11700"/>
                  </a:lnTo>
                  <a:lnTo>
                    <a:pt x="17" y="11776"/>
                  </a:lnTo>
                  <a:lnTo>
                    <a:pt x="30" y="11850"/>
                  </a:lnTo>
                  <a:lnTo>
                    <a:pt x="47" y="11922"/>
                  </a:lnTo>
                  <a:lnTo>
                    <a:pt x="67" y="11994"/>
                  </a:lnTo>
                  <a:lnTo>
                    <a:pt x="92" y="12064"/>
                  </a:lnTo>
                  <a:lnTo>
                    <a:pt x="118" y="12132"/>
                  </a:lnTo>
                  <a:lnTo>
                    <a:pt x="148" y="12198"/>
                  </a:lnTo>
                  <a:lnTo>
                    <a:pt x="181" y="12264"/>
                  </a:lnTo>
                  <a:lnTo>
                    <a:pt x="217" y="12326"/>
                  </a:lnTo>
                  <a:lnTo>
                    <a:pt x="257" y="12387"/>
                  </a:lnTo>
                  <a:lnTo>
                    <a:pt x="299" y="12446"/>
                  </a:lnTo>
                  <a:lnTo>
                    <a:pt x="343" y="12504"/>
                  </a:lnTo>
                  <a:lnTo>
                    <a:pt x="390" y="12558"/>
                  </a:lnTo>
                  <a:lnTo>
                    <a:pt x="441" y="12610"/>
                  </a:lnTo>
                  <a:lnTo>
                    <a:pt x="493" y="12660"/>
                  </a:lnTo>
                  <a:lnTo>
                    <a:pt x="547" y="12707"/>
                  </a:lnTo>
                  <a:lnTo>
                    <a:pt x="604" y="12752"/>
                  </a:lnTo>
                  <a:lnTo>
                    <a:pt x="663" y="12794"/>
                  </a:lnTo>
                  <a:lnTo>
                    <a:pt x="724" y="12833"/>
                  </a:lnTo>
                  <a:lnTo>
                    <a:pt x="787" y="12869"/>
                  </a:lnTo>
                  <a:lnTo>
                    <a:pt x="852" y="12902"/>
                  </a:lnTo>
                  <a:lnTo>
                    <a:pt x="918" y="12933"/>
                  </a:lnTo>
                  <a:lnTo>
                    <a:pt x="987" y="12959"/>
                  </a:lnTo>
                  <a:lnTo>
                    <a:pt x="1056" y="12984"/>
                  </a:lnTo>
                  <a:lnTo>
                    <a:pt x="1128" y="13004"/>
                  </a:lnTo>
                  <a:lnTo>
                    <a:pt x="1201" y="13021"/>
                  </a:lnTo>
                  <a:lnTo>
                    <a:pt x="1275" y="13035"/>
                  </a:lnTo>
                  <a:lnTo>
                    <a:pt x="1350" y="13044"/>
                  </a:lnTo>
                  <a:lnTo>
                    <a:pt x="1426" y="13050"/>
                  </a:lnTo>
                  <a:lnTo>
                    <a:pt x="1504" y="13053"/>
                  </a:lnTo>
                  <a:lnTo>
                    <a:pt x="6539" y="13053"/>
                  </a:lnTo>
                  <a:lnTo>
                    <a:pt x="6539" y="13663"/>
                  </a:lnTo>
                  <a:lnTo>
                    <a:pt x="3399" y="14070"/>
                  </a:lnTo>
                  <a:lnTo>
                    <a:pt x="3378" y="14076"/>
                  </a:lnTo>
                  <a:lnTo>
                    <a:pt x="3358" y="14082"/>
                  </a:lnTo>
                  <a:lnTo>
                    <a:pt x="3338" y="14090"/>
                  </a:lnTo>
                  <a:lnTo>
                    <a:pt x="3319" y="14098"/>
                  </a:lnTo>
                  <a:lnTo>
                    <a:pt x="3299" y="14106"/>
                  </a:lnTo>
                  <a:lnTo>
                    <a:pt x="3280" y="14116"/>
                  </a:lnTo>
                  <a:lnTo>
                    <a:pt x="3262" y="14126"/>
                  </a:lnTo>
                  <a:lnTo>
                    <a:pt x="3245" y="14137"/>
                  </a:lnTo>
                  <a:lnTo>
                    <a:pt x="3228" y="14149"/>
                  </a:lnTo>
                  <a:lnTo>
                    <a:pt x="3211" y="14161"/>
                  </a:lnTo>
                  <a:lnTo>
                    <a:pt x="3196" y="14174"/>
                  </a:lnTo>
                  <a:lnTo>
                    <a:pt x="3180" y="14188"/>
                  </a:lnTo>
                  <a:lnTo>
                    <a:pt x="3166" y="14203"/>
                  </a:lnTo>
                  <a:lnTo>
                    <a:pt x="3151" y="14217"/>
                  </a:lnTo>
                  <a:lnTo>
                    <a:pt x="3138" y="14233"/>
                  </a:lnTo>
                  <a:lnTo>
                    <a:pt x="3124" y="14249"/>
                  </a:lnTo>
                  <a:lnTo>
                    <a:pt x="3112" y="14265"/>
                  </a:lnTo>
                  <a:lnTo>
                    <a:pt x="3100" y="14282"/>
                  </a:lnTo>
                  <a:lnTo>
                    <a:pt x="3089" y="14299"/>
                  </a:lnTo>
                  <a:lnTo>
                    <a:pt x="3079" y="14316"/>
                  </a:lnTo>
                  <a:lnTo>
                    <a:pt x="3070" y="14335"/>
                  </a:lnTo>
                  <a:lnTo>
                    <a:pt x="3061" y="14353"/>
                  </a:lnTo>
                  <a:lnTo>
                    <a:pt x="3053" y="14372"/>
                  </a:lnTo>
                  <a:lnTo>
                    <a:pt x="3046" y="14391"/>
                  </a:lnTo>
                  <a:lnTo>
                    <a:pt x="3039" y="14411"/>
                  </a:lnTo>
                  <a:lnTo>
                    <a:pt x="3034" y="14431"/>
                  </a:lnTo>
                  <a:lnTo>
                    <a:pt x="3029" y="14452"/>
                  </a:lnTo>
                  <a:lnTo>
                    <a:pt x="3025" y="14473"/>
                  </a:lnTo>
                  <a:lnTo>
                    <a:pt x="3022" y="14493"/>
                  </a:lnTo>
                  <a:lnTo>
                    <a:pt x="3020" y="14514"/>
                  </a:lnTo>
                  <a:lnTo>
                    <a:pt x="3018" y="14536"/>
                  </a:lnTo>
                  <a:lnTo>
                    <a:pt x="3018" y="14557"/>
                  </a:lnTo>
                  <a:lnTo>
                    <a:pt x="3019" y="14583"/>
                  </a:lnTo>
                  <a:lnTo>
                    <a:pt x="3020" y="14608"/>
                  </a:lnTo>
                  <a:lnTo>
                    <a:pt x="3024" y="14633"/>
                  </a:lnTo>
                  <a:lnTo>
                    <a:pt x="3028" y="14658"/>
                  </a:lnTo>
                  <a:lnTo>
                    <a:pt x="3034" y="14682"/>
                  </a:lnTo>
                  <a:lnTo>
                    <a:pt x="3040" y="14707"/>
                  </a:lnTo>
                  <a:lnTo>
                    <a:pt x="3048" y="14730"/>
                  </a:lnTo>
                  <a:lnTo>
                    <a:pt x="3057" y="14753"/>
                  </a:lnTo>
                  <a:lnTo>
                    <a:pt x="3067" y="14775"/>
                  </a:lnTo>
                  <a:lnTo>
                    <a:pt x="3078" y="14797"/>
                  </a:lnTo>
                  <a:lnTo>
                    <a:pt x="3090" y="14818"/>
                  </a:lnTo>
                  <a:lnTo>
                    <a:pt x="3103" y="14838"/>
                  </a:lnTo>
                  <a:lnTo>
                    <a:pt x="3117" y="14857"/>
                  </a:lnTo>
                  <a:lnTo>
                    <a:pt x="3132" y="14876"/>
                  </a:lnTo>
                  <a:lnTo>
                    <a:pt x="3149" y="14894"/>
                  </a:lnTo>
                  <a:lnTo>
                    <a:pt x="3165" y="14912"/>
                  </a:lnTo>
                  <a:lnTo>
                    <a:pt x="3183" y="14928"/>
                  </a:lnTo>
                  <a:lnTo>
                    <a:pt x="3201" y="14945"/>
                  </a:lnTo>
                  <a:lnTo>
                    <a:pt x="3220" y="14960"/>
                  </a:lnTo>
                  <a:lnTo>
                    <a:pt x="3239" y="14974"/>
                  </a:lnTo>
                  <a:lnTo>
                    <a:pt x="3260" y="14987"/>
                  </a:lnTo>
                  <a:lnTo>
                    <a:pt x="3280" y="14999"/>
                  </a:lnTo>
                  <a:lnTo>
                    <a:pt x="3302" y="15010"/>
                  </a:lnTo>
                  <a:lnTo>
                    <a:pt x="3325" y="15020"/>
                  </a:lnTo>
                  <a:lnTo>
                    <a:pt x="3348" y="15029"/>
                  </a:lnTo>
                  <a:lnTo>
                    <a:pt x="3371" y="15037"/>
                  </a:lnTo>
                  <a:lnTo>
                    <a:pt x="3395" y="15043"/>
                  </a:lnTo>
                  <a:lnTo>
                    <a:pt x="3419" y="15049"/>
                  </a:lnTo>
                  <a:lnTo>
                    <a:pt x="3444" y="15053"/>
                  </a:lnTo>
                  <a:lnTo>
                    <a:pt x="3469" y="15056"/>
                  </a:lnTo>
                  <a:lnTo>
                    <a:pt x="3495" y="15058"/>
                  </a:lnTo>
                  <a:lnTo>
                    <a:pt x="3521" y="15059"/>
                  </a:lnTo>
                  <a:lnTo>
                    <a:pt x="12574" y="15059"/>
                  </a:lnTo>
                  <a:lnTo>
                    <a:pt x="12600" y="15058"/>
                  </a:lnTo>
                  <a:lnTo>
                    <a:pt x="12626" y="15056"/>
                  </a:lnTo>
                  <a:lnTo>
                    <a:pt x="12651" y="15053"/>
                  </a:lnTo>
                  <a:lnTo>
                    <a:pt x="12676" y="15049"/>
                  </a:lnTo>
                  <a:lnTo>
                    <a:pt x="12700" y="15043"/>
                  </a:lnTo>
                  <a:lnTo>
                    <a:pt x="12724" y="15037"/>
                  </a:lnTo>
                  <a:lnTo>
                    <a:pt x="12747" y="15029"/>
                  </a:lnTo>
                  <a:lnTo>
                    <a:pt x="12770" y="15020"/>
                  </a:lnTo>
                  <a:lnTo>
                    <a:pt x="12793" y="15010"/>
                  </a:lnTo>
                  <a:lnTo>
                    <a:pt x="12814" y="14999"/>
                  </a:lnTo>
                  <a:lnTo>
                    <a:pt x="12835" y="14987"/>
                  </a:lnTo>
                  <a:lnTo>
                    <a:pt x="12856" y="14974"/>
                  </a:lnTo>
                  <a:lnTo>
                    <a:pt x="12875" y="14960"/>
                  </a:lnTo>
                  <a:lnTo>
                    <a:pt x="12894" y="14945"/>
                  </a:lnTo>
                  <a:lnTo>
                    <a:pt x="12912" y="14928"/>
                  </a:lnTo>
                  <a:lnTo>
                    <a:pt x="12930" y="14912"/>
                  </a:lnTo>
                  <a:lnTo>
                    <a:pt x="12946" y="14894"/>
                  </a:lnTo>
                  <a:lnTo>
                    <a:pt x="12963" y="14876"/>
                  </a:lnTo>
                  <a:lnTo>
                    <a:pt x="12978" y="14857"/>
                  </a:lnTo>
                  <a:lnTo>
                    <a:pt x="12992" y="14838"/>
                  </a:lnTo>
                  <a:lnTo>
                    <a:pt x="13005" y="14818"/>
                  </a:lnTo>
                  <a:lnTo>
                    <a:pt x="13017" y="14797"/>
                  </a:lnTo>
                  <a:lnTo>
                    <a:pt x="13028" y="14775"/>
                  </a:lnTo>
                  <a:lnTo>
                    <a:pt x="13038" y="14753"/>
                  </a:lnTo>
                  <a:lnTo>
                    <a:pt x="13047" y="14730"/>
                  </a:lnTo>
                  <a:lnTo>
                    <a:pt x="13055" y="14707"/>
                  </a:lnTo>
                  <a:lnTo>
                    <a:pt x="13061" y="14682"/>
                  </a:lnTo>
                  <a:lnTo>
                    <a:pt x="13067" y="14658"/>
                  </a:lnTo>
                  <a:lnTo>
                    <a:pt x="13071" y="14633"/>
                  </a:lnTo>
                  <a:lnTo>
                    <a:pt x="13074" y="14608"/>
                  </a:lnTo>
                  <a:lnTo>
                    <a:pt x="13076" y="14583"/>
                  </a:lnTo>
                  <a:lnTo>
                    <a:pt x="13077" y="14557"/>
                  </a:lnTo>
                  <a:lnTo>
                    <a:pt x="13077" y="14536"/>
                  </a:lnTo>
                  <a:lnTo>
                    <a:pt x="13075" y="14514"/>
                  </a:lnTo>
                  <a:lnTo>
                    <a:pt x="13073" y="14493"/>
                  </a:lnTo>
                  <a:lnTo>
                    <a:pt x="13070" y="14473"/>
                  </a:lnTo>
                  <a:lnTo>
                    <a:pt x="13066" y="14452"/>
                  </a:lnTo>
                  <a:lnTo>
                    <a:pt x="13061" y="14431"/>
                  </a:lnTo>
                  <a:lnTo>
                    <a:pt x="13056" y="14411"/>
                  </a:lnTo>
                  <a:lnTo>
                    <a:pt x="13049" y="14391"/>
                  </a:lnTo>
                  <a:lnTo>
                    <a:pt x="13042" y="14372"/>
                  </a:lnTo>
                  <a:lnTo>
                    <a:pt x="13034" y="14353"/>
                  </a:lnTo>
                  <a:lnTo>
                    <a:pt x="13025" y="14335"/>
                  </a:lnTo>
                  <a:lnTo>
                    <a:pt x="13016" y="14316"/>
                  </a:lnTo>
                  <a:lnTo>
                    <a:pt x="13006" y="14299"/>
                  </a:lnTo>
                  <a:lnTo>
                    <a:pt x="12995" y="14282"/>
                  </a:lnTo>
                  <a:lnTo>
                    <a:pt x="12983" y="14265"/>
                  </a:lnTo>
                  <a:lnTo>
                    <a:pt x="12971" y="14249"/>
                  </a:lnTo>
                  <a:lnTo>
                    <a:pt x="12957" y="14233"/>
                  </a:lnTo>
                  <a:lnTo>
                    <a:pt x="12944" y="14217"/>
                  </a:lnTo>
                  <a:lnTo>
                    <a:pt x="12930" y="14203"/>
                  </a:lnTo>
                  <a:lnTo>
                    <a:pt x="12915" y="14188"/>
                  </a:lnTo>
                  <a:lnTo>
                    <a:pt x="12900" y="14174"/>
                  </a:lnTo>
                  <a:lnTo>
                    <a:pt x="12884" y="14161"/>
                  </a:lnTo>
                  <a:lnTo>
                    <a:pt x="12867" y="14149"/>
                  </a:lnTo>
                  <a:lnTo>
                    <a:pt x="12850" y="14137"/>
                  </a:lnTo>
                  <a:lnTo>
                    <a:pt x="12833" y="14126"/>
                  </a:lnTo>
                  <a:lnTo>
                    <a:pt x="12815" y="14116"/>
                  </a:lnTo>
                  <a:lnTo>
                    <a:pt x="12796" y="14106"/>
                  </a:lnTo>
                  <a:lnTo>
                    <a:pt x="12776" y="14098"/>
                  </a:lnTo>
                  <a:lnTo>
                    <a:pt x="12757" y="14090"/>
                  </a:lnTo>
                  <a:lnTo>
                    <a:pt x="12737" y="14082"/>
                  </a:lnTo>
                  <a:lnTo>
                    <a:pt x="12717" y="14076"/>
                  </a:lnTo>
                  <a:lnTo>
                    <a:pt x="12696" y="14070"/>
                  </a:lnTo>
                  <a:lnTo>
                    <a:pt x="9556" y="13663"/>
                  </a:lnTo>
                  <a:lnTo>
                    <a:pt x="9556" y="13053"/>
                  </a:lnTo>
                  <a:lnTo>
                    <a:pt x="14591" y="13053"/>
                  </a:lnTo>
                  <a:lnTo>
                    <a:pt x="14669" y="13050"/>
                  </a:lnTo>
                  <a:lnTo>
                    <a:pt x="14745" y="13044"/>
                  </a:lnTo>
                  <a:lnTo>
                    <a:pt x="14820" y="13035"/>
                  </a:lnTo>
                  <a:lnTo>
                    <a:pt x="14894" y="13021"/>
                  </a:lnTo>
                  <a:lnTo>
                    <a:pt x="14967" y="13004"/>
                  </a:lnTo>
                  <a:lnTo>
                    <a:pt x="15039" y="12984"/>
                  </a:lnTo>
                  <a:lnTo>
                    <a:pt x="15108" y="12959"/>
                  </a:lnTo>
                  <a:lnTo>
                    <a:pt x="15177" y="12933"/>
                  </a:lnTo>
                  <a:lnTo>
                    <a:pt x="15243" y="12902"/>
                  </a:lnTo>
                  <a:lnTo>
                    <a:pt x="15308" y="12869"/>
                  </a:lnTo>
                  <a:lnTo>
                    <a:pt x="15371" y="12833"/>
                  </a:lnTo>
                  <a:lnTo>
                    <a:pt x="15432" y="12794"/>
                  </a:lnTo>
                  <a:lnTo>
                    <a:pt x="15491" y="12752"/>
                  </a:lnTo>
                  <a:lnTo>
                    <a:pt x="15548" y="12707"/>
                  </a:lnTo>
                  <a:lnTo>
                    <a:pt x="15602" y="12660"/>
                  </a:lnTo>
                  <a:lnTo>
                    <a:pt x="15654" y="12610"/>
                  </a:lnTo>
                  <a:lnTo>
                    <a:pt x="15705" y="12558"/>
                  </a:lnTo>
                  <a:lnTo>
                    <a:pt x="15752" y="12504"/>
                  </a:lnTo>
                  <a:lnTo>
                    <a:pt x="15796" y="12446"/>
                  </a:lnTo>
                  <a:lnTo>
                    <a:pt x="15838" y="12387"/>
                  </a:lnTo>
                  <a:lnTo>
                    <a:pt x="15878" y="12326"/>
                  </a:lnTo>
                  <a:lnTo>
                    <a:pt x="15914" y="12264"/>
                  </a:lnTo>
                  <a:lnTo>
                    <a:pt x="15947" y="12198"/>
                  </a:lnTo>
                  <a:lnTo>
                    <a:pt x="15977" y="12132"/>
                  </a:lnTo>
                  <a:lnTo>
                    <a:pt x="16003" y="12064"/>
                  </a:lnTo>
                  <a:lnTo>
                    <a:pt x="16028" y="11994"/>
                  </a:lnTo>
                  <a:lnTo>
                    <a:pt x="16048" y="11922"/>
                  </a:lnTo>
                  <a:lnTo>
                    <a:pt x="16065" y="11850"/>
                  </a:lnTo>
                  <a:lnTo>
                    <a:pt x="16078" y="11776"/>
                  </a:lnTo>
                  <a:lnTo>
                    <a:pt x="16087" y="11700"/>
                  </a:lnTo>
                  <a:lnTo>
                    <a:pt x="16093" y="11624"/>
                  </a:lnTo>
                  <a:lnTo>
                    <a:pt x="16095" y="11547"/>
                  </a:lnTo>
                  <a:lnTo>
                    <a:pt x="16095" y="1506"/>
                  </a:lnTo>
                  <a:lnTo>
                    <a:pt x="16093" y="1429"/>
                  </a:lnTo>
                  <a:lnTo>
                    <a:pt x="16087" y="1352"/>
                  </a:lnTo>
                  <a:lnTo>
                    <a:pt x="16078" y="1277"/>
                  </a:lnTo>
                  <a:lnTo>
                    <a:pt x="16064" y="1203"/>
                  </a:lnTo>
                  <a:lnTo>
                    <a:pt x="16048" y="1130"/>
                  </a:lnTo>
                  <a:lnTo>
                    <a:pt x="16028" y="1058"/>
                  </a:lnTo>
                  <a:lnTo>
                    <a:pt x="16003" y="988"/>
                  </a:lnTo>
                  <a:lnTo>
                    <a:pt x="15976" y="920"/>
                  </a:lnTo>
                  <a:lnTo>
                    <a:pt x="15946" y="853"/>
                  </a:lnTo>
                  <a:lnTo>
                    <a:pt x="15913" y="788"/>
                  </a:lnTo>
                  <a:lnTo>
                    <a:pt x="15877" y="725"/>
                  </a:lnTo>
                  <a:lnTo>
                    <a:pt x="15837" y="664"/>
                  </a:lnTo>
                  <a:lnTo>
                    <a:pt x="15795" y="605"/>
                  </a:lnTo>
                  <a:lnTo>
                    <a:pt x="15750" y="548"/>
                  </a:lnTo>
                  <a:lnTo>
                    <a:pt x="15703" y="493"/>
                  </a:lnTo>
                  <a:lnTo>
                    <a:pt x="15652" y="441"/>
                  </a:lnTo>
                  <a:lnTo>
                    <a:pt x="15600" y="392"/>
                  </a:lnTo>
                  <a:lnTo>
                    <a:pt x="15546" y="344"/>
                  </a:lnTo>
                  <a:lnTo>
                    <a:pt x="15488" y="299"/>
                  </a:lnTo>
                  <a:lnTo>
                    <a:pt x="15429" y="257"/>
                  </a:lnTo>
                  <a:lnTo>
                    <a:pt x="15369" y="218"/>
                  </a:lnTo>
                  <a:lnTo>
                    <a:pt x="15305" y="182"/>
                  </a:lnTo>
                  <a:lnTo>
                    <a:pt x="15240" y="149"/>
                  </a:lnTo>
                  <a:lnTo>
                    <a:pt x="15174" y="118"/>
                  </a:lnTo>
                  <a:lnTo>
                    <a:pt x="15105" y="91"/>
                  </a:lnTo>
                  <a:lnTo>
                    <a:pt x="15035" y="67"/>
                  </a:lnTo>
                  <a:lnTo>
                    <a:pt x="14963" y="47"/>
                  </a:lnTo>
                  <a:lnTo>
                    <a:pt x="14890" y="30"/>
                  </a:lnTo>
                  <a:lnTo>
                    <a:pt x="14815" y="17"/>
                  </a:lnTo>
                  <a:lnTo>
                    <a:pt x="14740" y="8"/>
                  </a:lnTo>
                  <a:lnTo>
                    <a:pt x="14664" y="2"/>
                  </a:lnTo>
                  <a:lnTo>
                    <a:pt x="1458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endParaRPr>
            </a:p>
          </p:txBody>
        </p:sp>
      </p:grpSp>
      <p:sp>
        <p:nvSpPr>
          <p:cNvPr id="27" name="任意多边形: 形状 26"/>
          <p:cNvSpPr/>
          <p:nvPr/>
        </p:nvSpPr>
        <p:spPr>
          <a:xfrm flipH="1">
            <a:off x="725957" y="4497311"/>
            <a:ext cx="2317894" cy="426261"/>
          </a:xfrm>
          <a:custGeom>
            <a:gdLst>
              <a:gd name="connsiteX0" fmla="*/ 2317894 w 2317894"/>
              <a:gd name="connsiteY0" fmla="*/ 0 h 426261"/>
              <a:gd name="connsiteX1" fmla="*/ 106565 w 2317894"/>
              <a:gd name="connsiteY1" fmla="*/ 0 h 426261"/>
              <a:gd name="connsiteX2" fmla="*/ 0 w 2317894"/>
              <a:gd name="connsiteY2" fmla="*/ 426261 h 426261"/>
              <a:gd name="connsiteX3" fmla="*/ 2317894 w 2317894"/>
              <a:gd name="connsiteY3" fmla="*/ 426261 h 4262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17894" h="426260">
                <a:moveTo>
                  <a:pt x="2317894" y="0"/>
                </a:moveTo>
                <a:lnTo>
                  <a:pt x="106565" y="0"/>
                </a:lnTo>
                <a:lnTo>
                  <a:pt x="0" y="426261"/>
                </a:lnTo>
                <a:lnTo>
                  <a:pt x="2317894" y="426261"/>
                </a:lnTo>
                <a:close/>
              </a:path>
            </a:pathLst>
          </a:cu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28" name="组合 27"/>
          <p:cNvGrpSpPr/>
          <p:nvPr/>
        </p:nvGrpSpPr>
        <p:grpSpPr>
          <a:xfrm>
            <a:off x="5781974" y="3140669"/>
            <a:ext cx="1567664" cy="1377254"/>
            <a:chOff x="464574" y="1906534"/>
            <a:chExt cx="1567664" cy="1377254"/>
          </a:xfrm>
        </p:grpSpPr>
        <p:sp>
          <p:nvSpPr>
            <p:cNvPr id="29" name="文本框 28"/>
            <p:cNvSpPr txBox="1"/>
            <p:nvPr/>
          </p:nvSpPr>
          <p:spPr>
            <a:xfrm>
              <a:off x="464574" y="2269058"/>
              <a:ext cx="1567664" cy="10147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cxnSp>
        <p:nvCxnSpPr>
          <p:cNvPr id="32" name="直接连接符 31"/>
          <p:cNvCxnSpPr/>
          <p:nvPr/>
        </p:nvCxnSpPr>
        <p:spPr>
          <a:xfrm flipH="1">
            <a:off x="7559188" y="1600200"/>
            <a:ext cx="0" cy="332337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H="1">
            <a:off x="9607063" y="1600200"/>
            <a:ext cx="0" cy="332337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组合 39"/>
          <p:cNvGrpSpPr/>
          <p:nvPr/>
        </p:nvGrpSpPr>
        <p:grpSpPr>
          <a:xfrm>
            <a:off x="7799294" y="3140669"/>
            <a:ext cx="1567664" cy="1377254"/>
            <a:chOff x="464574" y="1906534"/>
            <a:chExt cx="1567664" cy="1377254"/>
          </a:xfrm>
        </p:grpSpPr>
        <p:sp>
          <p:nvSpPr>
            <p:cNvPr id="41" name="文本框 40"/>
            <p:cNvSpPr txBox="1"/>
            <p:nvPr/>
          </p:nvSpPr>
          <p:spPr>
            <a:xfrm>
              <a:off x="464574" y="2269058"/>
              <a:ext cx="1567664" cy="10147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9816614" y="3140669"/>
            <a:ext cx="1567664" cy="1377254"/>
            <a:chOff x="464574" y="1906534"/>
            <a:chExt cx="1567664" cy="1377254"/>
          </a:xfrm>
        </p:grpSpPr>
        <p:sp>
          <p:nvSpPr>
            <p:cNvPr id="44" name="文本框 43"/>
            <p:cNvSpPr txBox="1"/>
            <p:nvPr/>
          </p:nvSpPr>
          <p:spPr>
            <a:xfrm>
              <a:off x="464574" y="2269058"/>
              <a:ext cx="1567664" cy="10147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46" name="文本框 45"/>
          <p:cNvSpPr txBox="1"/>
          <p:nvPr/>
        </p:nvSpPr>
        <p:spPr>
          <a:xfrm>
            <a:off x="1101072" y="4541164"/>
            <a:ext cx="1567664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700463" y="5072816"/>
            <a:ext cx="9805609" cy="53245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>
                <a:solidFill>
                  <a:schemeClr val="bg1">
                    <a:lumMod val="50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此处添加详细文本描述，建议与标题相关并符合整体语言风格，语言描述尽量简洁生动。</a:t>
            </a:r>
            <a:endParaRPr lang="zh-CN" altLang="en-US" sz="100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01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545138" y="1109663"/>
            <a:ext cx="1920875" cy="3043237"/>
            <a:chOff x="5545138" y="1890713"/>
            <a:chExt cx="1920875" cy="3043237"/>
          </a:xfrm>
        </p:grpSpPr>
        <p:sp>
          <p:nvSpPr>
            <p:cNvPr id="3" name="下箭头 1"/>
            <p:cNvSpPr/>
            <p:nvPr/>
          </p:nvSpPr>
          <p:spPr>
            <a:xfrm>
              <a:off x="5545138" y="1890713"/>
              <a:ext cx="1920875" cy="3043237"/>
            </a:xfrm>
            <a:custGeom>
              <a:gdLst>
                <a:gd name="connsiteX0" fmla="*/ 0 w 792088"/>
                <a:gd name="connsiteY0" fmla="*/ 2084125 h 2448272"/>
                <a:gd name="connsiteX1" fmla="*/ 198022 w 792088"/>
                <a:gd name="connsiteY1" fmla="*/ 2084125 h 2448272"/>
                <a:gd name="connsiteX2" fmla="*/ 198022 w 792088"/>
                <a:gd name="connsiteY2" fmla="*/ 0 h 2448272"/>
                <a:gd name="connsiteX3" fmla="*/ 594066 w 792088"/>
                <a:gd name="connsiteY3" fmla="*/ 0 h 2448272"/>
                <a:gd name="connsiteX4" fmla="*/ 594066 w 792088"/>
                <a:gd name="connsiteY4" fmla="*/ 2084125 h 2448272"/>
                <a:gd name="connsiteX5" fmla="*/ 792088 w 792088"/>
                <a:gd name="connsiteY5" fmla="*/ 2084125 h 2448272"/>
                <a:gd name="connsiteX6" fmla="*/ 396044 w 792088"/>
                <a:gd name="connsiteY6" fmla="*/ 2448272 h 2448272"/>
                <a:gd name="connsiteX7" fmla="*/ 0 w 792088"/>
                <a:gd name="connsiteY7" fmla="*/ 2084125 h 2448272"/>
                <a:gd name="connsiteX0-1" fmla="*/ 1354332 w 2146420"/>
                <a:gd name="connsiteY0-2" fmla="*/ 2116023 h 2480170"/>
                <a:gd name="connsiteX1-3" fmla="*/ 1552354 w 2146420"/>
                <a:gd name="connsiteY1-4" fmla="*/ 2116023 h 2480170"/>
                <a:gd name="connsiteX2-5" fmla="*/ 0 w 2146420"/>
                <a:gd name="connsiteY2-6" fmla="*/ 0 h 2480170"/>
                <a:gd name="connsiteX3-7" fmla="*/ 1948398 w 2146420"/>
                <a:gd name="connsiteY3-8" fmla="*/ 31898 h 2480170"/>
                <a:gd name="connsiteX4-9" fmla="*/ 1948398 w 2146420"/>
                <a:gd name="connsiteY4-10" fmla="*/ 2116023 h 2480170"/>
                <a:gd name="connsiteX5-11" fmla="*/ 2146420 w 2146420"/>
                <a:gd name="connsiteY5-12" fmla="*/ 2116023 h 2480170"/>
                <a:gd name="connsiteX6-13" fmla="*/ 1750376 w 2146420"/>
                <a:gd name="connsiteY6-14" fmla="*/ 2480170 h 2480170"/>
                <a:gd name="connsiteX7-15" fmla="*/ 1354332 w 2146420"/>
                <a:gd name="connsiteY7-16" fmla="*/ 2116023 h 2480170"/>
                <a:gd name="connsiteX0-17" fmla="*/ 1354332 w 2146420"/>
                <a:gd name="connsiteY0-18" fmla="*/ 2945362 h 3309509"/>
                <a:gd name="connsiteX1-19" fmla="*/ 1552354 w 2146420"/>
                <a:gd name="connsiteY1-20" fmla="*/ 2945362 h 3309509"/>
                <a:gd name="connsiteX2-21" fmla="*/ 0 w 2146420"/>
                <a:gd name="connsiteY2-22" fmla="*/ 829339 h 3309509"/>
                <a:gd name="connsiteX3-23" fmla="*/ 130231 w 2146420"/>
                <a:gd name="connsiteY3-24" fmla="*/ 0 h 3309509"/>
                <a:gd name="connsiteX4-25" fmla="*/ 1948398 w 2146420"/>
                <a:gd name="connsiteY4-26" fmla="*/ 2945362 h 3309509"/>
                <a:gd name="connsiteX5-27" fmla="*/ 2146420 w 2146420"/>
                <a:gd name="connsiteY5-28" fmla="*/ 2945362 h 3309509"/>
                <a:gd name="connsiteX6-29" fmla="*/ 1750376 w 2146420"/>
                <a:gd name="connsiteY6-30" fmla="*/ 3309509 h 3309509"/>
                <a:gd name="connsiteX7-31" fmla="*/ 1354332 w 2146420"/>
                <a:gd name="connsiteY7-32" fmla="*/ 2945362 h 3309509"/>
                <a:gd name="connsiteX0-33" fmla="*/ 1354332 w 2146420"/>
                <a:gd name="connsiteY0-34" fmla="*/ 2679548 h 3043695"/>
                <a:gd name="connsiteX1-35" fmla="*/ 1552354 w 2146420"/>
                <a:gd name="connsiteY1-36" fmla="*/ 2679548 h 3043695"/>
                <a:gd name="connsiteX2-37" fmla="*/ 0 w 2146420"/>
                <a:gd name="connsiteY2-38" fmla="*/ 563525 h 3043695"/>
                <a:gd name="connsiteX3-39" fmla="*/ 225924 w 2146420"/>
                <a:gd name="connsiteY3-40" fmla="*/ 0 h 3043695"/>
                <a:gd name="connsiteX4-41" fmla="*/ 1948398 w 2146420"/>
                <a:gd name="connsiteY4-42" fmla="*/ 2679548 h 3043695"/>
                <a:gd name="connsiteX5-43" fmla="*/ 2146420 w 2146420"/>
                <a:gd name="connsiteY5-44" fmla="*/ 2679548 h 3043695"/>
                <a:gd name="connsiteX6-45" fmla="*/ 1750376 w 2146420"/>
                <a:gd name="connsiteY6-46" fmla="*/ 3043695 h 3043695"/>
                <a:gd name="connsiteX7-47" fmla="*/ 1354332 w 2146420"/>
                <a:gd name="connsiteY7-48" fmla="*/ 2679548 h 3043695"/>
                <a:gd name="connsiteX0-49" fmla="*/ 1128408 w 1920496"/>
                <a:gd name="connsiteY0-50" fmla="*/ 2679548 h 3043695"/>
                <a:gd name="connsiteX1-51" fmla="*/ 1326430 w 1920496"/>
                <a:gd name="connsiteY1-52" fmla="*/ 2679548 h 3043695"/>
                <a:gd name="connsiteX2-53" fmla="*/ 465192 w 1920496"/>
                <a:gd name="connsiteY2-54" fmla="*/ 1137683 h 3043695"/>
                <a:gd name="connsiteX3-55" fmla="*/ 0 w 1920496"/>
                <a:gd name="connsiteY3-56" fmla="*/ 0 h 3043695"/>
                <a:gd name="connsiteX4-57" fmla="*/ 1722474 w 1920496"/>
                <a:gd name="connsiteY4-58" fmla="*/ 2679548 h 3043695"/>
                <a:gd name="connsiteX5-59" fmla="*/ 1920496 w 1920496"/>
                <a:gd name="connsiteY5-60" fmla="*/ 2679548 h 3043695"/>
                <a:gd name="connsiteX6-61" fmla="*/ 1524452 w 1920496"/>
                <a:gd name="connsiteY6-62" fmla="*/ 3043695 h 3043695"/>
                <a:gd name="connsiteX7-63" fmla="*/ 1128408 w 1920496"/>
                <a:gd name="connsiteY7-64" fmla="*/ 2679548 h 3043695"/>
                <a:gd name="connsiteX0-65" fmla="*/ 1128408 w 1920496"/>
                <a:gd name="connsiteY0-66" fmla="*/ 2679548 h 3043695"/>
                <a:gd name="connsiteX1-67" fmla="*/ 1326430 w 1920496"/>
                <a:gd name="connsiteY1-68" fmla="*/ 2679548 h 3043695"/>
                <a:gd name="connsiteX2-69" fmla="*/ 465192 w 1920496"/>
                <a:gd name="connsiteY2-70" fmla="*/ 1137683 h 3043695"/>
                <a:gd name="connsiteX3-71" fmla="*/ 0 w 1920496"/>
                <a:gd name="connsiteY3-72" fmla="*/ 0 h 3043695"/>
                <a:gd name="connsiteX4-73" fmla="*/ 1722474 w 1920496"/>
                <a:gd name="connsiteY4-74" fmla="*/ 2679548 h 3043695"/>
                <a:gd name="connsiteX5-75" fmla="*/ 1920496 w 1920496"/>
                <a:gd name="connsiteY5-76" fmla="*/ 2679548 h 3043695"/>
                <a:gd name="connsiteX6-77" fmla="*/ 1524452 w 1920496"/>
                <a:gd name="connsiteY6-78" fmla="*/ 3043695 h 3043695"/>
                <a:gd name="connsiteX7-79" fmla="*/ 1128408 w 1920496"/>
                <a:gd name="connsiteY7-80" fmla="*/ 2679548 h 3043695"/>
                <a:gd name="connsiteX0-81" fmla="*/ 1128408 w 1920496"/>
                <a:gd name="connsiteY0-82" fmla="*/ 2679548 h 3043695"/>
                <a:gd name="connsiteX1-83" fmla="*/ 1326430 w 1920496"/>
                <a:gd name="connsiteY1-84" fmla="*/ 2679548 h 3043695"/>
                <a:gd name="connsiteX2-85" fmla="*/ 465192 w 1920496"/>
                <a:gd name="connsiteY2-86" fmla="*/ 1137683 h 3043695"/>
                <a:gd name="connsiteX3-87" fmla="*/ 0 w 1920496"/>
                <a:gd name="connsiteY3-88" fmla="*/ 0 h 3043695"/>
                <a:gd name="connsiteX4-89" fmla="*/ 1722474 w 1920496"/>
                <a:gd name="connsiteY4-90" fmla="*/ 2679548 h 3043695"/>
                <a:gd name="connsiteX5-91" fmla="*/ 1920496 w 1920496"/>
                <a:gd name="connsiteY5-92" fmla="*/ 2679548 h 3043695"/>
                <a:gd name="connsiteX6-93" fmla="*/ 1524452 w 1920496"/>
                <a:gd name="connsiteY6-94" fmla="*/ 3043695 h 3043695"/>
                <a:gd name="connsiteX7-95" fmla="*/ 1128408 w 1920496"/>
                <a:gd name="connsiteY7-96" fmla="*/ 2679548 h 3043695"/>
                <a:gd name="connsiteX0-97" fmla="*/ 1128408 w 1920496"/>
                <a:gd name="connsiteY0-98" fmla="*/ 2679548 h 3043695"/>
                <a:gd name="connsiteX1-99" fmla="*/ 1326430 w 1920496"/>
                <a:gd name="connsiteY1-100" fmla="*/ 2679548 h 3043695"/>
                <a:gd name="connsiteX2-101" fmla="*/ 465192 w 1920496"/>
                <a:gd name="connsiteY2-102" fmla="*/ 1137683 h 3043695"/>
                <a:gd name="connsiteX3-103" fmla="*/ 0 w 1920496"/>
                <a:gd name="connsiteY3-104" fmla="*/ 0 h 3043695"/>
                <a:gd name="connsiteX4-105" fmla="*/ 1754372 w 1920496"/>
                <a:gd name="connsiteY4-106" fmla="*/ 2679548 h 3043695"/>
                <a:gd name="connsiteX5-107" fmla="*/ 1920496 w 1920496"/>
                <a:gd name="connsiteY5-108" fmla="*/ 2679548 h 3043695"/>
                <a:gd name="connsiteX6-109" fmla="*/ 1524452 w 1920496"/>
                <a:gd name="connsiteY6-110" fmla="*/ 3043695 h 3043695"/>
                <a:gd name="connsiteX7-111" fmla="*/ 1128408 w 1920496"/>
                <a:gd name="connsiteY7-112" fmla="*/ 2679548 h 3043695"/>
                <a:gd name="connsiteX0-113" fmla="*/ 1128408 w 1920496"/>
                <a:gd name="connsiteY0-114" fmla="*/ 2679548 h 3043695"/>
                <a:gd name="connsiteX1-115" fmla="*/ 1326430 w 1920496"/>
                <a:gd name="connsiteY1-116" fmla="*/ 2679548 h 3043695"/>
                <a:gd name="connsiteX2-117" fmla="*/ 465192 w 1920496"/>
                <a:gd name="connsiteY2-118" fmla="*/ 1137683 h 3043695"/>
                <a:gd name="connsiteX3-119" fmla="*/ 0 w 1920496"/>
                <a:gd name="connsiteY3-120" fmla="*/ 0 h 3043695"/>
                <a:gd name="connsiteX4-121" fmla="*/ 1754372 w 1920496"/>
                <a:gd name="connsiteY4-122" fmla="*/ 2679548 h 3043695"/>
                <a:gd name="connsiteX5-123" fmla="*/ 1920496 w 1920496"/>
                <a:gd name="connsiteY5-124" fmla="*/ 2679548 h 3043695"/>
                <a:gd name="connsiteX6-125" fmla="*/ 1524452 w 1920496"/>
                <a:gd name="connsiteY6-126" fmla="*/ 3043695 h 3043695"/>
                <a:gd name="connsiteX7-127" fmla="*/ 1128408 w 1920496"/>
                <a:gd name="connsiteY7-128" fmla="*/ 2679548 h 3043695"/>
                <a:gd name="connsiteX0-129" fmla="*/ 1128408 w 1920496"/>
                <a:gd name="connsiteY0-130" fmla="*/ 2679548 h 3043695"/>
                <a:gd name="connsiteX1-131" fmla="*/ 1326430 w 1920496"/>
                <a:gd name="connsiteY1-132" fmla="*/ 2679548 h 3043695"/>
                <a:gd name="connsiteX2-133" fmla="*/ 507722 w 1920496"/>
                <a:gd name="connsiteY2-134" fmla="*/ 1148315 h 3043695"/>
                <a:gd name="connsiteX3-135" fmla="*/ 0 w 1920496"/>
                <a:gd name="connsiteY3-136" fmla="*/ 0 h 3043695"/>
                <a:gd name="connsiteX4-137" fmla="*/ 1754372 w 1920496"/>
                <a:gd name="connsiteY4-138" fmla="*/ 2679548 h 3043695"/>
                <a:gd name="connsiteX5-139" fmla="*/ 1920496 w 1920496"/>
                <a:gd name="connsiteY5-140" fmla="*/ 2679548 h 3043695"/>
                <a:gd name="connsiteX6-141" fmla="*/ 1524452 w 1920496"/>
                <a:gd name="connsiteY6-142" fmla="*/ 3043695 h 3043695"/>
                <a:gd name="connsiteX7-143" fmla="*/ 1128408 w 1920496"/>
                <a:gd name="connsiteY7-144" fmla="*/ 2679548 h 3043695"/>
                <a:gd name="connsiteX0-145" fmla="*/ 1128408 w 1920496"/>
                <a:gd name="connsiteY0-146" fmla="*/ 2679548 h 3043695"/>
                <a:gd name="connsiteX1-147" fmla="*/ 1326430 w 1920496"/>
                <a:gd name="connsiteY1-148" fmla="*/ 2679548 h 3043695"/>
                <a:gd name="connsiteX2-149" fmla="*/ 507722 w 1920496"/>
                <a:gd name="connsiteY2-150" fmla="*/ 1148315 h 3043695"/>
                <a:gd name="connsiteX3-151" fmla="*/ 0 w 1920496"/>
                <a:gd name="connsiteY3-152" fmla="*/ 0 h 3043695"/>
                <a:gd name="connsiteX4-153" fmla="*/ 1754372 w 1920496"/>
                <a:gd name="connsiteY4-154" fmla="*/ 2679548 h 3043695"/>
                <a:gd name="connsiteX5-155" fmla="*/ 1920496 w 1920496"/>
                <a:gd name="connsiteY5-156" fmla="*/ 2679548 h 3043695"/>
                <a:gd name="connsiteX6-157" fmla="*/ 1524452 w 1920496"/>
                <a:gd name="connsiteY6-158" fmla="*/ 3043695 h 3043695"/>
                <a:gd name="connsiteX7-159" fmla="*/ 1128408 w 1920496"/>
                <a:gd name="connsiteY7-160" fmla="*/ 2679548 h 3043695"/>
                <a:gd name="connsiteX0-161" fmla="*/ 1128408 w 1920496"/>
                <a:gd name="connsiteY0-162" fmla="*/ 2679548 h 3043695"/>
                <a:gd name="connsiteX1-163" fmla="*/ 1326430 w 1920496"/>
                <a:gd name="connsiteY1-164" fmla="*/ 2679548 h 3043695"/>
                <a:gd name="connsiteX2-165" fmla="*/ 507722 w 1920496"/>
                <a:gd name="connsiteY2-166" fmla="*/ 1148315 h 3043695"/>
                <a:gd name="connsiteX3-167" fmla="*/ 0 w 1920496"/>
                <a:gd name="connsiteY3-168" fmla="*/ 0 h 3043695"/>
                <a:gd name="connsiteX4-169" fmla="*/ 1754372 w 1920496"/>
                <a:gd name="connsiteY4-170" fmla="*/ 2679548 h 3043695"/>
                <a:gd name="connsiteX5-171" fmla="*/ 1920496 w 1920496"/>
                <a:gd name="connsiteY5-172" fmla="*/ 2679548 h 3043695"/>
                <a:gd name="connsiteX6-173" fmla="*/ 1524452 w 1920496"/>
                <a:gd name="connsiteY6-174" fmla="*/ 3043695 h 3043695"/>
                <a:gd name="connsiteX7-175" fmla="*/ 1128408 w 1920496"/>
                <a:gd name="connsiteY7-176" fmla="*/ 2679548 h 3043695"/>
                <a:gd name="connsiteX0-177" fmla="*/ 1128408 w 1920496"/>
                <a:gd name="connsiteY0-178" fmla="*/ 2679548 h 3043695"/>
                <a:gd name="connsiteX1-179" fmla="*/ 1326430 w 1920496"/>
                <a:gd name="connsiteY1-180" fmla="*/ 2679548 h 3043695"/>
                <a:gd name="connsiteX2-181" fmla="*/ 507722 w 1920496"/>
                <a:gd name="connsiteY2-182" fmla="*/ 1148315 h 3043695"/>
                <a:gd name="connsiteX3-183" fmla="*/ 0 w 1920496"/>
                <a:gd name="connsiteY3-184" fmla="*/ 0 h 3043695"/>
                <a:gd name="connsiteX4-185" fmla="*/ 1754372 w 1920496"/>
                <a:gd name="connsiteY4-186" fmla="*/ 2679548 h 3043695"/>
                <a:gd name="connsiteX5-187" fmla="*/ 1920496 w 1920496"/>
                <a:gd name="connsiteY5-188" fmla="*/ 2679548 h 3043695"/>
                <a:gd name="connsiteX6-189" fmla="*/ 1524452 w 1920496"/>
                <a:gd name="connsiteY6-190" fmla="*/ 3043695 h 3043695"/>
                <a:gd name="connsiteX7-191" fmla="*/ 1128408 w 1920496"/>
                <a:gd name="connsiteY7-192" fmla="*/ 2679548 h 3043695"/>
                <a:gd name="connsiteX0-193" fmla="*/ 1128408 w 1920496"/>
                <a:gd name="connsiteY0-194" fmla="*/ 2679548 h 3043695"/>
                <a:gd name="connsiteX1-195" fmla="*/ 1315798 w 1920496"/>
                <a:gd name="connsiteY1-196" fmla="*/ 2679548 h 3043695"/>
                <a:gd name="connsiteX2-197" fmla="*/ 507722 w 1920496"/>
                <a:gd name="connsiteY2-198" fmla="*/ 1148315 h 3043695"/>
                <a:gd name="connsiteX3-199" fmla="*/ 0 w 1920496"/>
                <a:gd name="connsiteY3-200" fmla="*/ 0 h 3043695"/>
                <a:gd name="connsiteX4-201" fmla="*/ 1754372 w 1920496"/>
                <a:gd name="connsiteY4-202" fmla="*/ 2679548 h 3043695"/>
                <a:gd name="connsiteX5-203" fmla="*/ 1920496 w 1920496"/>
                <a:gd name="connsiteY5-204" fmla="*/ 2679548 h 3043695"/>
                <a:gd name="connsiteX6-205" fmla="*/ 1524452 w 1920496"/>
                <a:gd name="connsiteY6-206" fmla="*/ 3043695 h 3043695"/>
                <a:gd name="connsiteX7-207" fmla="*/ 1128408 w 1920496"/>
                <a:gd name="connsiteY7-208" fmla="*/ 2679548 h 3043695"/>
                <a:gd name="connsiteX0-209" fmla="*/ 1128408 w 1920496"/>
                <a:gd name="connsiteY0-210" fmla="*/ 2679548 h 3043695"/>
                <a:gd name="connsiteX1-211" fmla="*/ 1315798 w 1920496"/>
                <a:gd name="connsiteY1-212" fmla="*/ 2679548 h 3043695"/>
                <a:gd name="connsiteX2-213" fmla="*/ 507722 w 1920496"/>
                <a:gd name="connsiteY2-214" fmla="*/ 1148315 h 3043695"/>
                <a:gd name="connsiteX3-215" fmla="*/ 0 w 1920496"/>
                <a:gd name="connsiteY3-216" fmla="*/ 0 h 3043695"/>
                <a:gd name="connsiteX4-217" fmla="*/ 1754372 w 1920496"/>
                <a:gd name="connsiteY4-218" fmla="*/ 2679548 h 3043695"/>
                <a:gd name="connsiteX5-219" fmla="*/ 1920496 w 1920496"/>
                <a:gd name="connsiteY5-220" fmla="*/ 2679548 h 3043695"/>
                <a:gd name="connsiteX6-221" fmla="*/ 1524452 w 1920496"/>
                <a:gd name="connsiteY6-222" fmla="*/ 3043695 h 3043695"/>
                <a:gd name="connsiteX7-223" fmla="*/ 1128408 w 1920496"/>
                <a:gd name="connsiteY7-224" fmla="*/ 2679548 h 304369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</a:cxnLst>
              <a:rect l="l" t="t" r="r" b="b"/>
              <a:pathLst>
                <a:path w="1920496" h="3043695">
                  <a:moveTo>
                    <a:pt x="1128408" y="2679548"/>
                  </a:moveTo>
                  <a:lnTo>
                    <a:pt x="1315798" y="2679548"/>
                  </a:lnTo>
                  <a:cubicBezTo>
                    <a:pt x="1287443" y="2647602"/>
                    <a:pt x="1248458" y="1626828"/>
                    <a:pt x="507722" y="1148315"/>
                  </a:cubicBezTo>
                  <a:lnTo>
                    <a:pt x="0" y="0"/>
                  </a:lnTo>
                  <a:cubicBezTo>
                    <a:pt x="1775637" y="1169629"/>
                    <a:pt x="1701209" y="2520012"/>
                    <a:pt x="1754372" y="2679548"/>
                  </a:cubicBezTo>
                  <a:lnTo>
                    <a:pt x="1920496" y="2679548"/>
                  </a:lnTo>
                  <a:lnTo>
                    <a:pt x="1524452" y="3043695"/>
                  </a:lnTo>
                  <a:lnTo>
                    <a:pt x="1128408" y="2679548"/>
                  </a:lnTo>
                  <a:close/>
                </a:path>
              </a:pathLst>
            </a:cu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</a:endParaRPr>
            </a:p>
          </p:txBody>
        </p:sp>
        <p:sp>
          <p:nvSpPr>
            <p:cNvPr id="4" name="TextBox 5"/>
            <p:cNvSpPr txBox="1">
              <a:spLocks noChangeArrowheads="1"/>
            </p:cNvSpPr>
            <p:nvPr/>
          </p:nvSpPr>
          <p:spPr bwMode="auto">
            <a:xfrm rot="3041779">
              <a:off x="5481638" y="2894460"/>
              <a:ext cx="1943100" cy="386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600" b="1" kern="0">
                  <a:solidFill>
                    <a:srgbClr val="F9F9F9"/>
                  </a:solidFill>
                  <a:latin typeface="+mn-ea"/>
                  <a:ea typeface="+mn-ea"/>
                  <a:cs typeface="+mn-ea"/>
                </a:rPr>
                <a:t>填写标题内容</a:t>
              </a:r>
              <a:endParaRPr lang="zh-CN" altLang="en-US" sz="1600" b="1" kern="0">
                <a:solidFill>
                  <a:srgbClr val="F9F9F9"/>
                </a:solidFill>
                <a:latin typeface="+mn-ea"/>
                <a:ea typeface="+mn-ea"/>
                <a:cs typeface="+mn-ea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913314" y="3486150"/>
            <a:ext cx="3171825" cy="1804988"/>
            <a:chOff x="4913314" y="4267200"/>
            <a:chExt cx="3171825" cy="1804988"/>
          </a:xfrm>
        </p:grpSpPr>
        <p:sp>
          <p:nvSpPr>
            <p:cNvPr id="6" name="下箭头 1"/>
            <p:cNvSpPr/>
            <p:nvPr/>
          </p:nvSpPr>
          <p:spPr>
            <a:xfrm rot="6955167">
              <a:off x="5596732" y="3583781"/>
              <a:ext cx="1804988" cy="3171825"/>
            </a:xfrm>
            <a:custGeom>
              <a:gdLst>
                <a:gd name="connsiteX0" fmla="*/ 0 w 792088"/>
                <a:gd name="connsiteY0" fmla="*/ 2084125 h 2448272"/>
                <a:gd name="connsiteX1" fmla="*/ 198022 w 792088"/>
                <a:gd name="connsiteY1" fmla="*/ 2084125 h 2448272"/>
                <a:gd name="connsiteX2" fmla="*/ 198022 w 792088"/>
                <a:gd name="connsiteY2" fmla="*/ 0 h 2448272"/>
                <a:gd name="connsiteX3" fmla="*/ 594066 w 792088"/>
                <a:gd name="connsiteY3" fmla="*/ 0 h 2448272"/>
                <a:gd name="connsiteX4" fmla="*/ 594066 w 792088"/>
                <a:gd name="connsiteY4" fmla="*/ 2084125 h 2448272"/>
                <a:gd name="connsiteX5" fmla="*/ 792088 w 792088"/>
                <a:gd name="connsiteY5" fmla="*/ 2084125 h 2448272"/>
                <a:gd name="connsiteX6" fmla="*/ 396044 w 792088"/>
                <a:gd name="connsiteY6" fmla="*/ 2448272 h 2448272"/>
                <a:gd name="connsiteX7" fmla="*/ 0 w 792088"/>
                <a:gd name="connsiteY7" fmla="*/ 2084125 h 2448272"/>
                <a:gd name="connsiteX0-1" fmla="*/ 1354332 w 2146420"/>
                <a:gd name="connsiteY0-2" fmla="*/ 2116023 h 2480170"/>
                <a:gd name="connsiteX1-3" fmla="*/ 1552354 w 2146420"/>
                <a:gd name="connsiteY1-4" fmla="*/ 2116023 h 2480170"/>
                <a:gd name="connsiteX2-5" fmla="*/ 0 w 2146420"/>
                <a:gd name="connsiteY2-6" fmla="*/ 0 h 2480170"/>
                <a:gd name="connsiteX3-7" fmla="*/ 1948398 w 2146420"/>
                <a:gd name="connsiteY3-8" fmla="*/ 31898 h 2480170"/>
                <a:gd name="connsiteX4-9" fmla="*/ 1948398 w 2146420"/>
                <a:gd name="connsiteY4-10" fmla="*/ 2116023 h 2480170"/>
                <a:gd name="connsiteX5-11" fmla="*/ 2146420 w 2146420"/>
                <a:gd name="connsiteY5-12" fmla="*/ 2116023 h 2480170"/>
                <a:gd name="connsiteX6-13" fmla="*/ 1750376 w 2146420"/>
                <a:gd name="connsiteY6-14" fmla="*/ 2480170 h 2480170"/>
                <a:gd name="connsiteX7-15" fmla="*/ 1354332 w 2146420"/>
                <a:gd name="connsiteY7-16" fmla="*/ 2116023 h 2480170"/>
                <a:gd name="connsiteX0-17" fmla="*/ 1354332 w 2146420"/>
                <a:gd name="connsiteY0-18" fmla="*/ 2945362 h 3309509"/>
                <a:gd name="connsiteX1-19" fmla="*/ 1552354 w 2146420"/>
                <a:gd name="connsiteY1-20" fmla="*/ 2945362 h 3309509"/>
                <a:gd name="connsiteX2-21" fmla="*/ 0 w 2146420"/>
                <a:gd name="connsiteY2-22" fmla="*/ 829339 h 3309509"/>
                <a:gd name="connsiteX3-23" fmla="*/ 130231 w 2146420"/>
                <a:gd name="connsiteY3-24" fmla="*/ 0 h 3309509"/>
                <a:gd name="connsiteX4-25" fmla="*/ 1948398 w 2146420"/>
                <a:gd name="connsiteY4-26" fmla="*/ 2945362 h 3309509"/>
                <a:gd name="connsiteX5-27" fmla="*/ 2146420 w 2146420"/>
                <a:gd name="connsiteY5-28" fmla="*/ 2945362 h 3309509"/>
                <a:gd name="connsiteX6-29" fmla="*/ 1750376 w 2146420"/>
                <a:gd name="connsiteY6-30" fmla="*/ 3309509 h 3309509"/>
                <a:gd name="connsiteX7-31" fmla="*/ 1354332 w 2146420"/>
                <a:gd name="connsiteY7-32" fmla="*/ 2945362 h 3309509"/>
                <a:gd name="connsiteX0-33" fmla="*/ 1354332 w 2146420"/>
                <a:gd name="connsiteY0-34" fmla="*/ 2679548 h 3043695"/>
                <a:gd name="connsiteX1-35" fmla="*/ 1552354 w 2146420"/>
                <a:gd name="connsiteY1-36" fmla="*/ 2679548 h 3043695"/>
                <a:gd name="connsiteX2-37" fmla="*/ 0 w 2146420"/>
                <a:gd name="connsiteY2-38" fmla="*/ 563525 h 3043695"/>
                <a:gd name="connsiteX3-39" fmla="*/ 225924 w 2146420"/>
                <a:gd name="connsiteY3-40" fmla="*/ 0 h 3043695"/>
                <a:gd name="connsiteX4-41" fmla="*/ 1948398 w 2146420"/>
                <a:gd name="connsiteY4-42" fmla="*/ 2679548 h 3043695"/>
                <a:gd name="connsiteX5-43" fmla="*/ 2146420 w 2146420"/>
                <a:gd name="connsiteY5-44" fmla="*/ 2679548 h 3043695"/>
                <a:gd name="connsiteX6-45" fmla="*/ 1750376 w 2146420"/>
                <a:gd name="connsiteY6-46" fmla="*/ 3043695 h 3043695"/>
                <a:gd name="connsiteX7-47" fmla="*/ 1354332 w 2146420"/>
                <a:gd name="connsiteY7-48" fmla="*/ 2679548 h 3043695"/>
                <a:gd name="connsiteX0-49" fmla="*/ 1128408 w 1920496"/>
                <a:gd name="connsiteY0-50" fmla="*/ 2679548 h 3043695"/>
                <a:gd name="connsiteX1-51" fmla="*/ 1326430 w 1920496"/>
                <a:gd name="connsiteY1-52" fmla="*/ 2679548 h 3043695"/>
                <a:gd name="connsiteX2-53" fmla="*/ 465192 w 1920496"/>
                <a:gd name="connsiteY2-54" fmla="*/ 1137683 h 3043695"/>
                <a:gd name="connsiteX3-55" fmla="*/ 0 w 1920496"/>
                <a:gd name="connsiteY3-56" fmla="*/ 0 h 3043695"/>
                <a:gd name="connsiteX4-57" fmla="*/ 1722474 w 1920496"/>
                <a:gd name="connsiteY4-58" fmla="*/ 2679548 h 3043695"/>
                <a:gd name="connsiteX5-59" fmla="*/ 1920496 w 1920496"/>
                <a:gd name="connsiteY5-60" fmla="*/ 2679548 h 3043695"/>
                <a:gd name="connsiteX6-61" fmla="*/ 1524452 w 1920496"/>
                <a:gd name="connsiteY6-62" fmla="*/ 3043695 h 3043695"/>
                <a:gd name="connsiteX7-63" fmla="*/ 1128408 w 1920496"/>
                <a:gd name="connsiteY7-64" fmla="*/ 2679548 h 3043695"/>
                <a:gd name="connsiteX0-65" fmla="*/ 1128408 w 1920496"/>
                <a:gd name="connsiteY0-66" fmla="*/ 2679548 h 3043695"/>
                <a:gd name="connsiteX1-67" fmla="*/ 1326430 w 1920496"/>
                <a:gd name="connsiteY1-68" fmla="*/ 2679548 h 3043695"/>
                <a:gd name="connsiteX2-69" fmla="*/ 465192 w 1920496"/>
                <a:gd name="connsiteY2-70" fmla="*/ 1137683 h 3043695"/>
                <a:gd name="connsiteX3-71" fmla="*/ 0 w 1920496"/>
                <a:gd name="connsiteY3-72" fmla="*/ 0 h 3043695"/>
                <a:gd name="connsiteX4-73" fmla="*/ 1722474 w 1920496"/>
                <a:gd name="connsiteY4-74" fmla="*/ 2679548 h 3043695"/>
                <a:gd name="connsiteX5-75" fmla="*/ 1920496 w 1920496"/>
                <a:gd name="connsiteY5-76" fmla="*/ 2679548 h 3043695"/>
                <a:gd name="connsiteX6-77" fmla="*/ 1524452 w 1920496"/>
                <a:gd name="connsiteY6-78" fmla="*/ 3043695 h 3043695"/>
                <a:gd name="connsiteX7-79" fmla="*/ 1128408 w 1920496"/>
                <a:gd name="connsiteY7-80" fmla="*/ 2679548 h 3043695"/>
                <a:gd name="connsiteX0-81" fmla="*/ 1128408 w 1920496"/>
                <a:gd name="connsiteY0-82" fmla="*/ 2679548 h 3043695"/>
                <a:gd name="connsiteX1-83" fmla="*/ 1326430 w 1920496"/>
                <a:gd name="connsiteY1-84" fmla="*/ 2679548 h 3043695"/>
                <a:gd name="connsiteX2-85" fmla="*/ 465192 w 1920496"/>
                <a:gd name="connsiteY2-86" fmla="*/ 1137683 h 3043695"/>
                <a:gd name="connsiteX3-87" fmla="*/ 0 w 1920496"/>
                <a:gd name="connsiteY3-88" fmla="*/ 0 h 3043695"/>
                <a:gd name="connsiteX4-89" fmla="*/ 1722474 w 1920496"/>
                <a:gd name="connsiteY4-90" fmla="*/ 2679548 h 3043695"/>
                <a:gd name="connsiteX5-91" fmla="*/ 1920496 w 1920496"/>
                <a:gd name="connsiteY5-92" fmla="*/ 2679548 h 3043695"/>
                <a:gd name="connsiteX6-93" fmla="*/ 1524452 w 1920496"/>
                <a:gd name="connsiteY6-94" fmla="*/ 3043695 h 3043695"/>
                <a:gd name="connsiteX7-95" fmla="*/ 1128408 w 1920496"/>
                <a:gd name="connsiteY7-96" fmla="*/ 2679548 h 3043695"/>
                <a:gd name="connsiteX0-97" fmla="*/ 1128408 w 1920496"/>
                <a:gd name="connsiteY0-98" fmla="*/ 2679548 h 3043695"/>
                <a:gd name="connsiteX1-99" fmla="*/ 1326430 w 1920496"/>
                <a:gd name="connsiteY1-100" fmla="*/ 2679548 h 3043695"/>
                <a:gd name="connsiteX2-101" fmla="*/ 465192 w 1920496"/>
                <a:gd name="connsiteY2-102" fmla="*/ 1137683 h 3043695"/>
                <a:gd name="connsiteX3-103" fmla="*/ 0 w 1920496"/>
                <a:gd name="connsiteY3-104" fmla="*/ 0 h 3043695"/>
                <a:gd name="connsiteX4-105" fmla="*/ 1754372 w 1920496"/>
                <a:gd name="connsiteY4-106" fmla="*/ 2679548 h 3043695"/>
                <a:gd name="connsiteX5-107" fmla="*/ 1920496 w 1920496"/>
                <a:gd name="connsiteY5-108" fmla="*/ 2679548 h 3043695"/>
                <a:gd name="connsiteX6-109" fmla="*/ 1524452 w 1920496"/>
                <a:gd name="connsiteY6-110" fmla="*/ 3043695 h 3043695"/>
                <a:gd name="connsiteX7-111" fmla="*/ 1128408 w 1920496"/>
                <a:gd name="connsiteY7-112" fmla="*/ 2679548 h 3043695"/>
                <a:gd name="connsiteX0-113" fmla="*/ 1128408 w 1920496"/>
                <a:gd name="connsiteY0-114" fmla="*/ 2679548 h 3043695"/>
                <a:gd name="connsiteX1-115" fmla="*/ 1326430 w 1920496"/>
                <a:gd name="connsiteY1-116" fmla="*/ 2679548 h 3043695"/>
                <a:gd name="connsiteX2-117" fmla="*/ 465192 w 1920496"/>
                <a:gd name="connsiteY2-118" fmla="*/ 1137683 h 3043695"/>
                <a:gd name="connsiteX3-119" fmla="*/ 0 w 1920496"/>
                <a:gd name="connsiteY3-120" fmla="*/ 0 h 3043695"/>
                <a:gd name="connsiteX4-121" fmla="*/ 1754372 w 1920496"/>
                <a:gd name="connsiteY4-122" fmla="*/ 2679548 h 3043695"/>
                <a:gd name="connsiteX5-123" fmla="*/ 1920496 w 1920496"/>
                <a:gd name="connsiteY5-124" fmla="*/ 2679548 h 3043695"/>
                <a:gd name="connsiteX6-125" fmla="*/ 1524452 w 1920496"/>
                <a:gd name="connsiteY6-126" fmla="*/ 3043695 h 3043695"/>
                <a:gd name="connsiteX7-127" fmla="*/ 1128408 w 1920496"/>
                <a:gd name="connsiteY7-128" fmla="*/ 2679548 h 3043695"/>
                <a:gd name="connsiteX0-129" fmla="*/ 1128408 w 1920496"/>
                <a:gd name="connsiteY0-130" fmla="*/ 2679548 h 3043695"/>
                <a:gd name="connsiteX1-131" fmla="*/ 1326430 w 1920496"/>
                <a:gd name="connsiteY1-132" fmla="*/ 2679548 h 3043695"/>
                <a:gd name="connsiteX2-133" fmla="*/ 507722 w 1920496"/>
                <a:gd name="connsiteY2-134" fmla="*/ 1148315 h 3043695"/>
                <a:gd name="connsiteX3-135" fmla="*/ 0 w 1920496"/>
                <a:gd name="connsiteY3-136" fmla="*/ 0 h 3043695"/>
                <a:gd name="connsiteX4-137" fmla="*/ 1754372 w 1920496"/>
                <a:gd name="connsiteY4-138" fmla="*/ 2679548 h 3043695"/>
                <a:gd name="connsiteX5-139" fmla="*/ 1920496 w 1920496"/>
                <a:gd name="connsiteY5-140" fmla="*/ 2679548 h 3043695"/>
                <a:gd name="connsiteX6-141" fmla="*/ 1524452 w 1920496"/>
                <a:gd name="connsiteY6-142" fmla="*/ 3043695 h 3043695"/>
                <a:gd name="connsiteX7-143" fmla="*/ 1128408 w 1920496"/>
                <a:gd name="connsiteY7-144" fmla="*/ 2679548 h 3043695"/>
                <a:gd name="connsiteX0-145" fmla="*/ 1128408 w 1920496"/>
                <a:gd name="connsiteY0-146" fmla="*/ 2679548 h 3043695"/>
                <a:gd name="connsiteX1-147" fmla="*/ 1326430 w 1920496"/>
                <a:gd name="connsiteY1-148" fmla="*/ 2679548 h 3043695"/>
                <a:gd name="connsiteX2-149" fmla="*/ 507722 w 1920496"/>
                <a:gd name="connsiteY2-150" fmla="*/ 1148315 h 3043695"/>
                <a:gd name="connsiteX3-151" fmla="*/ 0 w 1920496"/>
                <a:gd name="connsiteY3-152" fmla="*/ 0 h 3043695"/>
                <a:gd name="connsiteX4-153" fmla="*/ 1754372 w 1920496"/>
                <a:gd name="connsiteY4-154" fmla="*/ 2679548 h 3043695"/>
                <a:gd name="connsiteX5-155" fmla="*/ 1920496 w 1920496"/>
                <a:gd name="connsiteY5-156" fmla="*/ 2679548 h 3043695"/>
                <a:gd name="connsiteX6-157" fmla="*/ 1524452 w 1920496"/>
                <a:gd name="connsiteY6-158" fmla="*/ 3043695 h 3043695"/>
                <a:gd name="connsiteX7-159" fmla="*/ 1128408 w 1920496"/>
                <a:gd name="connsiteY7-160" fmla="*/ 2679548 h 3043695"/>
                <a:gd name="connsiteX0-161" fmla="*/ 1128408 w 1920496"/>
                <a:gd name="connsiteY0-162" fmla="*/ 2679548 h 3043695"/>
                <a:gd name="connsiteX1-163" fmla="*/ 1326430 w 1920496"/>
                <a:gd name="connsiteY1-164" fmla="*/ 2679548 h 3043695"/>
                <a:gd name="connsiteX2-165" fmla="*/ 507722 w 1920496"/>
                <a:gd name="connsiteY2-166" fmla="*/ 1148315 h 3043695"/>
                <a:gd name="connsiteX3-167" fmla="*/ 0 w 1920496"/>
                <a:gd name="connsiteY3-168" fmla="*/ 0 h 3043695"/>
                <a:gd name="connsiteX4-169" fmla="*/ 1754372 w 1920496"/>
                <a:gd name="connsiteY4-170" fmla="*/ 2679548 h 3043695"/>
                <a:gd name="connsiteX5-171" fmla="*/ 1920496 w 1920496"/>
                <a:gd name="connsiteY5-172" fmla="*/ 2679548 h 3043695"/>
                <a:gd name="connsiteX6-173" fmla="*/ 1524452 w 1920496"/>
                <a:gd name="connsiteY6-174" fmla="*/ 3043695 h 3043695"/>
                <a:gd name="connsiteX7-175" fmla="*/ 1128408 w 1920496"/>
                <a:gd name="connsiteY7-176" fmla="*/ 2679548 h 3043695"/>
                <a:gd name="connsiteX0-177" fmla="*/ 1128408 w 1920496"/>
                <a:gd name="connsiteY0-178" fmla="*/ 2679548 h 3043695"/>
                <a:gd name="connsiteX1-179" fmla="*/ 1326430 w 1920496"/>
                <a:gd name="connsiteY1-180" fmla="*/ 2679548 h 3043695"/>
                <a:gd name="connsiteX2-181" fmla="*/ 507722 w 1920496"/>
                <a:gd name="connsiteY2-182" fmla="*/ 1148315 h 3043695"/>
                <a:gd name="connsiteX3-183" fmla="*/ 0 w 1920496"/>
                <a:gd name="connsiteY3-184" fmla="*/ 0 h 3043695"/>
                <a:gd name="connsiteX4-185" fmla="*/ 1754372 w 1920496"/>
                <a:gd name="connsiteY4-186" fmla="*/ 2679548 h 3043695"/>
                <a:gd name="connsiteX5-187" fmla="*/ 1920496 w 1920496"/>
                <a:gd name="connsiteY5-188" fmla="*/ 2679548 h 3043695"/>
                <a:gd name="connsiteX6-189" fmla="*/ 1524452 w 1920496"/>
                <a:gd name="connsiteY6-190" fmla="*/ 3043695 h 3043695"/>
                <a:gd name="connsiteX7-191" fmla="*/ 1128408 w 1920496"/>
                <a:gd name="connsiteY7-192" fmla="*/ 2679548 h 3043695"/>
                <a:gd name="connsiteX0-193" fmla="*/ 1128408 w 1920496"/>
                <a:gd name="connsiteY0-194" fmla="*/ 2679548 h 3043695"/>
                <a:gd name="connsiteX1-195" fmla="*/ 1315798 w 1920496"/>
                <a:gd name="connsiteY1-196" fmla="*/ 2679548 h 3043695"/>
                <a:gd name="connsiteX2-197" fmla="*/ 507722 w 1920496"/>
                <a:gd name="connsiteY2-198" fmla="*/ 1148315 h 3043695"/>
                <a:gd name="connsiteX3-199" fmla="*/ 0 w 1920496"/>
                <a:gd name="connsiteY3-200" fmla="*/ 0 h 3043695"/>
                <a:gd name="connsiteX4-201" fmla="*/ 1754372 w 1920496"/>
                <a:gd name="connsiteY4-202" fmla="*/ 2679548 h 3043695"/>
                <a:gd name="connsiteX5-203" fmla="*/ 1920496 w 1920496"/>
                <a:gd name="connsiteY5-204" fmla="*/ 2679548 h 3043695"/>
                <a:gd name="connsiteX6-205" fmla="*/ 1524452 w 1920496"/>
                <a:gd name="connsiteY6-206" fmla="*/ 3043695 h 3043695"/>
                <a:gd name="connsiteX7-207" fmla="*/ 1128408 w 1920496"/>
                <a:gd name="connsiteY7-208" fmla="*/ 2679548 h 3043695"/>
                <a:gd name="connsiteX0-209" fmla="*/ 1128408 w 1920496"/>
                <a:gd name="connsiteY0-210" fmla="*/ 2679548 h 3043695"/>
                <a:gd name="connsiteX1-211" fmla="*/ 1315798 w 1920496"/>
                <a:gd name="connsiteY1-212" fmla="*/ 2679548 h 3043695"/>
                <a:gd name="connsiteX2-213" fmla="*/ 507722 w 1920496"/>
                <a:gd name="connsiteY2-214" fmla="*/ 1148315 h 3043695"/>
                <a:gd name="connsiteX3-215" fmla="*/ 0 w 1920496"/>
                <a:gd name="connsiteY3-216" fmla="*/ 0 h 3043695"/>
                <a:gd name="connsiteX4-217" fmla="*/ 1754372 w 1920496"/>
                <a:gd name="connsiteY4-218" fmla="*/ 2679548 h 3043695"/>
                <a:gd name="connsiteX5-219" fmla="*/ 1920496 w 1920496"/>
                <a:gd name="connsiteY5-220" fmla="*/ 2679548 h 3043695"/>
                <a:gd name="connsiteX6-221" fmla="*/ 1524452 w 1920496"/>
                <a:gd name="connsiteY6-222" fmla="*/ 3043695 h 3043695"/>
                <a:gd name="connsiteX7-223" fmla="*/ 1128408 w 1920496"/>
                <a:gd name="connsiteY7-224" fmla="*/ 2679548 h 3043695"/>
                <a:gd name="connsiteX0-225" fmla="*/ 1012848 w 1804936"/>
                <a:gd name="connsiteY0-226" fmla="*/ 2806639 h 3170786"/>
                <a:gd name="connsiteX1-227" fmla="*/ 1200238 w 1804936"/>
                <a:gd name="connsiteY1-228" fmla="*/ 2806639 h 3170786"/>
                <a:gd name="connsiteX2-229" fmla="*/ 392162 w 1804936"/>
                <a:gd name="connsiteY2-230" fmla="*/ 1275406 h 3170786"/>
                <a:gd name="connsiteX3-231" fmla="*/ 0 w 1804936"/>
                <a:gd name="connsiteY3-232" fmla="*/ 0 h 3170786"/>
                <a:gd name="connsiteX4-233" fmla="*/ 1638812 w 1804936"/>
                <a:gd name="connsiteY4-234" fmla="*/ 2806639 h 3170786"/>
                <a:gd name="connsiteX5-235" fmla="*/ 1804936 w 1804936"/>
                <a:gd name="connsiteY5-236" fmla="*/ 2806639 h 3170786"/>
                <a:gd name="connsiteX6-237" fmla="*/ 1408892 w 1804936"/>
                <a:gd name="connsiteY6-238" fmla="*/ 3170786 h 3170786"/>
                <a:gd name="connsiteX7-239" fmla="*/ 1012848 w 1804936"/>
                <a:gd name="connsiteY7-240" fmla="*/ 2806639 h 3170786"/>
                <a:gd name="connsiteX0-241" fmla="*/ 1012848 w 1804936"/>
                <a:gd name="connsiteY0-242" fmla="*/ 2806639 h 3170786"/>
                <a:gd name="connsiteX1-243" fmla="*/ 1200238 w 1804936"/>
                <a:gd name="connsiteY1-244" fmla="*/ 2806639 h 3170786"/>
                <a:gd name="connsiteX2-245" fmla="*/ 392162 w 1804936"/>
                <a:gd name="connsiteY2-246" fmla="*/ 1275406 h 3170786"/>
                <a:gd name="connsiteX3-247" fmla="*/ 0 w 1804936"/>
                <a:gd name="connsiteY3-248" fmla="*/ 0 h 3170786"/>
                <a:gd name="connsiteX4-249" fmla="*/ 1638812 w 1804936"/>
                <a:gd name="connsiteY4-250" fmla="*/ 2806639 h 3170786"/>
                <a:gd name="connsiteX5-251" fmla="*/ 1804936 w 1804936"/>
                <a:gd name="connsiteY5-252" fmla="*/ 2806639 h 3170786"/>
                <a:gd name="connsiteX6-253" fmla="*/ 1408892 w 1804936"/>
                <a:gd name="connsiteY6-254" fmla="*/ 3170786 h 3170786"/>
                <a:gd name="connsiteX7-255" fmla="*/ 1012848 w 1804936"/>
                <a:gd name="connsiteY7-256" fmla="*/ 2806639 h 3170786"/>
                <a:gd name="connsiteX0-257" fmla="*/ 1012848 w 1804936"/>
                <a:gd name="connsiteY0-258" fmla="*/ 2806639 h 3170786"/>
                <a:gd name="connsiteX1-259" fmla="*/ 1200238 w 1804936"/>
                <a:gd name="connsiteY1-260" fmla="*/ 2806639 h 3170786"/>
                <a:gd name="connsiteX2-261" fmla="*/ 407711 w 1804936"/>
                <a:gd name="connsiteY2-262" fmla="*/ 1161453 h 3170786"/>
                <a:gd name="connsiteX3-263" fmla="*/ 0 w 1804936"/>
                <a:gd name="connsiteY3-264" fmla="*/ 0 h 3170786"/>
                <a:gd name="connsiteX4-265" fmla="*/ 1638812 w 1804936"/>
                <a:gd name="connsiteY4-266" fmla="*/ 2806639 h 3170786"/>
                <a:gd name="connsiteX5-267" fmla="*/ 1804936 w 1804936"/>
                <a:gd name="connsiteY5-268" fmla="*/ 2806639 h 3170786"/>
                <a:gd name="connsiteX6-269" fmla="*/ 1408892 w 1804936"/>
                <a:gd name="connsiteY6-270" fmla="*/ 3170786 h 3170786"/>
                <a:gd name="connsiteX7-271" fmla="*/ 1012848 w 1804936"/>
                <a:gd name="connsiteY7-272" fmla="*/ 2806639 h 3170786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</a:cxnLst>
              <a:rect l="l" t="t" r="r" b="b"/>
              <a:pathLst>
                <a:path w="1804936" h="3170786">
                  <a:moveTo>
                    <a:pt x="1012848" y="2806639"/>
                  </a:moveTo>
                  <a:lnTo>
                    <a:pt x="1200238" y="2806639"/>
                  </a:lnTo>
                  <a:cubicBezTo>
                    <a:pt x="1171883" y="2774693"/>
                    <a:pt x="1148447" y="1639966"/>
                    <a:pt x="407711" y="1161453"/>
                  </a:cubicBezTo>
                  <a:lnTo>
                    <a:pt x="0" y="0"/>
                  </a:lnTo>
                  <a:cubicBezTo>
                    <a:pt x="1657305" y="1120742"/>
                    <a:pt x="1585649" y="2647103"/>
                    <a:pt x="1638812" y="2806639"/>
                  </a:cubicBezTo>
                  <a:lnTo>
                    <a:pt x="1804936" y="2806639"/>
                  </a:lnTo>
                  <a:lnTo>
                    <a:pt x="1408892" y="3170786"/>
                  </a:lnTo>
                  <a:lnTo>
                    <a:pt x="1012848" y="2806639"/>
                  </a:lnTo>
                  <a:close/>
                </a:path>
              </a:pathLst>
            </a:custGeom>
            <a:solidFill>
              <a:srgbClr val="FA781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kern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7" name="TextBox 6"/>
            <p:cNvSpPr txBox="1">
              <a:spLocks noChangeArrowheads="1"/>
            </p:cNvSpPr>
            <p:nvPr/>
          </p:nvSpPr>
          <p:spPr bwMode="auto">
            <a:xfrm rot="21207402">
              <a:off x="5826125" y="5101085"/>
              <a:ext cx="1944688" cy="386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600" b="1" kern="0">
                  <a:solidFill>
                    <a:srgbClr val="F9F9F9"/>
                  </a:solidFill>
                  <a:latin typeface="+mn-ea"/>
                  <a:ea typeface="+mn-ea"/>
                  <a:cs typeface="+mn-ea"/>
                </a:rPr>
                <a:t>填写标题内容</a:t>
              </a:r>
              <a:endParaRPr lang="zh-CN" altLang="en-US" sz="1600" b="1" kern="0">
                <a:solidFill>
                  <a:srgbClr val="F9F9F9"/>
                </a:solidFill>
                <a:latin typeface="+mn-ea"/>
                <a:ea typeface="+mn-ea"/>
                <a:cs typeface="+mn-ea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3479800" y="2401889"/>
            <a:ext cx="2946400" cy="2303274"/>
            <a:chOff x="3479800" y="3182939"/>
            <a:chExt cx="2946400" cy="2303274"/>
          </a:xfrm>
        </p:grpSpPr>
        <p:sp>
          <p:nvSpPr>
            <p:cNvPr id="9" name="下箭头 1"/>
            <p:cNvSpPr/>
            <p:nvPr/>
          </p:nvSpPr>
          <p:spPr>
            <a:xfrm rot="14682993">
              <a:off x="3903662" y="2759076"/>
              <a:ext cx="2098675" cy="2946400"/>
            </a:xfrm>
            <a:custGeom>
              <a:gdLst>
                <a:gd name="connsiteX0" fmla="*/ 0 w 792088"/>
                <a:gd name="connsiteY0" fmla="*/ 2084125 h 2448272"/>
                <a:gd name="connsiteX1" fmla="*/ 198022 w 792088"/>
                <a:gd name="connsiteY1" fmla="*/ 2084125 h 2448272"/>
                <a:gd name="connsiteX2" fmla="*/ 198022 w 792088"/>
                <a:gd name="connsiteY2" fmla="*/ 0 h 2448272"/>
                <a:gd name="connsiteX3" fmla="*/ 594066 w 792088"/>
                <a:gd name="connsiteY3" fmla="*/ 0 h 2448272"/>
                <a:gd name="connsiteX4" fmla="*/ 594066 w 792088"/>
                <a:gd name="connsiteY4" fmla="*/ 2084125 h 2448272"/>
                <a:gd name="connsiteX5" fmla="*/ 792088 w 792088"/>
                <a:gd name="connsiteY5" fmla="*/ 2084125 h 2448272"/>
                <a:gd name="connsiteX6" fmla="*/ 396044 w 792088"/>
                <a:gd name="connsiteY6" fmla="*/ 2448272 h 2448272"/>
                <a:gd name="connsiteX7" fmla="*/ 0 w 792088"/>
                <a:gd name="connsiteY7" fmla="*/ 2084125 h 2448272"/>
                <a:gd name="connsiteX0-1" fmla="*/ 1354332 w 2146420"/>
                <a:gd name="connsiteY0-2" fmla="*/ 2116023 h 2480170"/>
                <a:gd name="connsiteX1-3" fmla="*/ 1552354 w 2146420"/>
                <a:gd name="connsiteY1-4" fmla="*/ 2116023 h 2480170"/>
                <a:gd name="connsiteX2-5" fmla="*/ 0 w 2146420"/>
                <a:gd name="connsiteY2-6" fmla="*/ 0 h 2480170"/>
                <a:gd name="connsiteX3-7" fmla="*/ 1948398 w 2146420"/>
                <a:gd name="connsiteY3-8" fmla="*/ 31898 h 2480170"/>
                <a:gd name="connsiteX4-9" fmla="*/ 1948398 w 2146420"/>
                <a:gd name="connsiteY4-10" fmla="*/ 2116023 h 2480170"/>
                <a:gd name="connsiteX5-11" fmla="*/ 2146420 w 2146420"/>
                <a:gd name="connsiteY5-12" fmla="*/ 2116023 h 2480170"/>
                <a:gd name="connsiteX6-13" fmla="*/ 1750376 w 2146420"/>
                <a:gd name="connsiteY6-14" fmla="*/ 2480170 h 2480170"/>
                <a:gd name="connsiteX7-15" fmla="*/ 1354332 w 2146420"/>
                <a:gd name="connsiteY7-16" fmla="*/ 2116023 h 2480170"/>
                <a:gd name="connsiteX0-17" fmla="*/ 1354332 w 2146420"/>
                <a:gd name="connsiteY0-18" fmla="*/ 2945362 h 3309509"/>
                <a:gd name="connsiteX1-19" fmla="*/ 1552354 w 2146420"/>
                <a:gd name="connsiteY1-20" fmla="*/ 2945362 h 3309509"/>
                <a:gd name="connsiteX2-21" fmla="*/ 0 w 2146420"/>
                <a:gd name="connsiteY2-22" fmla="*/ 829339 h 3309509"/>
                <a:gd name="connsiteX3-23" fmla="*/ 130231 w 2146420"/>
                <a:gd name="connsiteY3-24" fmla="*/ 0 h 3309509"/>
                <a:gd name="connsiteX4-25" fmla="*/ 1948398 w 2146420"/>
                <a:gd name="connsiteY4-26" fmla="*/ 2945362 h 3309509"/>
                <a:gd name="connsiteX5-27" fmla="*/ 2146420 w 2146420"/>
                <a:gd name="connsiteY5-28" fmla="*/ 2945362 h 3309509"/>
                <a:gd name="connsiteX6-29" fmla="*/ 1750376 w 2146420"/>
                <a:gd name="connsiteY6-30" fmla="*/ 3309509 h 3309509"/>
                <a:gd name="connsiteX7-31" fmla="*/ 1354332 w 2146420"/>
                <a:gd name="connsiteY7-32" fmla="*/ 2945362 h 3309509"/>
                <a:gd name="connsiteX0-33" fmla="*/ 1354332 w 2146420"/>
                <a:gd name="connsiteY0-34" fmla="*/ 2679548 h 3043695"/>
                <a:gd name="connsiteX1-35" fmla="*/ 1552354 w 2146420"/>
                <a:gd name="connsiteY1-36" fmla="*/ 2679548 h 3043695"/>
                <a:gd name="connsiteX2-37" fmla="*/ 0 w 2146420"/>
                <a:gd name="connsiteY2-38" fmla="*/ 563525 h 3043695"/>
                <a:gd name="connsiteX3-39" fmla="*/ 225924 w 2146420"/>
                <a:gd name="connsiteY3-40" fmla="*/ 0 h 3043695"/>
                <a:gd name="connsiteX4-41" fmla="*/ 1948398 w 2146420"/>
                <a:gd name="connsiteY4-42" fmla="*/ 2679548 h 3043695"/>
                <a:gd name="connsiteX5-43" fmla="*/ 2146420 w 2146420"/>
                <a:gd name="connsiteY5-44" fmla="*/ 2679548 h 3043695"/>
                <a:gd name="connsiteX6-45" fmla="*/ 1750376 w 2146420"/>
                <a:gd name="connsiteY6-46" fmla="*/ 3043695 h 3043695"/>
                <a:gd name="connsiteX7-47" fmla="*/ 1354332 w 2146420"/>
                <a:gd name="connsiteY7-48" fmla="*/ 2679548 h 3043695"/>
                <a:gd name="connsiteX0-49" fmla="*/ 1128408 w 1920496"/>
                <a:gd name="connsiteY0-50" fmla="*/ 2679548 h 3043695"/>
                <a:gd name="connsiteX1-51" fmla="*/ 1326430 w 1920496"/>
                <a:gd name="connsiteY1-52" fmla="*/ 2679548 h 3043695"/>
                <a:gd name="connsiteX2-53" fmla="*/ 465192 w 1920496"/>
                <a:gd name="connsiteY2-54" fmla="*/ 1137683 h 3043695"/>
                <a:gd name="connsiteX3-55" fmla="*/ 0 w 1920496"/>
                <a:gd name="connsiteY3-56" fmla="*/ 0 h 3043695"/>
                <a:gd name="connsiteX4-57" fmla="*/ 1722474 w 1920496"/>
                <a:gd name="connsiteY4-58" fmla="*/ 2679548 h 3043695"/>
                <a:gd name="connsiteX5-59" fmla="*/ 1920496 w 1920496"/>
                <a:gd name="connsiteY5-60" fmla="*/ 2679548 h 3043695"/>
                <a:gd name="connsiteX6-61" fmla="*/ 1524452 w 1920496"/>
                <a:gd name="connsiteY6-62" fmla="*/ 3043695 h 3043695"/>
                <a:gd name="connsiteX7-63" fmla="*/ 1128408 w 1920496"/>
                <a:gd name="connsiteY7-64" fmla="*/ 2679548 h 3043695"/>
                <a:gd name="connsiteX0-65" fmla="*/ 1128408 w 1920496"/>
                <a:gd name="connsiteY0-66" fmla="*/ 2679548 h 3043695"/>
                <a:gd name="connsiteX1-67" fmla="*/ 1326430 w 1920496"/>
                <a:gd name="connsiteY1-68" fmla="*/ 2679548 h 3043695"/>
                <a:gd name="connsiteX2-69" fmla="*/ 465192 w 1920496"/>
                <a:gd name="connsiteY2-70" fmla="*/ 1137683 h 3043695"/>
                <a:gd name="connsiteX3-71" fmla="*/ 0 w 1920496"/>
                <a:gd name="connsiteY3-72" fmla="*/ 0 h 3043695"/>
                <a:gd name="connsiteX4-73" fmla="*/ 1722474 w 1920496"/>
                <a:gd name="connsiteY4-74" fmla="*/ 2679548 h 3043695"/>
                <a:gd name="connsiteX5-75" fmla="*/ 1920496 w 1920496"/>
                <a:gd name="connsiteY5-76" fmla="*/ 2679548 h 3043695"/>
                <a:gd name="connsiteX6-77" fmla="*/ 1524452 w 1920496"/>
                <a:gd name="connsiteY6-78" fmla="*/ 3043695 h 3043695"/>
                <a:gd name="connsiteX7-79" fmla="*/ 1128408 w 1920496"/>
                <a:gd name="connsiteY7-80" fmla="*/ 2679548 h 3043695"/>
                <a:gd name="connsiteX0-81" fmla="*/ 1128408 w 1920496"/>
                <a:gd name="connsiteY0-82" fmla="*/ 2679548 h 3043695"/>
                <a:gd name="connsiteX1-83" fmla="*/ 1326430 w 1920496"/>
                <a:gd name="connsiteY1-84" fmla="*/ 2679548 h 3043695"/>
                <a:gd name="connsiteX2-85" fmla="*/ 465192 w 1920496"/>
                <a:gd name="connsiteY2-86" fmla="*/ 1137683 h 3043695"/>
                <a:gd name="connsiteX3-87" fmla="*/ 0 w 1920496"/>
                <a:gd name="connsiteY3-88" fmla="*/ 0 h 3043695"/>
                <a:gd name="connsiteX4-89" fmla="*/ 1722474 w 1920496"/>
                <a:gd name="connsiteY4-90" fmla="*/ 2679548 h 3043695"/>
                <a:gd name="connsiteX5-91" fmla="*/ 1920496 w 1920496"/>
                <a:gd name="connsiteY5-92" fmla="*/ 2679548 h 3043695"/>
                <a:gd name="connsiteX6-93" fmla="*/ 1524452 w 1920496"/>
                <a:gd name="connsiteY6-94" fmla="*/ 3043695 h 3043695"/>
                <a:gd name="connsiteX7-95" fmla="*/ 1128408 w 1920496"/>
                <a:gd name="connsiteY7-96" fmla="*/ 2679548 h 3043695"/>
                <a:gd name="connsiteX0-97" fmla="*/ 1128408 w 1920496"/>
                <a:gd name="connsiteY0-98" fmla="*/ 2679548 h 3043695"/>
                <a:gd name="connsiteX1-99" fmla="*/ 1326430 w 1920496"/>
                <a:gd name="connsiteY1-100" fmla="*/ 2679548 h 3043695"/>
                <a:gd name="connsiteX2-101" fmla="*/ 465192 w 1920496"/>
                <a:gd name="connsiteY2-102" fmla="*/ 1137683 h 3043695"/>
                <a:gd name="connsiteX3-103" fmla="*/ 0 w 1920496"/>
                <a:gd name="connsiteY3-104" fmla="*/ 0 h 3043695"/>
                <a:gd name="connsiteX4-105" fmla="*/ 1754372 w 1920496"/>
                <a:gd name="connsiteY4-106" fmla="*/ 2679548 h 3043695"/>
                <a:gd name="connsiteX5-107" fmla="*/ 1920496 w 1920496"/>
                <a:gd name="connsiteY5-108" fmla="*/ 2679548 h 3043695"/>
                <a:gd name="connsiteX6-109" fmla="*/ 1524452 w 1920496"/>
                <a:gd name="connsiteY6-110" fmla="*/ 3043695 h 3043695"/>
                <a:gd name="connsiteX7-111" fmla="*/ 1128408 w 1920496"/>
                <a:gd name="connsiteY7-112" fmla="*/ 2679548 h 3043695"/>
                <a:gd name="connsiteX0-113" fmla="*/ 1128408 w 1920496"/>
                <a:gd name="connsiteY0-114" fmla="*/ 2679548 h 3043695"/>
                <a:gd name="connsiteX1-115" fmla="*/ 1326430 w 1920496"/>
                <a:gd name="connsiteY1-116" fmla="*/ 2679548 h 3043695"/>
                <a:gd name="connsiteX2-117" fmla="*/ 465192 w 1920496"/>
                <a:gd name="connsiteY2-118" fmla="*/ 1137683 h 3043695"/>
                <a:gd name="connsiteX3-119" fmla="*/ 0 w 1920496"/>
                <a:gd name="connsiteY3-120" fmla="*/ 0 h 3043695"/>
                <a:gd name="connsiteX4-121" fmla="*/ 1754372 w 1920496"/>
                <a:gd name="connsiteY4-122" fmla="*/ 2679548 h 3043695"/>
                <a:gd name="connsiteX5-123" fmla="*/ 1920496 w 1920496"/>
                <a:gd name="connsiteY5-124" fmla="*/ 2679548 h 3043695"/>
                <a:gd name="connsiteX6-125" fmla="*/ 1524452 w 1920496"/>
                <a:gd name="connsiteY6-126" fmla="*/ 3043695 h 3043695"/>
                <a:gd name="connsiteX7-127" fmla="*/ 1128408 w 1920496"/>
                <a:gd name="connsiteY7-128" fmla="*/ 2679548 h 3043695"/>
                <a:gd name="connsiteX0-129" fmla="*/ 1128408 w 1920496"/>
                <a:gd name="connsiteY0-130" fmla="*/ 2679548 h 3043695"/>
                <a:gd name="connsiteX1-131" fmla="*/ 1326430 w 1920496"/>
                <a:gd name="connsiteY1-132" fmla="*/ 2679548 h 3043695"/>
                <a:gd name="connsiteX2-133" fmla="*/ 507722 w 1920496"/>
                <a:gd name="connsiteY2-134" fmla="*/ 1148315 h 3043695"/>
                <a:gd name="connsiteX3-135" fmla="*/ 0 w 1920496"/>
                <a:gd name="connsiteY3-136" fmla="*/ 0 h 3043695"/>
                <a:gd name="connsiteX4-137" fmla="*/ 1754372 w 1920496"/>
                <a:gd name="connsiteY4-138" fmla="*/ 2679548 h 3043695"/>
                <a:gd name="connsiteX5-139" fmla="*/ 1920496 w 1920496"/>
                <a:gd name="connsiteY5-140" fmla="*/ 2679548 h 3043695"/>
                <a:gd name="connsiteX6-141" fmla="*/ 1524452 w 1920496"/>
                <a:gd name="connsiteY6-142" fmla="*/ 3043695 h 3043695"/>
                <a:gd name="connsiteX7-143" fmla="*/ 1128408 w 1920496"/>
                <a:gd name="connsiteY7-144" fmla="*/ 2679548 h 3043695"/>
                <a:gd name="connsiteX0-145" fmla="*/ 1128408 w 1920496"/>
                <a:gd name="connsiteY0-146" fmla="*/ 2679548 h 3043695"/>
                <a:gd name="connsiteX1-147" fmla="*/ 1326430 w 1920496"/>
                <a:gd name="connsiteY1-148" fmla="*/ 2679548 h 3043695"/>
                <a:gd name="connsiteX2-149" fmla="*/ 507722 w 1920496"/>
                <a:gd name="connsiteY2-150" fmla="*/ 1148315 h 3043695"/>
                <a:gd name="connsiteX3-151" fmla="*/ 0 w 1920496"/>
                <a:gd name="connsiteY3-152" fmla="*/ 0 h 3043695"/>
                <a:gd name="connsiteX4-153" fmla="*/ 1754372 w 1920496"/>
                <a:gd name="connsiteY4-154" fmla="*/ 2679548 h 3043695"/>
                <a:gd name="connsiteX5-155" fmla="*/ 1920496 w 1920496"/>
                <a:gd name="connsiteY5-156" fmla="*/ 2679548 h 3043695"/>
                <a:gd name="connsiteX6-157" fmla="*/ 1524452 w 1920496"/>
                <a:gd name="connsiteY6-158" fmla="*/ 3043695 h 3043695"/>
                <a:gd name="connsiteX7-159" fmla="*/ 1128408 w 1920496"/>
                <a:gd name="connsiteY7-160" fmla="*/ 2679548 h 3043695"/>
                <a:gd name="connsiteX0-161" fmla="*/ 1128408 w 1920496"/>
                <a:gd name="connsiteY0-162" fmla="*/ 2679548 h 3043695"/>
                <a:gd name="connsiteX1-163" fmla="*/ 1326430 w 1920496"/>
                <a:gd name="connsiteY1-164" fmla="*/ 2679548 h 3043695"/>
                <a:gd name="connsiteX2-165" fmla="*/ 507722 w 1920496"/>
                <a:gd name="connsiteY2-166" fmla="*/ 1148315 h 3043695"/>
                <a:gd name="connsiteX3-167" fmla="*/ 0 w 1920496"/>
                <a:gd name="connsiteY3-168" fmla="*/ 0 h 3043695"/>
                <a:gd name="connsiteX4-169" fmla="*/ 1754372 w 1920496"/>
                <a:gd name="connsiteY4-170" fmla="*/ 2679548 h 3043695"/>
                <a:gd name="connsiteX5-171" fmla="*/ 1920496 w 1920496"/>
                <a:gd name="connsiteY5-172" fmla="*/ 2679548 h 3043695"/>
                <a:gd name="connsiteX6-173" fmla="*/ 1524452 w 1920496"/>
                <a:gd name="connsiteY6-174" fmla="*/ 3043695 h 3043695"/>
                <a:gd name="connsiteX7-175" fmla="*/ 1128408 w 1920496"/>
                <a:gd name="connsiteY7-176" fmla="*/ 2679548 h 3043695"/>
                <a:gd name="connsiteX0-177" fmla="*/ 1128408 w 1920496"/>
                <a:gd name="connsiteY0-178" fmla="*/ 2679548 h 3043695"/>
                <a:gd name="connsiteX1-179" fmla="*/ 1326430 w 1920496"/>
                <a:gd name="connsiteY1-180" fmla="*/ 2679548 h 3043695"/>
                <a:gd name="connsiteX2-181" fmla="*/ 507722 w 1920496"/>
                <a:gd name="connsiteY2-182" fmla="*/ 1148315 h 3043695"/>
                <a:gd name="connsiteX3-183" fmla="*/ 0 w 1920496"/>
                <a:gd name="connsiteY3-184" fmla="*/ 0 h 3043695"/>
                <a:gd name="connsiteX4-185" fmla="*/ 1754372 w 1920496"/>
                <a:gd name="connsiteY4-186" fmla="*/ 2679548 h 3043695"/>
                <a:gd name="connsiteX5-187" fmla="*/ 1920496 w 1920496"/>
                <a:gd name="connsiteY5-188" fmla="*/ 2679548 h 3043695"/>
                <a:gd name="connsiteX6-189" fmla="*/ 1524452 w 1920496"/>
                <a:gd name="connsiteY6-190" fmla="*/ 3043695 h 3043695"/>
                <a:gd name="connsiteX7-191" fmla="*/ 1128408 w 1920496"/>
                <a:gd name="connsiteY7-192" fmla="*/ 2679548 h 3043695"/>
                <a:gd name="connsiteX0-193" fmla="*/ 1128408 w 1920496"/>
                <a:gd name="connsiteY0-194" fmla="*/ 2679548 h 3043695"/>
                <a:gd name="connsiteX1-195" fmla="*/ 1315798 w 1920496"/>
                <a:gd name="connsiteY1-196" fmla="*/ 2679548 h 3043695"/>
                <a:gd name="connsiteX2-197" fmla="*/ 507722 w 1920496"/>
                <a:gd name="connsiteY2-198" fmla="*/ 1148315 h 3043695"/>
                <a:gd name="connsiteX3-199" fmla="*/ 0 w 1920496"/>
                <a:gd name="connsiteY3-200" fmla="*/ 0 h 3043695"/>
                <a:gd name="connsiteX4-201" fmla="*/ 1754372 w 1920496"/>
                <a:gd name="connsiteY4-202" fmla="*/ 2679548 h 3043695"/>
                <a:gd name="connsiteX5-203" fmla="*/ 1920496 w 1920496"/>
                <a:gd name="connsiteY5-204" fmla="*/ 2679548 h 3043695"/>
                <a:gd name="connsiteX6-205" fmla="*/ 1524452 w 1920496"/>
                <a:gd name="connsiteY6-206" fmla="*/ 3043695 h 3043695"/>
                <a:gd name="connsiteX7-207" fmla="*/ 1128408 w 1920496"/>
                <a:gd name="connsiteY7-208" fmla="*/ 2679548 h 3043695"/>
                <a:gd name="connsiteX0-209" fmla="*/ 1128408 w 1920496"/>
                <a:gd name="connsiteY0-210" fmla="*/ 2679548 h 3043695"/>
                <a:gd name="connsiteX1-211" fmla="*/ 1315798 w 1920496"/>
                <a:gd name="connsiteY1-212" fmla="*/ 2679548 h 3043695"/>
                <a:gd name="connsiteX2-213" fmla="*/ 507722 w 1920496"/>
                <a:gd name="connsiteY2-214" fmla="*/ 1148315 h 3043695"/>
                <a:gd name="connsiteX3-215" fmla="*/ 0 w 1920496"/>
                <a:gd name="connsiteY3-216" fmla="*/ 0 h 3043695"/>
                <a:gd name="connsiteX4-217" fmla="*/ 1754372 w 1920496"/>
                <a:gd name="connsiteY4-218" fmla="*/ 2679548 h 3043695"/>
                <a:gd name="connsiteX5-219" fmla="*/ 1920496 w 1920496"/>
                <a:gd name="connsiteY5-220" fmla="*/ 2679548 h 3043695"/>
                <a:gd name="connsiteX6-221" fmla="*/ 1524452 w 1920496"/>
                <a:gd name="connsiteY6-222" fmla="*/ 3043695 h 3043695"/>
                <a:gd name="connsiteX7-223" fmla="*/ 1128408 w 1920496"/>
                <a:gd name="connsiteY7-224" fmla="*/ 2679548 h 3043695"/>
                <a:gd name="connsiteX0-225" fmla="*/ 1012848 w 1804936"/>
                <a:gd name="connsiteY0-226" fmla="*/ 2806639 h 3170786"/>
                <a:gd name="connsiteX1-227" fmla="*/ 1200238 w 1804936"/>
                <a:gd name="connsiteY1-228" fmla="*/ 2806639 h 3170786"/>
                <a:gd name="connsiteX2-229" fmla="*/ 392162 w 1804936"/>
                <a:gd name="connsiteY2-230" fmla="*/ 1275406 h 3170786"/>
                <a:gd name="connsiteX3-231" fmla="*/ 0 w 1804936"/>
                <a:gd name="connsiteY3-232" fmla="*/ 0 h 3170786"/>
                <a:gd name="connsiteX4-233" fmla="*/ 1638812 w 1804936"/>
                <a:gd name="connsiteY4-234" fmla="*/ 2806639 h 3170786"/>
                <a:gd name="connsiteX5-235" fmla="*/ 1804936 w 1804936"/>
                <a:gd name="connsiteY5-236" fmla="*/ 2806639 h 3170786"/>
                <a:gd name="connsiteX6-237" fmla="*/ 1408892 w 1804936"/>
                <a:gd name="connsiteY6-238" fmla="*/ 3170786 h 3170786"/>
                <a:gd name="connsiteX7-239" fmla="*/ 1012848 w 1804936"/>
                <a:gd name="connsiteY7-240" fmla="*/ 2806639 h 3170786"/>
                <a:gd name="connsiteX0-241" fmla="*/ 1012848 w 1804936"/>
                <a:gd name="connsiteY0-242" fmla="*/ 2806639 h 3170786"/>
                <a:gd name="connsiteX1-243" fmla="*/ 1200238 w 1804936"/>
                <a:gd name="connsiteY1-244" fmla="*/ 2806639 h 3170786"/>
                <a:gd name="connsiteX2-245" fmla="*/ 392162 w 1804936"/>
                <a:gd name="connsiteY2-246" fmla="*/ 1275406 h 3170786"/>
                <a:gd name="connsiteX3-247" fmla="*/ 0 w 1804936"/>
                <a:gd name="connsiteY3-248" fmla="*/ 0 h 3170786"/>
                <a:gd name="connsiteX4-249" fmla="*/ 1638812 w 1804936"/>
                <a:gd name="connsiteY4-250" fmla="*/ 2806639 h 3170786"/>
                <a:gd name="connsiteX5-251" fmla="*/ 1804936 w 1804936"/>
                <a:gd name="connsiteY5-252" fmla="*/ 2806639 h 3170786"/>
                <a:gd name="connsiteX6-253" fmla="*/ 1408892 w 1804936"/>
                <a:gd name="connsiteY6-254" fmla="*/ 3170786 h 3170786"/>
                <a:gd name="connsiteX7-255" fmla="*/ 1012848 w 1804936"/>
                <a:gd name="connsiteY7-256" fmla="*/ 2806639 h 3170786"/>
                <a:gd name="connsiteX0-257" fmla="*/ 1012848 w 1804936"/>
                <a:gd name="connsiteY0-258" fmla="*/ 2806639 h 3170786"/>
                <a:gd name="connsiteX1-259" fmla="*/ 1200238 w 1804936"/>
                <a:gd name="connsiteY1-260" fmla="*/ 2806639 h 3170786"/>
                <a:gd name="connsiteX2-261" fmla="*/ 407711 w 1804936"/>
                <a:gd name="connsiteY2-262" fmla="*/ 1161453 h 3170786"/>
                <a:gd name="connsiteX3-263" fmla="*/ 0 w 1804936"/>
                <a:gd name="connsiteY3-264" fmla="*/ 0 h 3170786"/>
                <a:gd name="connsiteX4-265" fmla="*/ 1638812 w 1804936"/>
                <a:gd name="connsiteY4-266" fmla="*/ 2806639 h 3170786"/>
                <a:gd name="connsiteX5-267" fmla="*/ 1804936 w 1804936"/>
                <a:gd name="connsiteY5-268" fmla="*/ 2806639 h 3170786"/>
                <a:gd name="connsiteX6-269" fmla="*/ 1408892 w 1804936"/>
                <a:gd name="connsiteY6-270" fmla="*/ 3170786 h 3170786"/>
                <a:gd name="connsiteX7-271" fmla="*/ 1012848 w 1804936"/>
                <a:gd name="connsiteY7-272" fmla="*/ 2806639 h 3170786"/>
                <a:gd name="connsiteX0-273" fmla="*/ 1307447 w 2099535"/>
                <a:gd name="connsiteY0-274" fmla="*/ 2581262 h 2945409"/>
                <a:gd name="connsiteX1-275" fmla="*/ 1494837 w 2099535"/>
                <a:gd name="connsiteY1-276" fmla="*/ 2581262 h 2945409"/>
                <a:gd name="connsiteX2-277" fmla="*/ 702310 w 2099535"/>
                <a:gd name="connsiteY2-278" fmla="*/ 936076 h 2945409"/>
                <a:gd name="connsiteX3-279" fmla="*/ 0 w 2099535"/>
                <a:gd name="connsiteY3-280" fmla="*/ 0 h 2945409"/>
                <a:gd name="connsiteX4-281" fmla="*/ 1933411 w 2099535"/>
                <a:gd name="connsiteY4-282" fmla="*/ 2581262 h 2945409"/>
                <a:gd name="connsiteX5-283" fmla="*/ 2099535 w 2099535"/>
                <a:gd name="connsiteY5-284" fmla="*/ 2581262 h 2945409"/>
                <a:gd name="connsiteX6-285" fmla="*/ 1703491 w 2099535"/>
                <a:gd name="connsiteY6-286" fmla="*/ 2945409 h 2945409"/>
                <a:gd name="connsiteX7-287" fmla="*/ 1307447 w 2099535"/>
                <a:gd name="connsiteY7-288" fmla="*/ 2581262 h 2945409"/>
                <a:gd name="connsiteX0-289" fmla="*/ 1307447 w 2099535"/>
                <a:gd name="connsiteY0-290" fmla="*/ 2581262 h 2945409"/>
                <a:gd name="connsiteX1-291" fmla="*/ 1494837 w 2099535"/>
                <a:gd name="connsiteY1-292" fmla="*/ 2581262 h 2945409"/>
                <a:gd name="connsiteX2-293" fmla="*/ 702310 w 2099535"/>
                <a:gd name="connsiteY2-294" fmla="*/ 936076 h 2945409"/>
                <a:gd name="connsiteX3-295" fmla="*/ 0 w 2099535"/>
                <a:gd name="connsiteY3-296" fmla="*/ 0 h 2945409"/>
                <a:gd name="connsiteX4-297" fmla="*/ 1933411 w 2099535"/>
                <a:gd name="connsiteY4-298" fmla="*/ 2581262 h 2945409"/>
                <a:gd name="connsiteX5-299" fmla="*/ 2099535 w 2099535"/>
                <a:gd name="connsiteY5-300" fmla="*/ 2581262 h 2945409"/>
                <a:gd name="connsiteX6-301" fmla="*/ 1703491 w 2099535"/>
                <a:gd name="connsiteY6-302" fmla="*/ 2945409 h 2945409"/>
                <a:gd name="connsiteX7-303" fmla="*/ 1307447 w 2099535"/>
                <a:gd name="connsiteY7-304" fmla="*/ 2581262 h 2945409"/>
                <a:gd name="connsiteX0-305" fmla="*/ 1307447 w 2099535"/>
                <a:gd name="connsiteY0-306" fmla="*/ 2581262 h 2945409"/>
                <a:gd name="connsiteX1-307" fmla="*/ 1494837 w 2099535"/>
                <a:gd name="connsiteY1-308" fmla="*/ 2581262 h 2945409"/>
                <a:gd name="connsiteX2-309" fmla="*/ 83248 w 2099535"/>
                <a:gd name="connsiteY2-310" fmla="*/ 902364 h 2945409"/>
                <a:gd name="connsiteX3-311" fmla="*/ 0 w 2099535"/>
                <a:gd name="connsiteY3-312" fmla="*/ 0 h 2945409"/>
                <a:gd name="connsiteX4-313" fmla="*/ 1933411 w 2099535"/>
                <a:gd name="connsiteY4-314" fmla="*/ 2581262 h 2945409"/>
                <a:gd name="connsiteX5-315" fmla="*/ 2099535 w 2099535"/>
                <a:gd name="connsiteY5-316" fmla="*/ 2581262 h 2945409"/>
                <a:gd name="connsiteX6-317" fmla="*/ 1703491 w 2099535"/>
                <a:gd name="connsiteY6-318" fmla="*/ 2945409 h 2945409"/>
                <a:gd name="connsiteX7-319" fmla="*/ 1307447 w 2099535"/>
                <a:gd name="connsiteY7-320" fmla="*/ 2581262 h 2945409"/>
                <a:gd name="connsiteX0-321" fmla="*/ 1307447 w 2099535"/>
                <a:gd name="connsiteY0-322" fmla="*/ 2581262 h 2945409"/>
                <a:gd name="connsiteX1-323" fmla="*/ 1494837 w 2099535"/>
                <a:gd name="connsiteY1-324" fmla="*/ 2581262 h 2945409"/>
                <a:gd name="connsiteX2-325" fmla="*/ 83248 w 2099535"/>
                <a:gd name="connsiteY2-326" fmla="*/ 902364 h 2945409"/>
                <a:gd name="connsiteX3-327" fmla="*/ 0 w 2099535"/>
                <a:gd name="connsiteY3-328" fmla="*/ 0 h 2945409"/>
                <a:gd name="connsiteX4-329" fmla="*/ 1933411 w 2099535"/>
                <a:gd name="connsiteY4-330" fmla="*/ 2581262 h 2945409"/>
                <a:gd name="connsiteX5-331" fmla="*/ 2099535 w 2099535"/>
                <a:gd name="connsiteY5-332" fmla="*/ 2581262 h 2945409"/>
                <a:gd name="connsiteX6-333" fmla="*/ 1703491 w 2099535"/>
                <a:gd name="connsiteY6-334" fmla="*/ 2945409 h 2945409"/>
                <a:gd name="connsiteX7-335" fmla="*/ 1307447 w 2099535"/>
                <a:gd name="connsiteY7-336" fmla="*/ 2581262 h 2945409"/>
                <a:gd name="connsiteX0-337" fmla="*/ 1307447 w 2099535"/>
                <a:gd name="connsiteY0-338" fmla="*/ 2581262 h 2945409"/>
                <a:gd name="connsiteX1-339" fmla="*/ 1494837 w 2099535"/>
                <a:gd name="connsiteY1-340" fmla="*/ 2581262 h 2945409"/>
                <a:gd name="connsiteX2-341" fmla="*/ 458194 w 2099535"/>
                <a:gd name="connsiteY2-342" fmla="*/ 1079467 h 2945409"/>
                <a:gd name="connsiteX3-343" fmla="*/ 0 w 2099535"/>
                <a:gd name="connsiteY3-344" fmla="*/ 0 h 2945409"/>
                <a:gd name="connsiteX4-345" fmla="*/ 1933411 w 2099535"/>
                <a:gd name="connsiteY4-346" fmla="*/ 2581262 h 2945409"/>
                <a:gd name="connsiteX5-347" fmla="*/ 2099535 w 2099535"/>
                <a:gd name="connsiteY5-348" fmla="*/ 2581262 h 2945409"/>
                <a:gd name="connsiteX6-349" fmla="*/ 1703491 w 2099535"/>
                <a:gd name="connsiteY6-350" fmla="*/ 2945409 h 2945409"/>
                <a:gd name="connsiteX7-351" fmla="*/ 1307447 w 2099535"/>
                <a:gd name="connsiteY7-352" fmla="*/ 2581262 h 2945409"/>
                <a:gd name="connsiteX0-353" fmla="*/ 1307447 w 2099535"/>
                <a:gd name="connsiteY0-354" fmla="*/ 2581262 h 2945409"/>
                <a:gd name="connsiteX1-355" fmla="*/ 1494837 w 2099535"/>
                <a:gd name="connsiteY1-356" fmla="*/ 2581262 h 2945409"/>
                <a:gd name="connsiteX2-357" fmla="*/ 458194 w 2099535"/>
                <a:gd name="connsiteY2-358" fmla="*/ 1079467 h 2945409"/>
                <a:gd name="connsiteX3-359" fmla="*/ 0 w 2099535"/>
                <a:gd name="connsiteY3-360" fmla="*/ 0 h 2945409"/>
                <a:gd name="connsiteX4-361" fmla="*/ 1933411 w 2099535"/>
                <a:gd name="connsiteY4-362" fmla="*/ 2581262 h 2945409"/>
                <a:gd name="connsiteX5-363" fmla="*/ 2099535 w 2099535"/>
                <a:gd name="connsiteY5-364" fmla="*/ 2581262 h 2945409"/>
                <a:gd name="connsiteX6-365" fmla="*/ 1703491 w 2099535"/>
                <a:gd name="connsiteY6-366" fmla="*/ 2945409 h 2945409"/>
                <a:gd name="connsiteX7-367" fmla="*/ 1307447 w 2099535"/>
                <a:gd name="connsiteY7-368" fmla="*/ 2581262 h 2945409"/>
                <a:gd name="connsiteX0-369" fmla="*/ 1307447 w 2099535"/>
                <a:gd name="connsiteY0-370" fmla="*/ 2581262 h 2945409"/>
                <a:gd name="connsiteX1-371" fmla="*/ 1451840 w 2099535"/>
                <a:gd name="connsiteY1-372" fmla="*/ 2572711 h 2945409"/>
                <a:gd name="connsiteX2-373" fmla="*/ 458194 w 2099535"/>
                <a:gd name="connsiteY2-374" fmla="*/ 1079467 h 2945409"/>
                <a:gd name="connsiteX3-375" fmla="*/ 0 w 2099535"/>
                <a:gd name="connsiteY3-376" fmla="*/ 0 h 2945409"/>
                <a:gd name="connsiteX4-377" fmla="*/ 1933411 w 2099535"/>
                <a:gd name="connsiteY4-378" fmla="*/ 2581262 h 2945409"/>
                <a:gd name="connsiteX5-379" fmla="*/ 2099535 w 2099535"/>
                <a:gd name="connsiteY5-380" fmla="*/ 2581262 h 2945409"/>
                <a:gd name="connsiteX6-381" fmla="*/ 1703491 w 2099535"/>
                <a:gd name="connsiteY6-382" fmla="*/ 2945409 h 2945409"/>
                <a:gd name="connsiteX7-383" fmla="*/ 1307447 w 2099535"/>
                <a:gd name="connsiteY7-384" fmla="*/ 2581262 h 2945409"/>
                <a:gd name="connsiteX0-385" fmla="*/ 1307447 w 2099535"/>
                <a:gd name="connsiteY0-386" fmla="*/ 2581262 h 2945409"/>
                <a:gd name="connsiteX1-387" fmla="*/ 1451840 w 2099535"/>
                <a:gd name="connsiteY1-388" fmla="*/ 2572711 h 2945409"/>
                <a:gd name="connsiteX2-389" fmla="*/ 458194 w 2099535"/>
                <a:gd name="connsiteY2-390" fmla="*/ 1079467 h 2945409"/>
                <a:gd name="connsiteX3-391" fmla="*/ 0 w 2099535"/>
                <a:gd name="connsiteY3-392" fmla="*/ 0 h 2945409"/>
                <a:gd name="connsiteX4-393" fmla="*/ 1933411 w 2099535"/>
                <a:gd name="connsiteY4-394" fmla="*/ 2581262 h 2945409"/>
                <a:gd name="connsiteX5-395" fmla="*/ 2099535 w 2099535"/>
                <a:gd name="connsiteY5-396" fmla="*/ 2581262 h 2945409"/>
                <a:gd name="connsiteX6-397" fmla="*/ 1703491 w 2099535"/>
                <a:gd name="connsiteY6-398" fmla="*/ 2945409 h 2945409"/>
                <a:gd name="connsiteX7-399" fmla="*/ 1307447 w 2099535"/>
                <a:gd name="connsiteY7-400" fmla="*/ 2581262 h 294540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</a:cxnLst>
              <a:rect l="l" t="t" r="r" b="b"/>
              <a:pathLst>
                <a:path w="2099535" h="2945409">
                  <a:moveTo>
                    <a:pt x="1307447" y="2581262"/>
                  </a:moveTo>
                  <a:lnTo>
                    <a:pt x="1451840" y="2572711"/>
                  </a:lnTo>
                  <a:cubicBezTo>
                    <a:pt x="1423485" y="2540765"/>
                    <a:pt x="1447544" y="1828278"/>
                    <a:pt x="458194" y="1079467"/>
                  </a:cubicBezTo>
                  <a:lnTo>
                    <a:pt x="0" y="0"/>
                  </a:lnTo>
                  <a:cubicBezTo>
                    <a:pt x="1872823" y="1187264"/>
                    <a:pt x="1880248" y="2421726"/>
                    <a:pt x="1933411" y="2581262"/>
                  </a:cubicBezTo>
                  <a:lnTo>
                    <a:pt x="2099535" y="2581262"/>
                  </a:lnTo>
                  <a:lnTo>
                    <a:pt x="1703491" y="2945409"/>
                  </a:lnTo>
                  <a:lnTo>
                    <a:pt x="1307447" y="2581262"/>
                  </a:lnTo>
                  <a:close/>
                </a:path>
              </a:pathLst>
            </a:custGeom>
            <a:solidFill>
              <a:srgbClr val="F5D51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cs typeface="+mn-ea"/>
              </a:endParaRPr>
            </a:p>
          </p:txBody>
        </p:sp>
        <p:sp>
          <p:nvSpPr>
            <p:cNvPr id="10" name="TextBox 7"/>
            <p:cNvSpPr txBox="1">
              <a:spLocks noChangeArrowheads="1"/>
            </p:cNvSpPr>
            <p:nvPr/>
          </p:nvSpPr>
          <p:spPr bwMode="auto">
            <a:xfrm rot="17972347">
              <a:off x="3720306" y="4320829"/>
              <a:ext cx="1944687" cy="386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600" b="1" kern="0">
                  <a:solidFill>
                    <a:srgbClr val="F9F9F9"/>
                  </a:solidFill>
                  <a:latin typeface="+mn-ea"/>
                  <a:ea typeface="+mn-ea"/>
                  <a:cs typeface="+mn-ea"/>
                </a:rPr>
                <a:t>填写标题内容</a:t>
              </a:r>
              <a:endParaRPr lang="zh-CN" altLang="en-US" sz="1600" b="1" kern="0">
                <a:solidFill>
                  <a:srgbClr val="F9F9F9"/>
                </a:solidFill>
                <a:latin typeface="+mn-ea"/>
                <a:ea typeface="+mn-ea"/>
                <a:cs typeface="+mn-ea"/>
              </a:endParaRPr>
            </a:p>
          </p:txBody>
        </p:sp>
      </p:grpSp>
      <p:cxnSp>
        <p:nvCxnSpPr>
          <p:cNvPr id="11" name="直接连接符 10"/>
          <p:cNvCxnSpPr/>
          <p:nvPr/>
        </p:nvCxnSpPr>
        <p:spPr>
          <a:xfrm>
            <a:off x="6223000" y="1716088"/>
            <a:ext cx="1660525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2254250" y="4522788"/>
            <a:ext cx="202565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7578725" y="4378325"/>
            <a:ext cx="15875" cy="13462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11" descr="D:\51PPT模板网\51pptmoban.com\图片.jpg"/>
          <p:cNvSpPr>
            <a:spLocks noEditPoints="1"/>
          </p:cNvSpPr>
          <p:nvPr/>
        </p:nvSpPr>
        <p:spPr bwMode="auto">
          <a:xfrm>
            <a:off x="5626100" y="3105150"/>
            <a:ext cx="857250" cy="911225"/>
          </a:xfrm>
          <a:custGeom>
            <a:gdLst>
              <a:gd name="T0" fmla="*/ 6 w 96"/>
              <a:gd name="T1" fmla="*/ 27 h 102"/>
              <a:gd name="T2" fmla="*/ 26 w 96"/>
              <a:gd name="T3" fmla="*/ 27 h 102"/>
              <a:gd name="T4" fmla="*/ 82 w 96"/>
              <a:gd name="T5" fmla="*/ 10 h 102"/>
              <a:gd name="T6" fmla="*/ 91 w 96"/>
              <a:gd name="T7" fmla="*/ 0 h 102"/>
              <a:gd name="T8" fmla="*/ 82 w 96"/>
              <a:gd name="T9" fmla="*/ 10 h 102"/>
              <a:gd name="T10" fmla="*/ 84 w 96"/>
              <a:gd name="T11" fmla="*/ 21 h 102"/>
              <a:gd name="T12" fmla="*/ 96 w 96"/>
              <a:gd name="T13" fmla="*/ 24 h 102"/>
              <a:gd name="T14" fmla="*/ 80 w 96"/>
              <a:gd name="T15" fmla="*/ 39 h 102"/>
              <a:gd name="T16" fmla="*/ 93 w 96"/>
              <a:gd name="T17" fmla="*/ 39 h 102"/>
              <a:gd name="T18" fmla="*/ 80 w 96"/>
              <a:gd name="T19" fmla="*/ 39 h 102"/>
              <a:gd name="T20" fmla="*/ 39 w 96"/>
              <a:gd name="T21" fmla="*/ 43 h 102"/>
              <a:gd name="T22" fmla="*/ 45 w 96"/>
              <a:gd name="T23" fmla="*/ 40 h 102"/>
              <a:gd name="T24" fmla="*/ 64 w 96"/>
              <a:gd name="T25" fmla="*/ 0 h 102"/>
              <a:gd name="T26" fmla="*/ 81 w 96"/>
              <a:gd name="T27" fmla="*/ 22 h 102"/>
              <a:gd name="T28" fmla="*/ 66 w 96"/>
              <a:gd name="T29" fmla="*/ 45 h 102"/>
              <a:gd name="T30" fmla="*/ 66 w 96"/>
              <a:gd name="T31" fmla="*/ 45 h 102"/>
              <a:gd name="T32" fmla="*/ 56 w 96"/>
              <a:gd name="T33" fmla="*/ 43 h 102"/>
              <a:gd name="T34" fmla="*/ 50 w 96"/>
              <a:gd name="T35" fmla="*/ 48 h 102"/>
              <a:gd name="T36" fmla="*/ 42 w 96"/>
              <a:gd name="T37" fmla="*/ 48 h 102"/>
              <a:gd name="T38" fmla="*/ 26 w 96"/>
              <a:gd name="T39" fmla="*/ 52 h 102"/>
              <a:gd name="T40" fmla="*/ 28 w 96"/>
              <a:gd name="T41" fmla="*/ 102 h 102"/>
              <a:gd name="T42" fmla="*/ 18 w 96"/>
              <a:gd name="T43" fmla="*/ 74 h 102"/>
              <a:gd name="T44" fmla="*/ 13 w 96"/>
              <a:gd name="T45" fmla="*/ 102 h 102"/>
              <a:gd name="T46" fmla="*/ 6 w 96"/>
              <a:gd name="T47" fmla="*/ 68 h 102"/>
              <a:gd name="T48" fmla="*/ 4 w 96"/>
              <a:gd name="T49" fmla="*/ 39 h 102"/>
              <a:gd name="T50" fmla="*/ 14 w 96"/>
              <a:gd name="T51" fmla="*/ 40 h 102"/>
              <a:gd name="T52" fmla="*/ 12 w 96"/>
              <a:gd name="T53" fmla="*/ 58 h 102"/>
              <a:gd name="T54" fmla="*/ 16 w 96"/>
              <a:gd name="T55" fmla="*/ 61 h 102"/>
              <a:gd name="T56" fmla="*/ 16 w 96"/>
              <a:gd name="T57" fmla="*/ 61 h 102"/>
              <a:gd name="T58" fmla="*/ 20 w 96"/>
              <a:gd name="T59" fmla="*/ 58 h 102"/>
              <a:gd name="T60" fmla="*/ 18 w 96"/>
              <a:gd name="T61" fmla="*/ 40 h 102"/>
              <a:gd name="T62" fmla="*/ 24 w 96"/>
              <a:gd name="T63" fmla="*/ 39 h 102"/>
              <a:gd name="T64" fmla="*/ 35 w 96"/>
              <a:gd name="T65" fmla="*/ 45 h 102"/>
              <a:gd name="T66" fmla="*/ 35 w 96"/>
              <a:gd name="T67" fmla="*/ 38 h 102"/>
              <a:gd name="T68" fmla="*/ 28 w 96"/>
              <a:gd name="T69" fmla="*/ 29 h 102"/>
              <a:gd name="T70" fmla="*/ 52 w 96"/>
              <a:gd name="T71" fmla="*/ 6 h 102"/>
              <a:gd name="T72" fmla="*/ 72 w 96"/>
              <a:gd name="T73" fmla="*/ 11 h 102"/>
              <a:gd name="T74" fmla="*/ 56 w 96"/>
              <a:gd name="T75" fmla="*/ 11 h 102"/>
              <a:gd name="T76" fmla="*/ 71 w 96"/>
              <a:gd name="T77" fmla="*/ 16 h 102"/>
              <a:gd name="T78" fmla="*/ 58 w 96"/>
              <a:gd name="T79" fmla="*/ 36 h 102"/>
              <a:gd name="T80" fmla="*/ 72 w 96"/>
              <a:gd name="T81" fmla="*/ 34 h 102"/>
              <a:gd name="T82" fmla="*/ 72 w 96"/>
              <a:gd name="T83" fmla="*/ 11 h 102"/>
              <a:gd name="T84" fmla="*/ 55 w 96"/>
              <a:gd name="T85" fmla="*/ 21 h 102"/>
              <a:gd name="T86" fmla="*/ 66 w 96"/>
              <a:gd name="T87" fmla="*/ 19 h 1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96" h="102">
                <a:moveTo>
                  <a:pt x="16" y="17"/>
                </a:moveTo>
                <a:cubicBezTo>
                  <a:pt x="11" y="17"/>
                  <a:pt x="6" y="21"/>
                  <a:pt x="6" y="27"/>
                </a:cubicBezTo>
                <a:cubicBezTo>
                  <a:pt x="6" y="32"/>
                  <a:pt x="11" y="36"/>
                  <a:pt x="16" y="36"/>
                </a:cubicBezTo>
                <a:cubicBezTo>
                  <a:pt x="21" y="36"/>
                  <a:pt x="26" y="32"/>
                  <a:pt x="26" y="27"/>
                </a:cubicBezTo>
                <a:cubicBezTo>
                  <a:pt x="26" y="21"/>
                  <a:pt x="21" y="17"/>
                  <a:pt x="16" y="17"/>
                </a:cubicBezTo>
                <a:close/>
                <a:moveTo>
                  <a:pt x="82" y="10"/>
                </a:moveTo>
                <a:cubicBezTo>
                  <a:pt x="82" y="7"/>
                  <a:pt x="82" y="7"/>
                  <a:pt x="82" y="7"/>
                </a:cubicBezTo>
                <a:cubicBezTo>
                  <a:pt x="91" y="0"/>
                  <a:pt x="91" y="0"/>
                  <a:pt x="91" y="0"/>
                </a:cubicBezTo>
                <a:cubicBezTo>
                  <a:pt x="93" y="5"/>
                  <a:pt x="93" y="5"/>
                  <a:pt x="93" y="5"/>
                </a:cubicBezTo>
                <a:cubicBezTo>
                  <a:pt x="82" y="10"/>
                  <a:pt x="82" y="10"/>
                  <a:pt x="82" y="10"/>
                </a:cubicBezTo>
                <a:close/>
                <a:moveTo>
                  <a:pt x="84" y="24"/>
                </a:moveTo>
                <a:cubicBezTo>
                  <a:pt x="84" y="21"/>
                  <a:pt x="84" y="21"/>
                  <a:pt x="84" y="21"/>
                </a:cubicBezTo>
                <a:cubicBezTo>
                  <a:pt x="96" y="18"/>
                  <a:pt x="96" y="18"/>
                  <a:pt x="96" y="18"/>
                </a:cubicBezTo>
                <a:cubicBezTo>
                  <a:pt x="96" y="24"/>
                  <a:pt x="96" y="24"/>
                  <a:pt x="96" y="24"/>
                </a:cubicBezTo>
                <a:cubicBezTo>
                  <a:pt x="84" y="24"/>
                  <a:pt x="84" y="24"/>
                  <a:pt x="84" y="24"/>
                </a:cubicBezTo>
                <a:close/>
                <a:moveTo>
                  <a:pt x="80" y="39"/>
                </a:moveTo>
                <a:cubicBezTo>
                  <a:pt x="81" y="37"/>
                  <a:pt x="81" y="37"/>
                  <a:pt x="81" y="37"/>
                </a:cubicBezTo>
                <a:cubicBezTo>
                  <a:pt x="93" y="39"/>
                  <a:pt x="93" y="39"/>
                  <a:pt x="93" y="39"/>
                </a:cubicBezTo>
                <a:cubicBezTo>
                  <a:pt x="91" y="44"/>
                  <a:pt x="91" y="44"/>
                  <a:pt x="91" y="44"/>
                </a:cubicBezTo>
                <a:cubicBezTo>
                  <a:pt x="80" y="39"/>
                  <a:pt x="80" y="39"/>
                  <a:pt x="80" y="39"/>
                </a:cubicBezTo>
                <a:close/>
                <a:moveTo>
                  <a:pt x="39" y="39"/>
                </a:moveTo>
                <a:cubicBezTo>
                  <a:pt x="39" y="43"/>
                  <a:pt x="39" y="43"/>
                  <a:pt x="39" y="43"/>
                </a:cubicBezTo>
                <a:cubicBezTo>
                  <a:pt x="45" y="45"/>
                  <a:pt x="45" y="45"/>
                  <a:pt x="45" y="45"/>
                </a:cubicBezTo>
                <a:cubicBezTo>
                  <a:pt x="45" y="40"/>
                  <a:pt x="45" y="40"/>
                  <a:pt x="45" y="40"/>
                </a:cubicBezTo>
                <a:cubicBezTo>
                  <a:pt x="39" y="39"/>
                  <a:pt x="39" y="39"/>
                  <a:pt x="39" y="39"/>
                </a:cubicBezTo>
                <a:close/>
                <a:moveTo>
                  <a:pt x="64" y="0"/>
                </a:moveTo>
                <a:cubicBezTo>
                  <a:pt x="69" y="0"/>
                  <a:pt x="73" y="3"/>
                  <a:pt x="77" y="7"/>
                </a:cubicBezTo>
                <a:cubicBezTo>
                  <a:pt x="80" y="11"/>
                  <a:pt x="81" y="16"/>
                  <a:pt x="81" y="22"/>
                </a:cubicBezTo>
                <a:cubicBezTo>
                  <a:pt x="81" y="28"/>
                  <a:pt x="80" y="34"/>
                  <a:pt x="77" y="38"/>
                </a:cubicBezTo>
                <a:cubicBezTo>
                  <a:pt x="74" y="42"/>
                  <a:pt x="70" y="44"/>
                  <a:pt x="66" y="45"/>
                </a:cubicBezTo>
                <a:cubicBezTo>
                  <a:pt x="66" y="45"/>
                  <a:pt x="66" y="45"/>
                  <a:pt x="66" y="45"/>
                </a:cubicBezTo>
                <a:cubicBezTo>
                  <a:pt x="66" y="45"/>
                  <a:pt x="66" y="45"/>
                  <a:pt x="66" y="45"/>
                </a:cubicBezTo>
                <a:cubicBezTo>
                  <a:pt x="65" y="45"/>
                  <a:pt x="65" y="45"/>
                  <a:pt x="64" y="45"/>
                </a:cubicBezTo>
                <a:cubicBezTo>
                  <a:pt x="61" y="45"/>
                  <a:pt x="59" y="44"/>
                  <a:pt x="56" y="43"/>
                </a:cubicBezTo>
                <a:cubicBezTo>
                  <a:pt x="50" y="41"/>
                  <a:pt x="50" y="41"/>
                  <a:pt x="50" y="41"/>
                </a:cubicBezTo>
                <a:cubicBezTo>
                  <a:pt x="50" y="48"/>
                  <a:pt x="50" y="48"/>
                  <a:pt x="50" y="48"/>
                </a:cubicBezTo>
                <a:cubicBezTo>
                  <a:pt x="47" y="50"/>
                  <a:pt x="47" y="50"/>
                  <a:pt x="47" y="50"/>
                </a:cubicBezTo>
                <a:cubicBezTo>
                  <a:pt x="42" y="48"/>
                  <a:pt x="42" y="48"/>
                  <a:pt x="42" y="48"/>
                </a:cubicBezTo>
                <a:cubicBezTo>
                  <a:pt x="33" y="54"/>
                  <a:pt x="33" y="54"/>
                  <a:pt x="33" y="54"/>
                </a:cubicBezTo>
                <a:cubicBezTo>
                  <a:pt x="26" y="52"/>
                  <a:pt x="26" y="52"/>
                  <a:pt x="26" y="52"/>
                </a:cubicBezTo>
                <a:cubicBezTo>
                  <a:pt x="27" y="68"/>
                  <a:pt x="27" y="68"/>
                  <a:pt x="27" y="68"/>
                </a:cubicBezTo>
                <a:cubicBezTo>
                  <a:pt x="28" y="102"/>
                  <a:pt x="28" y="102"/>
                  <a:pt x="28" y="102"/>
                </a:cubicBezTo>
                <a:cubicBezTo>
                  <a:pt x="20" y="102"/>
                  <a:pt x="20" y="102"/>
                  <a:pt x="20" y="102"/>
                </a:cubicBezTo>
                <a:cubicBezTo>
                  <a:pt x="18" y="74"/>
                  <a:pt x="18" y="74"/>
                  <a:pt x="18" y="74"/>
                </a:cubicBezTo>
                <a:cubicBezTo>
                  <a:pt x="14" y="74"/>
                  <a:pt x="14" y="74"/>
                  <a:pt x="14" y="74"/>
                </a:cubicBezTo>
                <a:cubicBezTo>
                  <a:pt x="13" y="102"/>
                  <a:pt x="13" y="102"/>
                  <a:pt x="13" y="102"/>
                </a:cubicBezTo>
                <a:cubicBezTo>
                  <a:pt x="4" y="102"/>
                  <a:pt x="4" y="102"/>
                  <a:pt x="4" y="102"/>
                </a:cubicBezTo>
                <a:cubicBezTo>
                  <a:pt x="6" y="68"/>
                  <a:pt x="6" y="68"/>
                  <a:pt x="6" y="68"/>
                </a:cubicBezTo>
                <a:cubicBezTo>
                  <a:pt x="0" y="64"/>
                  <a:pt x="0" y="64"/>
                  <a:pt x="0" y="64"/>
                </a:cubicBezTo>
                <a:cubicBezTo>
                  <a:pt x="4" y="39"/>
                  <a:pt x="4" y="39"/>
                  <a:pt x="4" y="39"/>
                </a:cubicBezTo>
                <a:cubicBezTo>
                  <a:pt x="14" y="39"/>
                  <a:pt x="14" y="39"/>
                  <a:pt x="14" y="39"/>
                </a:cubicBezTo>
                <a:cubicBezTo>
                  <a:pt x="14" y="40"/>
                  <a:pt x="14" y="40"/>
                  <a:pt x="14" y="40"/>
                </a:cubicBezTo>
                <a:cubicBezTo>
                  <a:pt x="15" y="42"/>
                  <a:pt x="15" y="42"/>
                  <a:pt x="15" y="42"/>
                </a:cubicBezTo>
                <a:cubicBezTo>
                  <a:pt x="12" y="58"/>
                  <a:pt x="12" y="58"/>
                  <a:pt x="12" y="58"/>
                </a:cubicBezTo>
                <a:cubicBezTo>
                  <a:pt x="16" y="61"/>
                  <a:pt x="16" y="61"/>
                  <a:pt x="16" y="61"/>
                </a:cubicBezTo>
                <a:cubicBezTo>
                  <a:pt x="16" y="61"/>
                  <a:pt x="16" y="61"/>
                  <a:pt x="16" y="61"/>
                </a:cubicBezTo>
                <a:cubicBezTo>
                  <a:pt x="16" y="61"/>
                  <a:pt x="16" y="61"/>
                  <a:pt x="16" y="61"/>
                </a:cubicBezTo>
                <a:cubicBezTo>
                  <a:pt x="16" y="61"/>
                  <a:pt x="16" y="61"/>
                  <a:pt x="16" y="61"/>
                </a:cubicBezTo>
                <a:cubicBezTo>
                  <a:pt x="16" y="61"/>
                  <a:pt x="16" y="61"/>
                  <a:pt x="16" y="61"/>
                </a:cubicBezTo>
                <a:cubicBezTo>
                  <a:pt x="20" y="58"/>
                  <a:pt x="20" y="58"/>
                  <a:pt x="20" y="58"/>
                </a:cubicBezTo>
                <a:cubicBezTo>
                  <a:pt x="17" y="42"/>
                  <a:pt x="17" y="42"/>
                  <a:pt x="17" y="42"/>
                </a:cubicBezTo>
                <a:cubicBezTo>
                  <a:pt x="18" y="40"/>
                  <a:pt x="18" y="40"/>
                  <a:pt x="18" y="40"/>
                </a:cubicBezTo>
                <a:cubicBezTo>
                  <a:pt x="18" y="39"/>
                  <a:pt x="18" y="39"/>
                  <a:pt x="18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32" y="46"/>
                  <a:pt x="32" y="46"/>
                  <a:pt x="32" y="46"/>
                </a:cubicBezTo>
                <a:cubicBezTo>
                  <a:pt x="35" y="45"/>
                  <a:pt x="35" y="45"/>
                  <a:pt x="35" y="45"/>
                </a:cubicBezTo>
                <a:cubicBezTo>
                  <a:pt x="35" y="44"/>
                  <a:pt x="35" y="44"/>
                  <a:pt x="35" y="44"/>
                </a:cubicBezTo>
                <a:cubicBezTo>
                  <a:pt x="35" y="38"/>
                  <a:pt x="35" y="38"/>
                  <a:pt x="35" y="38"/>
                </a:cubicBezTo>
                <a:cubicBezTo>
                  <a:pt x="28" y="36"/>
                  <a:pt x="28" y="36"/>
                  <a:pt x="28" y="36"/>
                </a:cubicBezTo>
                <a:cubicBezTo>
                  <a:pt x="25" y="35"/>
                  <a:pt x="24" y="32"/>
                  <a:pt x="28" y="29"/>
                </a:cubicBezTo>
                <a:cubicBezTo>
                  <a:pt x="37" y="20"/>
                  <a:pt x="43" y="15"/>
                  <a:pt x="52" y="6"/>
                </a:cubicBezTo>
                <a:cubicBezTo>
                  <a:pt x="52" y="6"/>
                  <a:pt x="52" y="6"/>
                  <a:pt x="52" y="6"/>
                </a:cubicBezTo>
                <a:cubicBezTo>
                  <a:pt x="55" y="2"/>
                  <a:pt x="59" y="0"/>
                  <a:pt x="64" y="0"/>
                </a:cubicBezTo>
                <a:close/>
                <a:moveTo>
                  <a:pt x="72" y="11"/>
                </a:moveTo>
                <a:cubicBezTo>
                  <a:pt x="70" y="8"/>
                  <a:pt x="67" y="6"/>
                  <a:pt x="64" y="6"/>
                </a:cubicBezTo>
                <a:cubicBezTo>
                  <a:pt x="61" y="6"/>
                  <a:pt x="58" y="8"/>
                  <a:pt x="56" y="11"/>
                </a:cubicBezTo>
                <a:cubicBezTo>
                  <a:pt x="56" y="11"/>
                  <a:pt x="56" y="11"/>
                  <a:pt x="56" y="11"/>
                </a:cubicBezTo>
                <a:cubicBezTo>
                  <a:pt x="71" y="16"/>
                  <a:pt x="71" y="16"/>
                  <a:pt x="71" y="16"/>
                </a:cubicBezTo>
                <a:cubicBezTo>
                  <a:pt x="72" y="19"/>
                  <a:pt x="73" y="24"/>
                  <a:pt x="71" y="29"/>
                </a:cubicBezTo>
                <a:cubicBezTo>
                  <a:pt x="58" y="36"/>
                  <a:pt x="58" y="36"/>
                  <a:pt x="58" y="36"/>
                </a:cubicBezTo>
                <a:cubicBezTo>
                  <a:pt x="60" y="38"/>
                  <a:pt x="62" y="39"/>
                  <a:pt x="64" y="39"/>
                </a:cubicBezTo>
                <a:cubicBezTo>
                  <a:pt x="67" y="39"/>
                  <a:pt x="70" y="37"/>
                  <a:pt x="72" y="34"/>
                </a:cubicBezTo>
                <a:cubicBezTo>
                  <a:pt x="74" y="31"/>
                  <a:pt x="75" y="27"/>
                  <a:pt x="75" y="22"/>
                </a:cubicBezTo>
                <a:cubicBezTo>
                  <a:pt x="75" y="18"/>
                  <a:pt x="74" y="14"/>
                  <a:pt x="72" y="11"/>
                </a:cubicBezTo>
                <a:close/>
                <a:moveTo>
                  <a:pt x="56" y="16"/>
                </a:moveTo>
                <a:cubicBezTo>
                  <a:pt x="55" y="18"/>
                  <a:pt x="55" y="19"/>
                  <a:pt x="55" y="21"/>
                </a:cubicBezTo>
                <a:cubicBezTo>
                  <a:pt x="66" y="20"/>
                  <a:pt x="66" y="20"/>
                  <a:pt x="66" y="20"/>
                </a:cubicBezTo>
                <a:cubicBezTo>
                  <a:pt x="66" y="19"/>
                  <a:pt x="66" y="19"/>
                  <a:pt x="66" y="19"/>
                </a:cubicBezTo>
                <a:cubicBezTo>
                  <a:pt x="62" y="18"/>
                  <a:pt x="59" y="17"/>
                  <a:pt x="56" y="16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cs typeface="+mn-ea"/>
            </a:endParaRPr>
          </a:p>
        </p:txBody>
      </p:sp>
      <p:sp>
        <p:nvSpPr>
          <p:cNvPr id="17" name="Freeform 17"/>
          <p:cNvSpPr>
            <a:spLocks noEditPoints="1"/>
          </p:cNvSpPr>
          <p:nvPr/>
        </p:nvSpPr>
        <p:spPr bwMode="auto">
          <a:xfrm>
            <a:off x="8008938" y="1330325"/>
            <a:ext cx="720725" cy="798513"/>
          </a:xfrm>
          <a:custGeom>
            <a:gdLst>
              <a:gd name="T0" fmla="*/ 102 w 102"/>
              <a:gd name="T1" fmla="*/ 31 h 113"/>
              <a:gd name="T2" fmla="*/ 53 w 102"/>
              <a:gd name="T3" fmla="*/ 28 h 113"/>
              <a:gd name="T4" fmla="*/ 52 w 102"/>
              <a:gd name="T5" fmla="*/ 57 h 113"/>
              <a:gd name="T6" fmla="*/ 41 w 102"/>
              <a:gd name="T7" fmla="*/ 62 h 113"/>
              <a:gd name="T8" fmla="*/ 39 w 102"/>
              <a:gd name="T9" fmla="*/ 42 h 113"/>
              <a:gd name="T10" fmla="*/ 34 w 102"/>
              <a:gd name="T11" fmla="*/ 45 h 113"/>
              <a:gd name="T12" fmla="*/ 18 w 102"/>
              <a:gd name="T13" fmla="*/ 62 h 113"/>
              <a:gd name="T14" fmla="*/ 20 w 102"/>
              <a:gd name="T15" fmla="*/ 55 h 113"/>
              <a:gd name="T16" fmla="*/ 18 w 102"/>
              <a:gd name="T17" fmla="*/ 53 h 113"/>
              <a:gd name="T18" fmla="*/ 16 w 102"/>
              <a:gd name="T19" fmla="*/ 56 h 113"/>
              <a:gd name="T20" fmla="*/ 13 w 102"/>
              <a:gd name="T21" fmla="*/ 62 h 113"/>
              <a:gd name="T22" fmla="*/ 27 w 102"/>
              <a:gd name="T23" fmla="*/ 43 h 113"/>
              <a:gd name="T24" fmla="*/ 30 w 102"/>
              <a:gd name="T25" fmla="*/ 41 h 113"/>
              <a:gd name="T26" fmla="*/ 25 w 102"/>
              <a:gd name="T27" fmla="*/ 40 h 113"/>
              <a:gd name="T28" fmla="*/ 12 w 102"/>
              <a:gd name="T29" fmla="*/ 46 h 113"/>
              <a:gd name="T30" fmla="*/ 2 w 102"/>
              <a:gd name="T31" fmla="*/ 62 h 113"/>
              <a:gd name="T32" fmla="*/ 8 w 102"/>
              <a:gd name="T33" fmla="*/ 81 h 113"/>
              <a:gd name="T34" fmla="*/ 11 w 102"/>
              <a:gd name="T35" fmla="*/ 72 h 113"/>
              <a:gd name="T36" fmla="*/ 11 w 102"/>
              <a:gd name="T37" fmla="*/ 74 h 113"/>
              <a:gd name="T38" fmla="*/ 61 w 102"/>
              <a:gd name="T39" fmla="*/ 113 h 113"/>
              <a:gd name="T40" fmla="*/ 62 w 102"/>
              <a:gd name="T41" fmla="*/ 75 h 113"/>
              <a:gd name="T42" fmla="*/ 71 w 102"/>
              <a:gd name="T43" fmla="*/ 66 h 113"/>
              <a:gd name="T44" fmla="*/ 61 w 102"/>
              <a:gd name="T45" fmla="*/ 55 h 113"/>
              <a:gd name="T46" fmla="*/ 58 w 102"/>
              <a:gd name="T47" fmla="*/ 45 h 113"/>
              <a:gd name="T48" fmla="*/ 42 w 102"/>
              <a:gd name="T49" fmla="*/ 38 h 113"/>
              <a:gd name="T50" fmla="*/ 44 w 102"/>
              <a:gd name="T51" fmla="*/ 43 h 113"/>
              <a:gd name="T52" fmla="*/ 58 w 102"/>
              <a:gd name="T53" fmla="*/ 55 h 113"/>
              <a:gd name="T54" fmla="*/ 54 w 102"/>
              <a:gd name="T55" fmla="*/ 57 h 113"/>
              <a:gd name="T56" fmla="*/ 52 w 102"/>
              <a:gd name="T57" fmla="*/ 54 h 113"/>
              <a:gd name="T58" fmla="*/ 47 w 102"/>
              <a:gd name="T59" fmla="*/ 53 h 113"/>
              <a:gd name="T60" fmla="*/ 26 w 102"/>
              <a:gd name="T61" fmla="*/ 28 h 113"/>
              <a:gd name="T62" fmla="*/ 44 w 102"/>
              <a:gd name="T63" fmla="*/ 20 h 113"/>
              <a:gd name="T64" fmla="*/ 46 w 102"/>
              <a:gd name="T65" fmla="*/ 14 h 113"/>
              <a:gd name="T66" fmla="*/ 24 w 102"/>
              <a:gd name="T67" fmla="*/ 26 h 113"/>
              <a:gd name="T68" fmla="*/ 59 w 102"/>
              <a:gd name="T69" fmla="*/ 8 h 113"/>
              <a:gd name="T70" fmla="*/ 59 w 102"/>
              <a:gd name="T71" fmla="*/ 6 h 113"/>
              <a:gd name="T72" fmla="*/ 86 w 102"/>
              <a:gd name="T73" fmla="*/ 22 h 113"/>
              <a:gd name="T74" fmla="*/ 83 w 102"/>
              <a:gd name="T75" fmla="*/ 20 h 113"/>
              <a:gd name="T76" fmla="*/ 83 w 102"/>
              <a:gd name="T77" fmla="*/ 22 h 113"/>
              <a:gd name="T78" fmla="*/ 59 w 102"/>
              <a:gd name="T79" fmla="*/ 13 h 113"/>
              <a:gd name="T80" fmla="*/ 76 w 102"/>
              <a:gd name="T81" fmla="*/ 13 h 113"/>
              <a:gd name="T82" fmla="*/ 79 w 102"/>
              <a:gd name="T83" fmla="*/ 15 h 113"/>
              <a:gd name="T84" fmla="*/ 98 w 102"/>
              <a:gd name="T85" fmla="*/ 13 h 113"/>
              <a:gd name="T86" fmla="*/ 98 w 102"/>
              <a:gd name="T87" fmla="*/ 15 h 113"/>
              <a:gd name="T88" fmla="*/ 80 w 102"/>
              <a:gd name="T89" fmla="*/ 8 h 113"/>
              <a:gd name="T90" fmla="*/ 80 w 102"/>
              <a:gd name="T91" fmla="*/ 6 h 113"/>
              <a:gd name="T92" fmla="*/ 78 w 102"/>
              <a:gd name="T93" fmla="*/ 8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102" h="113">
                <a:moveTo>
                  <a:pt x="53" y="0"/>
                </a:moveTo>
                <a:cubicBezTo>
                  <a:pt x="102" y="0"/>
                  <a:pt x="102" y="0"/>
                  <a:pt x="102" y="0"/>
                </a:cubicBezTo>
                <a:cubicBezTo>
                  <a:pt x="102" y="31"/>
                  <a:pt x="102" y="31"/>
                  <a:pt x="102" y="31"/>
                </a:cubicBezTo>
                <a:cubicBezTo>
                  <a:pt x="61" y="31"/>
                  <a:pt x="61" y="31"/>
                  <a:pt x="61" y="31"/>
                </a:cubicBezTo>
                <a:cubicBezTo>
                  <a:pt x="48" y="34"/>
                  <a:pt x="48" y="34"/>
                  <a:pt x="48" y="34"/>
                </a:cubicBezTo>
                <a:cubicBezTo>
                  <a:pt x="53" y="28"/>
                  <a:pt x="53" y="28"/>
                  <a:pt x="53" y="28"/>
                </a:cubicBezTo>
                <a:cubicBezTo>
                  <a:pt x="53" y="0"/>
                  <a:pt x="53" y="0"/>
                  <a:pt x="53" y="0"/>
                </a:cubicBezTo>
                <a:close/>
                <a:moveTo>
                  <a:pt x="50" y="55"/>
                </a:moveTo>
                <a:cubicBezTo>
                  <a:pt x="52" y="57"/>
                  <a:pt x="52" y="57"/>
                  <a:pt x="52" y="57"/>
                </a:cubicBezTo>
                <a:cubicBezTo>
                  <a:pt x="52" y="62"/>
                  <a:pt x="52" y="62"/>
                  <a:pt x="52" y="62"/>
                </a:cubicBezTo>
                <a:cubicBezTo>
                  <a:pt x="40" y="62"/>
                  <a:pt x="40" y="62"/>
                  <a:pt x="40" y="62"/>
                </a:cubicBezTo>
                <a:cubicBezTo>
                  <a:pt x="41" y="62"/>
                  <a:pt x="41" y="62"/>
                  <a:pt x="41" y="62"/>
                </a:cubicBezTo>
                <a:cubicBezTo>
                  <a:pt x="37" y="45"/>
                  <a:pt x="37" y="45"/>
                  <a:pt x="37" y="45"/>
                </a:cubicBezTo>
                <a:cubicBezTo>
                  <a:pt x="39" y="45"/>
                  <a:pt x="39" y="45"/>
                  <a:pt x="39" y="45"/>
                </a:cubicBezTo>
                <a:cubicBezTo>
                  <a:pt x="39" y="42"/>
                  <a:pt x="39" y="42"/>
                  <a:pt x="39" y="42"/>
                </a:cubicBezTo>
                <a:cubicBezTo>
                  <a:pt x="32" y="42"/>
                  <a:pt x="32" y="42"/>
                  <a:pt x="32" y="42"/>
                </a:cubicBezTo>
                <a:cubicBezTo>
                  <a:pt x="32" y="45"/>
                  <a:pt x="32" y="45"/>
                  <a:pt x="32" y="45"/>
                </a:cubicBezTo>
                <a:cubicBezTo>
                  <a:pt x="34" y="45"/>
                  <a:pt x="34" y="45"/>
                  <a:pt x="34" y="45"/>
                </a:cubicBezTo>
                <a:cubicBezTo>
                  <a:pt x="30" y="62"/>
                  <a:pt x="30" y="62"/>
                  <a:pt x="30" y="62"/>
                </a:cubicBezTo>
                <a:cubicBezTo>
                  <a:pt x="30" y="62"/>
                  <a:pt x="30" y="62"/>
                  <a:pt x="30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57"/>
                  <a:pt x="18" y="57"/>
                  <a:pt x="18" y="57"/>
                </a:cubicBezTo>
                <a:cubicBezTo>
                  <a:pt x="20" y="55"/>
                  <a:pt x="20" y="55"/>
                  <a:pt x="20" y="55"/>
                </a:cubicBezTo>
                <a:cubicBezTo>
                  <a:pt x="20" y="55"/>
                  <a:pt x="20" y="55"/>
                  <a:pt x="20" y="55"/>
                </a:cubicBezTo>
                <a:cubicBezTo>
                  <a:pt x="22" y="55"/>
                  <a:pt x="23" y="54"/>
                  <a:pt x="23" y="53"/>
                </a:cubicBezTo>
                <a:cubicBezTo>
                  <a:pt x="23" y="51"/>
                  <a:pt x="22" y="50"/>
                  <a:pt x="20" y="50"/>
                </a:cubicBezTo>
                <a:cubicBezTo>
                  <a:pt x="19" y="50"/>
                  <a:pt x="18" y="51"/>
                  <a:pt x="18" y="53"/>
                </a:cubicBezTo>
                <a:cubicBezTo>
                  <a:pt x="18" y="53"/>
                  <a:pt x="18" y="54"/>
                  <a:pt x="18" y="54"/>
                </a:cubicBezTo>
                <a:cubicBezTo>
                  <a:pt x="16" y="56"/>
                  <a:pt x="16" y="56"/>
                  <a:pt x="16" y="56"/>
                </a:cubicBezTo>
                <a:cubicBezTo>
                  <a:pt x="16" y="56"/>
                  <a:pt x="16" y="56"/>
                  <a:pt x="16" y="56"/>
                </a:cubicBezTo>
                <a:cubicBezTo>
                  <a:pt x="16" y="57"/>
                  <a:pt x="16" y="57"/>
                  <a:pt x="16" y="57"/>
                </a:cubicBezTo>
                <a:cubicBezTo>
                  <a:pt x="16" y="62"/>
                  <a:pt x="16" y="62"/>
                  <a:pt x="16" y="62"/>
                </a:cubicBezTo>
                <a:cubicBezTo>
                  <a:pt x="13" y="62"/>
                  <a:pt x="13" y="62"/>
                  <a:pt x="13" y="62"/>
                </a:cubicBezTo>
                <a:cubicBezTo>
                  <a:pt x="13" y="59"/>
                  <a:pt x="13" y="56"/>
                  <a:pt x="14" y="54"/>
                </a:cubicBezTo>
                <a:cubicBezTo>
                  <a:pt x="14" y="51"/>
                  <a:pt x="14" y="49"/>
                  <a:pt x="15" y="48"/>
                </a:cubicBezTo>
                <a:cubicBezTo>
                  <a:pt x="27" y="43"/>
                  <a:pt x="27" y="43"/>
                  <a:pt x="27" y="43"/>
                </a:cubicBezTo>
                <a:cubicBezTo>
                  <a:pt x="27" y="43"/>
                  <a:pt x="27" y="43"/>
                  <a:pt x="27" y="43"/>
                </a:cubicBezTo>
                <a:cubicBezTo>
                  <a:pt x="27" y="43"/>
                  <a:pt x="27" y="43"/>
                  <a:pt x="27" y="43"/>
                </a:cubicBezTo>
                <a:cubicBezTo>
                  <a:pt x="30" y="41"/>
                  <a:pt x="30" y="41"/>
                  <a:pt x="30" y="41"/>
                </a:cubicBezTo>
                <a:cubicBezTo>
                  <a:pt x="29" y="38"/>
                  <a:pt x="29" y="38"/>
                  <a:pt x="29" y="38"/>
                </a:cubicBezTo>
                <a:cubicBezTo>
                  <a:pt x="28" y="38"/>
                  <a:pt x="28" y="38"/>
                  <a:pt x="28" y="38"/>
                </a:cubicBezTo>
                <a:cubicBezTo>
                  <a:pt x="25" y="40"/>
                  <a:pt x="25" y="40"/>
                  <a:pt x="25" y="40"/>
                </a:cubicBezTo>
                <a:cubicBezTo>
                  <a:pt x="13" y="45"/>
                  <a:pt x="13" y="45"/>
                  <a:pt x="13" y="45"/>
                </a:cubicBezTo>
                <a:cubicBezTo>
                  <a:pt x="13" y="45"/>
                  <a:pt x="13" y="45"/>
                  <a:pt x="13" y="45"/>
                </a:cubicBezTo>
                <a:cubicBezTo>
                  <a:pt x="12" y="46"/>
                  <a:pt x="12" y="46"/>
                  <a:pt x="12" y="46"/>
                </a:cubicBezTo>
                <a:cubicBezTo>
                  <a:pt x="11" y="48"/>
                  <a:pt x="11" y="50"/>
                  <a:pt x="11" y="54"/>
                </a:cubicBezTo>
                <a:cubicBezTo>
                  <a:pt x="10" y="56"/>
                  <a:pt x="10" y="59"/>
                  <a:pt x="10" y="62"/>
                </a:cubicBezTo>
                <a:cubicBezTo>
                  <a:pt x="2" y="62"/>
                  <a:pt x="2" y="62"/>
                  <a:pt x="2" y="62"/>
                </a:cubicBezTo>
                <a:cubicBezTo>
                  <a:pt x="0" y="66"/>
                  <a:pt x="0" y="66"/>
                  <a:pt x="0" y="66"/>
                </a:cubicBezTo>
                <a:cubicBezTo>
                  <a:pt x="7" y="81"/>
                  <a:pt x="7" y="81"/>
                  <a:pt x="7" y="81"/>
                </a:cubicBezTo>
                <a:cubicBezTo>
                  <a:pt x="8" y="81"/>
                  <a:pt x="8" y="81"/>
                  <a:pt x="8" y="81"/>
                </a:cubicBezTo>
                <a:cubicBezTo>
                  <a:pt x="8" y="74"/>
                  <a:pt x="8" y="74"/>
                  <a:pt x="8" y="74"/>
                </a:cubicBezTo>
                <a:cubicBezTo>
                  <a:pt x="8" y="72"/>
                  <a:pt x="8" y="72"/>
                  <a:pt x="8" y="72"/>
                </a:cubicBezTo>
                <a:cubicBezTo>
                  <a:pt x="11" y="72"/>
                  <a:pt x="11" y="72"/>
                  <a:pt x="11" y="72"/>
                </a:cubicBezTo>
                <a:cubicBezTo>
                  <a:pt x="37" y="72"/>
                  <a:pt x="37" y="72"/>
                  <a:pt x="37" y="72"/>
                </a:cubicBezTo>
                <a:cubicBezTo>
                  <a:pt x="37" y="74"/>
                  <a:pt x="37" y="74"/>
                  <a:pt x="37" y="74"/>
                </a:cubicBezTo>
                <a:cubicBezTo>
                  <a:pt x="11" y="74"/>
                  <a:pt x="11" y="74"/>
                  <a:pt x="11" y="74"/>
                </a:cubicBezTo>
                <a:cubicBezTo>
                  <a:pt x="11" y="81"/>
                  <a:pt x="11" y="81"/>
                  <a:pt x="11" y="81"/>
                </a:cubicBezTo>
                <a:cubicBezTo>
                  <a:pt x="11" y="113"/>
                  <a:pt x="11" y="113"/>
                  <a:pt x="11" y="113"/>
                </a:cubicBezTo>
                <a:cubicBezTo>
                  <a:pt x="61" y="113"/>
                  <a:pt x="61" y="113"/>
                  <a:pt x="61" y="113"/>
                </a:cubicBezTo>
                <a:cubicBezTo>
                  <a:pt x="61" y="81"/>
                  <a:pt x="61" y="81"/>
                  <a:pt x="61" y="81"/>
                </a:cubicBezTo>
                <a:cubicBezTo>
                  <a:pt x="61" y="75"/>
                  <a:pt x="61" y="75"/>
                  <a:pt x="61" y="75"/>
                </a:cubicBezTo>
                <a:cubicBezTo>
                  <a:pt x="62" y="75"/>
                  <a:pt x="62" y="75"/>
                  <a:pt x="62" y="75"/>
                </a:cubicBezTo>
                <a:cubicBezTo>
                  <a:pt x="62" y="81"/>
                  <a:pt x="62" y="81"/>
                  <a:pt x="62" y="81"/>
                </a:cubicBezTo>
                <a:cubicBezTo>
                  <a:pt x="65" y="81"/>
                  <a:pt x="65" y="81"/>
                  <a:pt x="65" y="81"/>
                </a:cubicBezTo>
                <a:cubicBezTo>
                  <a:pt x="71" y="66"/>
                  <a:pt x="71" y="66"/>
                  <a:pt x="71" y="66"/>
                </a:cubicBezTo>
                <a:cubicBezTo>
                  <a:pt x="69" y="62"/>
                  <a:pt x="69" y="62"/>
                  <a:pt x="69" y="62"/>
                </a:cubicBezTo>
                <a:cubicBezTo>
                  <a:pt x="61" y="62"/>
                  <a:pt x="61" y="62"/>
                  <a:pt x="61" y="62"/>
                </a:cubicBezTo>
                <a:cubicBezTo>
                  <a:pt x="61" y="60"/>
                  <a:pt x="61" y="57"/>
                  <a:pt x="61" y="55"/>
                </a:cubicBezTo>
                <a:cubicBezTo>
                  <a:pt x="60" y="52"/>
                  <a:pt x="60" y="48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58" y="45"/>
                  <a:pt x="58" y="45"/>
                  <a:pt x="58" y="45"/>
                </a:cubicBezTo>
                <a:cubicBezTo>
                  <a:pt x="45" y="40"/>
                  <a:pt x="45" y="40"/>
                  <a:pt x="45" y="40"/>
                </a:cubicBezTo>
                <a:cubicBezTo>
                  <a:pt x="42" y="38"/>
                  <a:pt x="42" y="38"/>
                  <a:pt x="42" y="38"/>
                </a:cubicBezTo>
                <a:cubicBezTo>
                  <a:pt x="42" y="38"/>
                  <a:pt x="42" y="38"/>
                  <a:pt x="42" y="38"/>
                </a:cubicBezTo>
                <a:cubicBezTo>
                  <a:pt x="41" y="41"/>
                  <a:pt x="41" y="41"/>
                  <a:pt x="41" y="41"/>
                </a:cubicBezTo>
                <a:cubicBezTo>
                  <a:pt x="44" y="43"/>
                  <a:pt x="44" y="43"/>
                  <a:pt x="44" y="43"/>
                </a:cubicBezTo>
                <a:cubicBezTo>
                  <a:pt x="44" y="43"/>
                  <a:pt x="44" y="43"/>
                  <a:pt x="44" y="43"/>
                </a:cubicBezTo>
                <a:cubicBezTo>
                  <a:pt x="44" y="43"/>
                  <a:pt x="44" y="43"/>
                  <a:pt x="44" y="43"/>
                </a:cubicBezTo>
                <a:cubicBezTo>
                  <a:pt x="56" y="48"/>
                  <a:pt x="56" y="48"/>
                  <a:pt x="56" y="48"/>
                </a:cubicBezTo>
                <a:cubicBezTo>
                  <a:pt x="57" y="50"/>
                  <a:pt x="57" y="53"/>
                  <a:pt x="58" y="55"/>
                </a:cubicBezTo>
                <a:cubicBezTo>
                  <a:pt x="58" y="57"/>
                  <a:pt x="58" y="60"/>
                  <a:pt x="58" y="62"/>
                </a:cubicBezTo>
                <a:cubicBezTo>
                  <a:pt x="54" y="62"/>
                  <a:pt x="54" y="62"/>
                  <a:pt x="54" y="62"/>
                </a:cubicBezTo>
                <a:cubicBezTo>
                  <a:pt x="54" y="57"/>
                  <a:pt x="54" y="57"/>
                  <a:pt x="54" y="57"/>
                </a:cubicBezTo>
                <a:cubicBezTo>
                  <a:pt x="54" y="56"/>
                  <a:pt x="54" y="56"/>
                  <a:pt x="54" y="56"/>
                </a:cubicBezTo>
                <a:cubicBezTo>
                  <a:pt x="53" y="56"/>
                  <a:pt x="53" y="56"/>
                  <a:pt x="53" y="56"/>
                </a:cubicBezTo>
                <a:cubicBezTo>
                  <a:pt x="52" y="54"/>
                  <a:pt x="52" y="54"/>
                  <a:pt x="52" y="54"/>
                </a:cubicBezTo>
                <a:cubicBezTo>
                  <a:pt x="52" y="54"/>
                  <a:pt x="52" y="53"/>
                  <a:pt x="52" y="53"/>
                </a:cubicBezTo>
                <a:cubicBezTo>
                  <a:pt x="52" y="51"/>
                  <a:pt x="51" y="50"/>
                  <a:pt x="49" y="50"/>
                </a:cubicBezTo>
                <a:cubicBezTo>
                  <a:pt x="48" y="50"/>
                  <a:pt x="47" y="51"/>
                  <a:pt x="47" y="53"/>
                </a:cubicBezTo>
                <a:cubicBezTo>
                  <a:pt x="47" y="54"/>
                  <a:pt x="48" y="55"/>
                  <a:pt x="49" y="55"/>
                </a:cubicBezTo>
                <a:cubicBezTo>
                  <a:pt x="50" y="55"/>
                  <a:pt x="50" y="55"/>
                  <a:pt x="50" y="55"/>
                </a:cubicBezTo>
                <a:close/>
                <a:moveTo>
                  <a:pt x="26" y="28"/>
                </a:moveTo>
                <a:cubicBezTo>
                  <a:pt x="26" y="25"/>
                  <a:pt x="26" y="23"/>
                  <a:pt x="27" y="19"/>
                </a:cubicBezTo>
                <a:cubicBezTo>
                  <a:pt x="30" y="21"/>
                  <a:pt x="35" y="20"/>
                  <a:pt x="38" y="19"/>
                </a:cubicBezTo>
                <a:cubicBezTo>
                  <a:pt x="39" y="21"/>
                  <a:pt x="42" y="21"/>
                  <a:pt x="44" y="20"/>
                </a:cubicBezTo>
                <a:cubicBezTo>
                  <a:pt x="45" y="24"/>
                  <a:pt x="45" y="24"/>
                  <a:pt x="44" y="29"/>
                </a:cubicBezTo>
                <a:cubicBezTo>
                  <a:pt x="44" y="29"/>
                  <a:pt x="47" y="26"/>
                  <a:pt x="47" y="25"/>
                </a:cubicBezTo>
                <a:cubicBezTo>
                  <a:pt x="48" y="23"/>
                  <a:pt x="47" y="15"/>
                  <a:pt x="46" y="14"/>
                </a:cubicBezTo>
                <a:cubicBezTo>
                  <a:pt x="45" y="11"/>
                  <a:pt x="42" y="10"/>
                  <a:pt x="38" y="10"/>
                </a:cubicBezTo>
                <a:cubicBezTo>
                  <a:pt x="33" y="8"/>
                  <a:pt x="27" y="11"/>
                  <a:pt x="25" y="13"/>
                </a:cubicBezTo>
                <a:cubicBezTo>
                  <a:pt x="24" y="14"/>
                  <a:pt x="23" y="25"/>
                  <a:pt x="24" y="26"/>
                </a:cubicBezTo>
                <a:cubicBezTo>
                  <a:pt x="25" y="28"/>
                  <a:pt x="26" y="28"/>
                  <a:pt x="26" y="28"/>
                </a:cubicBezTo>
                <a:close/>
                <a:moveTo>
                  <a:pt x="59" y="6"/>
                </a:moveTo>
                <a:cubicBezTo>
                  <a:pt x="59" y="8"/>
                  <a:pt x="59" y="8"/>
                  <a:pt x="59" y="8"/>
                </a:cubicBezTo>
                <a:cubicBezTo>
                  <a:pt x="68" y="8"/>
                  <a:pt x="68" y="8"/>
                  <a:pt x="68" y="8"/>
                </a:cubicBezTo>
                <a:cubicBezTo>
                  <a:pt x="68" y="6"/>
                  <a:pt x="68" y="6"/>
                  <a:pt x="68" y="6"/>
                </a:cubicBezTo>
                <a:cubicBezTo>
                  <a:pt x="59" y="6"/>
                  <a:pt x="59" y="6"/>
                  <a:pt x="59" y="6"/>
                </a:cubicBezTo>
                <a:close/>
                <a:moveTo>
                  <a:pt x="98" y="20"/>
                </a:moveTo>
                <a:cubicBezTo>
                  <a:pt x="86" y="20"/>
                  <a:pt x="86" y="20"/>
                  <a:pt x="86" y="20"/>
                </a:cubicBezTo>
                <a:cubicBezTo>
                  <a:pt x="86" y="22"/>
                  <a:pt x="86" y="22"/>
                  <a:pt x="86" y="22"/>
                </a:cubicBezTo>
                <a:cubicBezTo>
                  <a:pt x="98" y="22"/>
                  <a:pt x="98" y="22"/>
                  <a:pt x="98" y="22"/>
                </a:cubicBezTo>
                <a:cubicBezTo>
                  <a:pt x="98" y="20"/>
                  <a:pt x="98" y="20"/>
                  <a:pt x="98" y="20"/>
                </a:cubicBezTo>
                <a:close/>
                <a:moveTo>
                  <a:pt x="83" y="20"/>
                </a:moveTo>
                <a:cubicBezTo>
                  <a:pt x="59" y="20"/>
                  <a:pt x="59" y="20"/>
                  <a:pt x="59" y="20"/>
                </a:cubicBezTo>
                <a:cubicBezTo>
                  <a:pt x="59" y="22"/>
                  <a:pt x="59" y="22"/>
                  <a:pt x="59" y="22"/>
                </a:cubicBezTo>
                <a:cubicBezTo>
                  <a:pt x="83" y="22"/>
                  <a:pt x="83" y="22"/>
                  <a:pt x="83" y="22"/>
                </a:cubicBezTo>
                <a:cubicBezTo>
                  <a:pt x="83" y="20"/>
                  <a:pt x="83" y="20"/>
                  <a:pt x="83" y="20"/>
                </a:cubicBezTo>
                <a:close/>
                <a:moveTo>
                  <a:pt x="76" y="13"/>
                </a:moveTo>
                <a:cubicBezTo>
                  <a:pt x="59" y="13"/>
                  <a:pt x="59" y="13"/>
                  <a:pt x="59" y="13"/>
                </a:cubicBezTo>
                <a:cubicBezTo>
                  <a:pt x="59" y="15"/>
                  <a:pt x="59" y="15"/>
                  <a:pt x="59" y="15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13"/>
                  <a:pt x="76" y="13"/>
                  <a:pt x="76" y="13"/>
                </a:cubicBezTo>
                <a:close/>
                <a:moveTo>
                  <a:pt x="85" y="13"/>
                </a:moveTo>
                <a:cubicBezTo>
                  <a:pt x="79" y="13"/>
                  <a:pt x="79" y="13"/>
                  <a:pt x="79" y="13"/>
                </a:cubicBezTo>
                <a:cubicBezTo>
                  <a:pt x="79" y="15"/>
                  <a:pt x="79" y="15"/>
                  <a:pt x="79" y="15"/>
                </a:cubicBezTo>
                <a:cubicBezTo>
                  <a:pt x="85" y="15"/>
                  <a:pt x="85" y="15"/>
                  <a:pt x="85" y="15"/>
                </a:cubicBezTo>
                <a:cubicBezTo>
                  <a:pt x="85" y="13"/>
                  <a:pt x="85" y="13"/>
                  <a:pt x="85" y="13"/>
                </a:cubicBezTo>
                <a:close/>
                <a:moveTo>
                  <a:pt x="98" y="13"/>
                </a:moveTo>
                <a:cubicBezTo>
                  <a:pt x="88" y="13"/>
                  <a:pt x="88" y="13"/>
                  <a:pt x="88" y="13"/>
                </a:cubicBezTo>
                <a:cubicBezTo>
                  <a:pt x="88" y="15"/>
                  <a:pt x="88" y="15"/>
                  <a:pt x="88" y="15"/>
                </a:cubicBezTo>
                <a:cubicBezTo>
                  <a:pt x="98" y="15"/>
                  <a:pt x="98" y="15"/>
                  <a:pt x="98" y="15"/>
                </a:cubicBezTo>
                <a:cubicBezTo>
                  <a:pt x="98" y="13"/>
                  <a:pt x="98" y="13"/>
                  <a:pt x="98" y="13"/>
                </a:cubicBezTo>
                <a:close/>
                <a:moveTo>
                  <a:pt x="80" y="6"/>
                </a:moveTo>
                <a:cubicBezTo>
                  <a:pt x="80" y="8"/>
                  <a:pt x="80" y="8"/>
                  <a:pt x="80" y="8"/>
                </a:cubicBezTo>
                <a:cubicBezTo>
                  <a:pt x="98" y="8"/>
                  <a:pt x="98" y="8"/>
                  <a:pt x="98" y="8"/>
                </a:cubicBezTo>
                <a:cubicBezTo>
                  <a:pt x="98" y="6"/>
                  <a:pt x="98" y="6"/>
                  <a:pt x="98" y="6"/>
                </a:cubicBezTo>
                <a:cubicBezTo>
                  <a:pt x="80" y="6"/>
                  <a:pt x="80" y="6"/>
                  <a:pt x="80" y="6"/>
                </a:cubicBezTo>
                <a:close/>
                <a:moveTo>
                  <a:pt x="71" y="6"/>
                </a:moveTo>
                <a:cubicBezTo>
                  <a:pt x="71" y="8"/>
                  <a:pt x="71" y="8"/>
                  <a:pt x="71" y="8"/>
                </a:cubicBezTo>
                <a:cubicBezTo>
                  <a:pt x="78" y="8"/>
                  <a:pt x="78" y="8"/>
                  <a:pt x="78" y="8"/>
                </a:cubicBezTo>
                <a:cubicBezTo>
                  <a:pt x="78" y="6"/>
                  <a:pt x="78" y="6"/>
                  <a:pt x="78" y="6"/>
                </a:cubicBezTo>
                <a:lnTo>
                  <a:pt x="71" y="6"/>
                </a:lnTo>
                <a:close/>
              </a:path>
            </a:pathLst>
          </a:cu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21" name="Freeform 18"/>
          <p:cNvSpPr>
            <a:spLocks noEditPoints="1"/>
          </p:cNvSpPr>
          <p:nvPr/>
        </p:nvSpPr>
        <p:spPr bwMode="auto">
          <a:xfrm>
            <a:off x="1963738" y="3673475"/>
            <a:ext cx="609600" cy="679450"/>
          </a:xfrm>
          <a:custGeom>
            <a:gdLst>
              <a:gd name="T0" fmla="*/ 0 w 86"/>
              <a:gd name="T1" fmla="*/ 41 h 96"/>
              <a:gd name="T2" fmla="*/ 13 w 86"/>
              <a:gd name="T3" fmla="*/ 62 h 96"/>
              <a:gd name="T4" fmla="*/ 27 w 86"/>
              <a:gd name="T5" fmla="*/ 51 h 96"/>
              <a:gd name="T6" fmla="*/ 27 w 86"/>
              <a:gd name="T7" fmla="*/ 51 h 96"/>
              <a:gd name="T8" fmla="*/ 27 w 86"/>
              <a:gd name="T9" fmla="*/ 51 h 96"/>
              <a:gd name="T10" fmla="*/ 27 w 86"/>
              <a:gd name="T11" fmla="*/ 51 h 96"/>
              <a:gd name="T12" fmla="*/ 27 w 86"/>
              <a:gd name="T13" fmla="*/ 51 h 96"/>
              <a:gd name="T14" fmla="*/ 27 w 86"/>
              <a:gd name="T15" fmla="*/ 51 h 96"/>
              <a:gd name="T16" fmla="*/ 27 w 86"/>
              <a:gd name="T17" fmla="*/ 51 h 96"/>
              <a:gd name="T18" fmla="*/ 27 w 86"/>
              <a:gd name="T19" fmla="*/ 51 h 96"/>
              <a:gd name="T20" fmla="*/ 27 w 86"/>
              <a:gd name="T21" fmla="*/ 51 h 96"/>
              <a:gd name="T22" fmla="*/ 27 w 86"/>
              <a:gd name="T23" fmla="*/ 50 h 96"/>
              <a:gd name="T24" fmla="*/ 27 w 86"/>
              <a:gd name="T25" fmla="*/ 50 h 96"/>
              <a:gd name="T26" fmla="*/ 27 w 86"/>
              <a:gd name="T27" fmla="*/ 50 h 96"/>
              <a:gd name="T28" fmla="*/ 28 w 86"/>
              <a:gd name="T29" fmla="*/ 50 h 96"/>
              <a:gd name="T30" fmla="*/ 28 w 86"/>
              <a:gd name="T31" fmla="*/ 50 h 96"/>
              <a:gd name="T32" fmla="*/ 28 w 86"/>
              <a:gd name="T33" fmla="*/ 50 h 96"/>
              <a:gd name="T34" fmla="*/ 28 w 86"/>
              <a:gd name="T35" fmla="*/ 50 h 96"/>
              <a:gd name="T36" fmla="*/ 28 w 86"/>
              <a:gd name="T37" fmla="*/ 50 h 96"/>
              <a:gd name="T38" fmla="*/ 28 w 86"/>
              <a:gd name="T39" fmla="*/ 50 h 96"/>
              <a:gd name="T40" fmla="*/ 28 w 86"/>
              <a:gd name="T41" fmla="*/ 50 h 96"/>
              <a:gd name="T42" fmla="*/ 28 w 86"/>
              <a:gd name="T43" fmla="*/ 50 h 96"/>
              <a:gd name="T44" fmla="*/ 28 w 86"/>
              <a:gd name="T45" fmla="*/ 50 h 96"/>
              <a:gd name="T46" fmla="*/ 28 w 86"/>
              <a:gd name="T47" fmla="*/ 50 h 96"/>
              <a:gd name="T48" fmla="*/ 29 w 86"/>
              <a:gd name="T49" fmla="*/ 50 h 96"/>
              <a:gd name="T50" fmla="*/ 36 w 86"/>
              <a:gd name="T51" fmla="*/ 32 h 96"/>
              <a:gd name="T52" fmla="*/ 75 w 86"/>
              <a:gd name="T53" fmla="*/ 50 h 96"/>
              <a:gd name="T54" fmla="*/ 82 w 86"/>
              <a:gd name="T55" fmla="*/ 30 h 96"/>
              <a:gd name="T56" fmla="*/ 53 w 86"/>
              <a:gd name="T57" fmla="*/ 13 h 96"/>
              <a:gd name="T58" fmla="*/ 35 w 86"/>
              <a:gd name="T59" fmla="*/ 3 h 96"/>
              <a:gd name="T60" fmla="*/ 2 w 86"/>
              <a:gd name="T61" fmla="*/ 0 h 96"/>
              <a:gd name="T62" fmla="*/ 9 w 86"/>
              <a:gd name="T63" fmla="*/ 30 h 96"/>
              <a:gd name="T64" fmla="*/ 23 w 86"/>
              <a:gd name="T65" fmla="*/ 36 h 96"/>
              <a:gd name="T66" fmla="*/ 72 w 86"/>
              <a:gd name="T67" fmla="*/ 45 h 96"/>
              <a:gd name="T68" fmla="*/ 41 w 86"/>
              <a:gd name="T69" fmla="*/ 36 h 96"/>
              <a:gd name="T70" fmla="*/ 41 w 86"/>
              <a:gd name="T71" fmla="*/ 39 h 96"/>
              <a:gd name="T72" fmla="*/ 50 w 86"/>
              <a:gd name="T73" fmla="*/ 26 h 96"/>
              <a:gd name="T74" fmla="*/ 31 w 86"/>
              <a:gd name="T75" fmla="*/ 26 h 96"/>
              <a:gd name="T76" fmla="*/ 50 w 86"/>
              <a:gd name="T77" fmla="*/ 23 h 96"/>
              <a:gd name="T78" fmla="*/ 30 w 86"/>
              <a:gd name="T79" fmla="*/ 18 h 96"/>
              <a:gd name="T80" fmla="*/ 30 w 86"/>
              <a:gd name="T81" fmla="*/ 20 h 96"/>
              <a:gd name="T82" fmla="*/ 6 w 86"/>
              <a:gd name="T83" fmla="*/ 96 h 96"/>
              <a:gd name="T84" fmla="*/ 28 w 86"/>
              <a:gd name="T85" fmla="*/ 55 h 96"/>
              <a:gd name="T86" fmla="*/ 86 w 86"/>
              <a:gd name="T87" fmla="*/ 57 h 96"/>
              <a:gd name="T88" fmla="*/ 74 w 86"/>
              <a:gd name="T89" fmla="*/ 96 h 96"/>
              <a:gd name="T90" fmla="*/ 27 w 86"/>
              <a:gd name="T91" fmla="*/ 29 h 96"/>
              <a:gd name="T92" fmla="*/ 54 w 86"/>
              <a:gd name="T93" fmla="*/ 29 h 96"/>
              <a:gd name="T94" fmla="*/ 33 w 86"/>
              <a:gd name="T95" fmla="*/ 31 h 96"/>
              <a:gd name="T96" fmla="*/ 12 w 86"/>
              <a:gd name="T97" fmla="*/ 29 h 96"/>
              <a:gd name="T98" fmla="*/ 30 w 86"/>
              <a:gd name="T99" fmla="*/ 3 h 96"/>
              <a:gd name="T100" fmla="*/ 23 w 86"/>
              <a:gd name="T101" fmla="*/ 12 h 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86" h="96">
                <a:moveTo>
                  <a:pt x="23" y="36"/>
                </a:moveTo>
                <a:cubicBezTo>
                  <a:pt x="4" y="36"/>
                  <a:pt x="4" y="36"/>
                  <a:pt x="4" y="36"/>
                </a:cubicBezTo>
                <a:cubicBezTo>
                  <a:pt x="2" y="36"/>
                  <a:pt x="0" y="38"/>
                  <a:pt x="0" y="41"/>
                </a:cubicBezTo>
                <a:cubicBezTo>
                  <a:pt x="0" y="87"/>
                  <a:pt x="0" y="87"/>
                  <a:pt x="0" y="87"/>
                </a:cubicBezTo>
                <a:cubicBezTo>
                  <a:pt x="0" y="88"/>
                  <a:pt x="1" y="90"/>
                  <a:pt x="3" y="91"/>
                </a:cubicBezTo>
                <a:cubicBezTo>
                  <a:pt x="13" y="62"/>
                  <a:pt x="13" y="62"/>
                  <a:pt x="13" y="62"/>
                </a:cubicBezTo>
                <a:cubicBezTo>
                  <a:pt x="14" y="59"/>
                  <a:pt x="16" y="56"/>
                  <a:pt x="19" y="54"/>
                </a:cubicBezTo>
                <a:cubicBezTo>
                  <a:pt x="21" y="52"/>
                  <a:pt x="24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1"/>
                  <a:pt x="27" y="51"/>
                  <a:pt x="27" y="51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7" y="50"/>
                  <a:pt x="27" y="50"/>
                  <a:pt x="27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8" y="50"/>
                  <a:pt x="28" y="50"/>
                  <a:pt x="28" y="50"/>
                </a:cubicBezTo>
                <a:cubicBezTo>
                  <a:pt x="29" y="50"/>
                  <a:pt x="29" y="50"/>
                  <a:pt x="29" y="50"/>
                </a:cubicBezTo>
                <a:cubicBezTo>
                  <a:pt x="31" y="50"/>
                  <a:pt x="31" y="50"/>
                  <a:pt x="31" y="50"/>
                </a:cubicBezTo>
                <a:cubicBezTo>
                  <a:pt x="32" y="48"/>
                  <a:pt x="34" y="45"/>
                  <a:pt x="35" y="43"/>
                </a:cubicBezTo>
                <a:cubicBezTo>
                  <a:pt x="36" y="39"/>
                  <a:pt x="37" y="36"/>
                  <a:pt x="36" y="32"/>
                </a:cubicBezTo>
                <a:cubicBezTo>
                  <a:pt x="78" y="32"/>
                  <a:pt x="78" y="32"/>
                  <a:pt x="78" y="32"/>
                </a:cubicBezTo>
                <a:cubicBezTo>
                  <a:pt x="79" y="36"/>
                  <a:pt x="79" y="40"/>
                  <a:pt x="78" y="43"/>
                </a:cubicBezTo>
                <a:cubicBezTo>
                  <a:pt x="77" y="46"/>
                  <a:pt x="76" y="48"/>
                  <a:pt x="75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80" y="48"/>
                  <a:pt x="80" y="46"/>
                  <a:pt x="81" y="44"/>
                </a:cubicBezTo>
                <a:cubicBezTo>
                  <a:pt x="82" y="40"/>
                  <a:pt x="82" y="35"/>
                  <a:pt x="82" y="30"/>
                </a:cubicBezTo>
                <a:cubicBezTo>
                  <a:pt x="80" y="29"/>
                  <a:pt x="80" y="29"/>
                  <a:pt x="80" y="29"/>
                </a:cubicBezTo>
                <a:cubicBezTo>
                  <a:pt x="58" y="29"/>
                  <a:pt x="58" y="29"/>
                  <a:pt x="58" y="29"/>
                </a:cubicBezTo>
                <a:cubicBezTo>
                  <a:pt x="58" y="24"/>
                  <a:pt x="57" y="18"/>
                  <a:pt x="53" y="13"/>
                </a:cubicBezTo>
                <a:cubicBezTo>
                  <a:pt x="52" y="12"/>
                  <a:pt x="52" y="12"/>
                  <a:pt x="52" y="12"/>
                </a:cubicBezTo>
                <a:cubicBezTo>
                  <a:pt x="43" y="12"/>
                  <a:pt x="43" y="12"/>
                  <a:pt x="43" y="12"/>
                </a:cubicBezTo>
                <a:cubicBezTo>
                  <a:pt x="41" y="8"/>
                  <a:pt x="38" y="5"/>
                  <a:pt x="35" y="3"/>
                </a:cubicBezTo>
                <a:cubicBezTo>
                  <a:pt x="34" y="2"/>
                  <a:pt x="32" y="1"/>
                  <a:pt x="31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2" y="0"/>
                  <a:pt x="2" y="0"/>
                  <a:pt x="2" y="0"/>
                </a:cubicBezTo>
                <a:cubicBezTo>
                  <a:pt x="1" y="3"/>
                  <a:pt x="1" y="3"/>
                  <a:pt x="1" y="3"/>
                </a:cubicBezTo>
                <a:cubicBezTo>
                  <a:pt x="4" y="6"/>
                  <a:pt x="8" y="10"/>
                  <a:pt x="10" y="15"/>
                </a:cubicBezTo>
                <a:cubicBezTo>
                  <a:pt x="11" y="19"/>
                  <a:pt x="11" y="24"/>
                  <a:pt x="9" y="30"/>
                </a:cubicBezTo>
                <a:cubicBezTo>
                  <a:pt x="10" y="32"/>
                  <a:pt x="10" y="32"/>
                  <a:pt x="10" y="32"/>
                </a:cubicBezTo>
                <a:cubicBezTo>
                  <a:pt x="23" y="32"/>
                  <a:pt x="23" y="32"/>
                  <a:pt x="23" y="32"/>
                </a:cubicBezTo>
                <a:cubicBezTo>
                  <a:pt x="23" y="34"/>
                  <a:pt x="23" y="35"/>
                  <a:pt x="23" y="36"/>
                </a:cubicBezTo>
                <a:close/>
                <a:moveTo>
                  <a:pt x="40" y="42"/>
                </a:moveTo>
                <a:cubicBezTo>
                  <a:pt x="73" y="42"/>
                  <a:pt x="73" y="42"/>
                  <a:pt x="73" y="42"/>
                </a:cubicBezTo>
                <a:cubicBezTo>
                  <a:pt x="72" y="45"/>
                  <a:pt x="72" y="45"/>
                  <a:pt x="72" y="45"/>
                </a:cubicBezTo>
                <a:cubicBezTo>
                  <a:pt x="39" y="45"/>
                  <a:pt x="39" y="45"/>
                  <a:pt x="39" y="45"/>
                </a:cubicBezTo>
                <a:cubicBezTo>
                  <a:pt x="40" y="42"/>
                  <a:pt x="40" y="42"/>
                  <a:pt x="40" y="42"/>
                </a:cubicBezTo>
                <a:close/>
                <a:moveTo>
                  <a:pt x="41" y="36"/>
                </a:moveTo>
                <a:cubicBezTo>
                  <a:pt x="75" y="36"/>
                  <a:pt x="75" y="36"/>
                  <a:pt x="75" y="36"/>
                </a:cubicBezTo>
                <a:cubicBezTo>
                  <a:pt x="74" y="39"/>
                  <a:pt x="74" y="39"/>
                  <a:pt x="74" y="39"/>
                </a:cubicBezTo>
                <a:cubicBezTo>
                  <a:pt x="41" y="39"/>
                  <a:pt x="41" y="39"/>
                  <a:pt x="41" y="39"/>
                </a:cubicBezTo>
                <a:cubicBezTo>
                  <a:pt x="41" y="36"/>
                  <a:pt x="41" y="36"/>
                  <a:pt x="41" y="36"/>
                </a:cubicBezTo>
                <a:close/>
                <a:moveTo>
                  <a:pt x="31" y="26"/>
                </a:moveTo>
                <a:cubicBezTo>
                  <a:pt x="50" y="26"/>
                  <a:pt x="50" y="26"/>
                  <a:pt x="50" y="26"/>
                </a:cubicBezTo>
                <a:cubicBezTo>
                  <a:pt x="50" y="27"/>
                  <a:pt x="50" y="27"/>
                  <a:pt x="50" y="27"/>
                </a:cubicBezTo>
                <a:cubicBezTo>
                  <a:pt x="30" y="27"/>
                  <a:pt x="30" y="27"/>
                  <a:pt x="30" y="27"/>
                </a:cubicBezTo>
                <a:cubicBezTo>
                  <a:pt x="31" y="26"/>
                  <a:pt x="31" y="26"/>
                  <a:pt x="31" y="26"/>
                </a:cubicBezTo>
                <a:close/>
                <a:moveTo>
                  <a:pt x="31" y="22"/>
                </a:moveTo>
                <a:cubicBezTo>
                  <a:pt x="50" y="22"/>
                  <a:pt x="50" y="22"/>
                  <a:pt x="50" y="22"/>
                </a:cubicBezTo>
                <a:cubicBezTo>
                  <a:pt x="50" y="23"/>
                  <a:pt x="50" y="23"/>
                  <a:pt x="50" y="23"/>
                </a:cubicBezTo>
                <a:cubicBezTo>
                  <a:pt x="31" y="23"/>
                  <a:pt x="31" y="23"/>
                  <a:pt x="31" y="23"/>
                </a:cubicBezTo>
                <a:cubicBezTo>
                  <a:pt x="31" y="22"/>
                  <a:pt x="31" y="22"/>
                  <a:pt x="31" y="22"/>
                </a:cubicBezTo>
                <a:close/>
                <a:moveTo>
                  <a:pt x="30" y="18"/>
                </a:moveTo>
                <a:cubicBezTo>
                  <a:pt x="50" y="18"/>
                  <a:pt x="50" y="18"/>
                  <a:pt x="50" y="18"/>
                </a:cubicBezTo>
                <a:cubicBezTo>
                  <a:pt x="50" y="20"/>
                  <a:pt x="50" y="20"/>
                  <a:pt x="50" y="20"/>
                </a:cubicBezTo>
                <a:cubicBezTo>
                  <a:pt x="30" y="20"/>
                  <a:pt x="30" y="20"/>
                  <a:pt x="30" y="20"/>
                </a:cubicBezTo>
                <a:cubicBezTo>
                  <a:pt x="30" y="18"/>
                  <a:pt x="30" y="18"/>
                  <a:pt x="30" y="18"/>
                </a:cubicBezTo>
                <a:close/>
                <a:moveTo>
                  <a:pt x="74" y="96"/>
                </a:moveTo>
                <a:cubicBezTo>
                  <a:pt x="6" y="96"/>
                  <a:pt x="6" y="96"/>
                  <a:pt x="6" y="96"/>
                </a:cubicBezTo>
                <a:cubicBezTo>
                  <a:pt x="17" y="63"/>
                  <a:pt x="17" y="63"/>
                  <a:pt x="17" y="63"/>
                </a:cubicBezTo>
                <a:cubicBezTo>
                  <a:pt x="18" y="61"/>
                  <a:pt x="20" y="59"/>
                  <a:pt x="22" y="58"/>
                </a:cubicBezTo>
                <a:cubicBezTo>
                  <a:pt x="24" y="56"/>
                  <a:pt x="26" y="55"/>
                  <a:pt x="28" y="55"/>
                </a:cubicBezTo>
                <a:cubicBezTo>
                  <a:pt x="82" y="55"/>
                  <a:pt x="82" y="55"/>
                  <a:pt x="82" y="55"/>
                </a:cubicBezTo>
                <a:cubicBezTo>
                  <a:pt x="82" y="55"/>
                  <a:pt x="83" y="55"/>
                  <a:pt x="84" y="56"/>
                </a:cubicBezTo>
                <a:cubicBezTo>
                  <a:pt x="85" y="56"/>
                  <a:pt x="85" y="56"/>
                  <a:pt x="86" y="57"/>
                </a:cubicBezTo>
                <a:cubicBezTo>
                  <a:pt x="86" y="58"/>
                  <a:pt x="86" y="59"/>
                  <a:pt x="86" y="60"/>
                </a:cubicBezTo>
                <a:cubicBezTo>
                  <a:pt x="86" y="60"/>
                  <a:pt x="86" y="61"/>
                  <a:pt x="86" y="62"/>
                </a:cubicBezTo>
                <a:cubicBezTo>
                  <a:pt x="74" y="96"/>
                  <a:pt x="74" y="96"/>
                  <a:pt x="74" y="96"/>
                </a:cubicBezTo>
                <a:close/>
                <a:moveTo>
                  <a:pt x="32" y="41"/>
                </a:moveTo>
                <a:cubicBezTo>
                  <a:pt x="24" y="41"/>
                  <a:pt x="24" y="41"/>
                  <a:pt x="24" y="41"/>
                </a:cubicBezTo>
                <a:cubicBezTo>
                  <a:pt x="26" y="38"/>
                  <a:pt x="27" y="34"/>
                  <a:pt x="27" y="29"/>
                </a:cubicBezTo>
                <a:cubicBezTo>
                  <a:pt x="27" y="25"/>
                  <a:pt x="27" y="20"/>
                  <a:pt x="25" y="15"/>
                </a:cubicBezTo>
                <a:cubicBezTo>
                  <a:pt x="51" y="15"/>
                  <a:pt x="51" y="15"/>
                  <a:pt x="51" y="15"/>
                </a:cubicBezTo>
                <a:cubicBezTo>
                  <a:pt x="54" y="20"/>
                  <a:pt x="55" y="24"/>
                  <a:pt x="54" y="29"/>
                </a:cubicBezTo>
                <a:cubicBezTo>
                  <a:pt x="54" y="29"/>
                  <a:pt x="54" y="29"/>
                  <a:pt x="54" y="29"/>
                </a:cubicBezTo>
                <a:cubicBezTo>
                  <a:pt x="34" y="29"/>
                  <a:pt x="34" y="29"/>
                  <a:pt x="34" y="29"/>
                </a:cubicBezTo>
                <a:cubicBezTo>
                  <a:pt x="33" y="31"/>
                  <a:pt x="33" y="31"/>
                  <a:pt x="33" y="31"/>
                </a:cubicBezTo>
                <a:cubicBezTo>
                  <a:pt x="33" y="35"/>
                  <a:pt x="33" y="38"/>
                  <a:pt x="32" y="41"/>
                </a:cubicBezTo>
                <a:close/>
                <a:moveTo>
                  <a:pt x="24" y="29"/>
                </a:moveTo>
                <a:cubicBezTo>
                  <a:pt x="12" y="29"/>
                  <a:pt x="12" y="29"/>
                  <a:pt x="12" y="29"/>
                </a:cubicBezTo>
                <a:cubicBezTo>
                  <a:pt x="15" y="23"/>
                  <a:pt x="15" y="18"/>
                  <a:pt x="13" y="14"/>
                </a:cubicBezTo>
                <a:cubicBezTo>
                  <a:pt x="11" y="10"/>
                  <a:pt x="9" y="6"/>
                  <a:pt x="6" y="3"/>
                </a:cubicBezTo>
                <a:cubicBezTo>
                  <a:pt x="30" y="3"/>
                  <a:pt x="30" y="3"/>
                  <a:pt x="30" y="3"/>
                </a:cubicBezTo>
                <a:cubicBezTo>
                  <a:pt x="31" y="4"/>
                  <a:pt x="32" y="5"/>
                  <a:pt x="33" y="5"/>
                </a:cubicBezTo>
                <a:cubicBezTo>
                  <a:pt x="36" y="7"/>
                  <a:pt x="38" y="9"/>
                  <a:pt x="39" y="12"/>
                </a:cubicBezTo>
                <a:cubicBezTo>
                  <a:pt x="23" y="12"/>
                  <a:pt x="23" y="12"/>
                  <a:pt x="23" y="12"/>
                </a:cubicBezTo>
                <a:cubicBezTo>
                  <a:pt x="22" y="14"/>
                  <a:pt x="22" y="14"/>
                  <a:pt x="22" y="14"/>
                </a:cubicBezTo>
                <a:cubicBezTo>
                  <a:pt x="23" y="19"/>
                  <a:pt x="24" y="24"/>
                  <a:pt x="24" y="29"/>
                </a:cubicBezTo>
                <a:close/>
              </a:path>
            </a:pathLst>
          </a:cu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24" name="Freeform 21" descr="D:\51PPT模板网\51pptmoban.com\图片.jpg"/>
          <p:cNvSpPr>
            <a:spLocks noEditPoints="1"/>
          </p:cNvSpPr>
          <p:nvPr/>
        </p:nvSpPr>
        <p:spPr bwMode="auto">
          <a:xfrm>
            <a:off x="7685088" y="4994275"/>
            <a:ext cx="798512" cy="608013"/>
          </a:xfrm>
          <a:custGeom>
            <a:gdLst>
              <a:gd name="T0" fmla="*/ 36 w 113"/>
              <a:gd name="T1" fmla="*/ 11 h 86"/>
              <a:gd name="T2" fmla="*/ 106 w 113"/>
              <a:gd name="T3" fmla="*/ 32 h 86"/>
              <a:gd name="T4" fmla="*/ 102 w 113"/>
              <a:gd name="T5" fmla="*/ 35 h 86"/>
              <a:gd name="T6" fmla="*/ 99 w 113"/>
              <a:gd name="T7" fmla="*/ 39 h 86"/>
              <a:gd name="T8" fmla="*/ 95 w 113"/>
              <a:gd name="T9" fmla="*/ 43 h 86"/>
              <a:gd name="T10" fmla="*/ 91 w 113"/>
              <a:gd name="T11" fmla="*/ 86 h 86"/>
              <a:gd name="T12" fmla="*/ 91 w 113"/>
              <a:gd name="T13" fmla="*/ 47 h 86"/>
              <a:gd name="T14" fmla="*/ 81 w 113"/>
              <a:gd name="T15" fmla="*/ 86 h 86"/>
              <a:gd name="T16" fmla="*/ 77 w 113"/>
              <a:gd name="T17" fmla="*/ 59 h 86"/>
              <a:gd name="T18" fmla="*/ 74 w 113"/>
              <a:gd name="T19" fmla="*/ 56 h 86"/>
              <a:gd name="T20" fmla="*/ 70 w 113"/>
              <a:gd name="T21" fmla="*/ 86 h 86"/>
              <a:gd name="T22" fmla="*/ 70 w 113"/>
              <a:gd name="T23" fmla="*/ 54 h 86"/>
              <a:gd name="T24" fmla="*/ 59 w 113"/>
              <a:gd name="T25" fmla="*/ 86 h 86"/>
              <a:gd name="T26" fmla="*/ 56 w 113"/>
              <a:gd name="T27" fmla="*/ 65 h 86"/>
              <a:gd name="T28" fmla="*/ 52 w 113"/>
              <a:gd name="T29" fmla="*/ 68 h 86"/>
              <a:gd name="T30" fmla="*/ 48 w 113"/>
              <a:gd name="T31" fmla="*/ 86 h 86"/>
              <a:gd name="T32" fmla="*/ 48 w 113"/>
              <a:gd name="T33" fmla="*/ 71 h 86"/>
              <a:gd name="T34" fmla="*/ 38 w 113"/>
              <a:gd name="T35" fmla="*/ 86 h 86"/>
              <a:gd name="T36" fmla="*/ 34 w 113"/>
              <a:gd name="T37" fmla="*/ 70 h 86"/>
              <a:gd name="T38" fmla="*/ 31 w 113"/>
              <a:gd name="T39" fmla="*/ 67 h 86"/>
              <a:gd name="T40" fmla="*/ 27 w 113"/>
              <a:gd name="T41" fmla="*/ 86 h 86"/>
              <a:gd name="T42" fmla="*/ 27 w 113"/>
              <a:gd name="T43" fmla="*/ 67 h 86"/>
              <a:gd name="T44" fmla="*/ 16 w 113"/>
              <a:gd name="T45" fmla="*/ 86 h 86"/>
              <a:gd name="T46" fmla="*/ 5 w 113"/>
              <a:gd name="T47" fmla="*/ 79 h 86"/>
              <a:gd name="T48" fmla="*/ 2 w 113"/>
              <a:gd name="T49" fmla="*/ 76 h 86"/>
              <a:gd name="T50" fmla="*/ 0 w 113"/>
              <a:gd name="T51" fmla="*/ 58 h 86"/>
              <a:gd name="T52" fmla="*/ 38 w 113"/>
              <a:gd name="T53" fmla="*/ 64 h 86"/>
              <a:gd name="T54" fmla="*/ 70 w 113"/>
              <a:gd name="T55" fmla="*/ 45 h 86"/>
              <a:gd name="T56" fmla="*/ 82 w 113"/>
              <a:gd name="T57" fmla="*/ 46 h 86"/>
              <a:gd name="T58" fmla="*/ 111 w 113"/>
              <a:gd name="T59" fmla="*/ 13 h 86"/>
              <a:gd name="T60" fmla="*/ 89 w 113"/>
              <a:gd name="T61" fmla="*/ 10 h 86"/>
              <a:gd name="T62" fmla="*/ 74 w 113"/>
              <a:gd name="T63" fmla="*/ 31 h 86"/>
              <a:gd name="T64" fmla="*/ 42 w 113"/>
              <a:gd name="T65" fmla="*/ 49 h 86"/>
              <a:gd name="T66" fmla="*/ 25 w 113"/>
              <a:gd name="T67" fmla="*/ 43 h 86"/>
              <a:gd name="T68" fmla="*/ 13 w 113"/>
              <a:gd name="T69" fmla="*/ 86 h 86"/>
              <a:gd name="T70" fmla="*/ 13 w 113"/>
              <a:gd name="T71" fmla="*/ 75 h 86"/>
              <a:gd name="T72" fmla="*/ 31 w 113"/>
              <a:gd name="T73" fmla="*/ 12 h 86"/>
              <a:gd name="T74" fmla="*/ 49 w 113"/>
              <a:gd name="T75" fmla="*/ 19 h 86"/>
              <a:gd name="T76" fmla="*/ 39 w 113"/>
              <a:gd name="T77" fmla="*/ 19 h 86"/>
              <a:gd name="T78" fmla="*/ 43 w 113"/>
              <a:gd name="T79" fmla="*/ 44 h 86"/>
              <a:gd name="T80" fmla="*/ 34 w 113"/>
              <a:gd name="T81" fmla="*/ 31 h 86"/>
              <a:gd name="T82" fmla="*/ 20 w 113"/>
              <a:gd name="T83" fmla="*/ 38 h 86"/>
              <a:gd name="T84" fmla="*/ 30 w 113"/>
              <a:gd name="T85" fmla="*/ 17 h 86"/>
              <a:gd name="T86" fmla="*/ 21 w 113"/>
              <a:gd name="T87" fmla="*/ 22 h 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113" h="86">
                <a:moveTo>
                  <a:pt x="36" y="2"/>
                </a:moveTo>
                <a:cubicBezTo>
                  <a:pt x="39" y="2"/>
                  <a:pt x="41" y="4"/>
                  <a:pt x="41" y="6"/>
                </a:cubicBezTo>
                <a:cubicBezTo>
                  <a:pt x="41" y="9"/>
                  <a:pt x="39" y="11"/>
                  <a:pt x="36" y="11"/>
                </a:cubicBezTo>
                <a:cubicBezTo>
                  <a:pt x="34" y="11"/>
                  <a:pt x="32" y="9"/>
                  <a:pt x="32" y="6"/>
                </a:cubicBezTo>
                <a:cubicBezTo>
                  <a:pt x="32" y="4"/>
                  <a:pt x="34" y="2"/>
                  <a:pt x="36" y="2"/>
                </a:cubicBezTo>
                <a:close/>
                <a:moveTo>
                  <a:pt x="106" y="32"/>
                </a:moveTo>
                <a:cubicBezTo>
                  <a:pt x="106" y="86"/>
                  <a:pt x="106" y="86"/>
                  <a:pt x="106" y="86"/>
                </a:cubicBezTo>
                <a:cubicBezTo>
                  <a:pt x="102" y="86"/>
                  <a:pt x="102" y="86"/>
                  <a:pt x="102" y="86"/>
                </a:cubicBezTo>
                <a:cubicBezTo>
                  <a:pt x="102" y="35"/>
                  <a:pt x="102" y="35"/>
                  <a:pt x="102" y="35"/>
                </a:cubicBezTo>
                <a:cubicBezTo>
                  <a:pt x="105" y="32"/>
                  <a:pt x="105" y="32"/>
                  <a:pt x="105" y="32"/>
                </a:cubicBezTo>
                <a:cubicBezTo>
                  <a:pt x="106" y="32"/>
                  <a:pt x="106" y="32"/>
                  <a:pt x="106" y="32"/>
                </a:cubicBezTo>
                <a:close/>
                <a:moveTo>
                  <a:pt x="99" y="39"/>
                </a:moveTo>
                <a:cubicBezTo>
                  <a:pt x="99" y="86"/>
                  <a:pt x="99" y="86"/>
                  <a:pt x="99" y="86"/>
                </a:cubicBezTo>
                <a:cubicBezTo>
                  <a:pt x="97" y="86"/>
                  <a:pt x="96" y="86"/>
                  <a:pt x="95" y="86"/>
                </a:cubicBezTo>
                <a:cubicBezTo>
                  <a:pt x="95" y="43"/>
                  <a:pt x="95" y="43"/>
                  <a:pt x="95" y="43"/>
                </a:cubicBezTo>
                <a:cubicBezTo>
                  <a:pt x="99" y="39"/>
                  <a:pt x="99" y="39"/>
                  <a:pt x="99" y="39"/>
                </a:cubicBezTo>
                <a:close/>
                <a:moveTo>
                  <a:pt x="91" y="47"/>
                </a:moveTo>
                <a:cubicBezTo>
                  <a:pt x="91" y="86"/>
                  <a:pt x="91" y="86"/>
                  <a:pt x="91" y="86"/>
                </a:cubicBezTo>
                <a:cubicBezTo>
                  <a:pt x="90" y="86"/>
                  <a:pt x="89" y="86"/>
                  <a:pt x="88" y="86"/>
                </a:cubicBezTo>
                <a:cubicBezTo>
                  <a:pt x="88" y="51"/>
                  <a:pt x="88" y="51"/>
                  <a:pt x="88" y="51"/>
                </a:cubicBezTo>
                <a:cubicBezTo>
                  <a:pt x="91" y="47"/>
                  <a:pt x="91" y="47"/>
                  <a:pt x="91" y="47"/>
                </a:cubicBezTo>
                <a:close/>
                <a:moveTo>
                  <a:pt x="84" y="55"/>
                </a:moveTo>
                <a:cubicBezTo>
                  <a:pt x="84" y="86"/>
                  <a:pt x="84" y="86"/>
                  <a:pt x="84" y="86"/>
                </a:cubicBezTo>
                <a:cubicBezTo>
                  <a:pt x="83" y="86"/>
                  <a:pt x="82" y="86"/>
                  <a:pt x="81" y="86"/>
                </a:cubicBezTo>
                <a:cubicBezTo>
                  <a:pt x="81" y="59"/>
                  <a:pt x="81" y="59"/>
                  <a:pt x="81" y="59"/>
                </a:cubicBezTo>
                <a:cubicBezTo>
                  <a:pt x="84" y="55"/>
                  <a:pt x="84" y="55"/>
                  <a:pt x="84" y="55"/>
                </a:cubicBezTo>
                <a:close/>
                <a:moveTo>
                  <a:pt x="77" y="59"/>
                </a:moveTo>
                <a:cubicBezTo>
                  <a:pt x="77" y="86"/>
                  <a:pt x="77" y="86"/>
                  <a:pt x="77" y="86"/>
                </a:cubicBezTo>
                <a:cubicBezTo>
                  <a:pt x="76" y="86"/>
                  <a:pt x="75" y="86"/>
                  <a:pt x="74" y="86"/>
                </a:cubicBezTo>
                <a:cubicBezTo>
                  <a:pt x="74" y="56"/>
                  <a:pt x="74" y="56"/>
                  <a:pt x="74" y="56"/>
                </a:cubicBezTo>
                <a:cubicBezTo>
                  <a:pt x="77" y="59"/>
                  <a:pt x="77" y="59"/>
                  <a:pt x="77" y="59"/>
                </a:cubicBezTo>
                <a:close/>
                <a:moveTo>
                  <a:pt x="70" y="54"/>
                </a:moveTo>
                <a:cubicBezTo>
                  <a:pt x="70" y="86"/>
                  <a:pt x="70" y="86"/>
                  <a:pt x="70" y="86"/>
                </a:cubicBezTo>
                <a:cubicBezTo>
                  <a:pt x="69" y="86"/>
                  <a:pt x="68" y="86"/>
                  <a:pt x="66" y="86"/>
                </a:cubicBezTo>
                <a:cubicBezTo>
                  <a:pt x="66" y="57"/>
                  <a:pt x="66" y="57"/>
                  <a:pt x="66" y="57"/>
                </a:cubicBezTo>
                <a:cubicBezTo>
                  <a:pt x="70" y="54"/>
                  <a:pt x="70" y="54"/>
                  <a:pt x="70" y="54"/>
                </a:cubicBezTo>
                <a:close/>
                <a:moveTo>
                  <a:pt x="63" y="59"/>
                </a:moveTo>
                <a:cubicBezTo>
                  <a:pt x="63" y="86"/>
                  <a:pt x="63" y="86"/>
                  <a:pt x="63" y="86"/>
                </a:cubicBezTo>
                <a:cubicBezTo>
                  <a:pt x="62" y="86"/>
                  <a:pt x="60" y="86"/>
                  <a:pt x="59" y="86"/>
                </a:cubicBezTo>
                <a:cubicBezTo>
                  <a:pt x="59" y="62"/>
                  <a:pt x="59" y="62"/>
                  <a:pt x="59" y="62"/>
                </a:cubicBezTo>
                <a:cubicBezTo>
                  <a:pt x="63" y="59"/>
                  <a:pt x="63" y="59"/>
                  <a:pt x="63" y="59"/>
                </a:cubicBezTo>
                <a:close/>
                <a:moveTo>
                  <a:pt x="56" y="65"/>
                </a:moveTo>
                <a:cubicBezTo>
                  <a:pt x="56" y="86"/>
                  <a:pt x="56" y="86"/>
                  <a:pt x="56" y="86"/>
                </a:cubicBezTo>
                <a:cubicBezTo>
                  <a:pt x="54" y="86"/>
                  <a:pt x="53" y="86"/>
                  <a:pt x="52" y="86"/>
                </a:cubicBezTo>
                <a:cubicBezTo>
                  <a:pt x="52" y="68"/>
                  <a:pt x="52" y="68"/>
                  <a:pt x="52" y="68"/>
                </a:cubicBezTo>
                <a:cubicBezTo>
                  <a:pt x="56" y="65"/>
                  <a:pt x="56" y="65"/>
                  <a:pt x="56" y="65"/>
                </a:cubicBezTo>
                <a:close/>
                <a:moveTo>
                  <a:pt x="48" y="71"/>
                </a:moveTo>
                <a:cubicBezTo>
                  <a:pt x="48" y="86"/>
                  <a:pt x="48" y="86"/>
                  <a:pt x="48" y="86"/>
                </a:cubicBezTo>
                <a:cubicBezTo>
                  <a:pt x="47" y="86"/>
                  <a:pt x="46" y="86"/>
                  <a:pt x="45" y="86"/>
                </a:cubicBezTo>
                <a:cubicBezTo>
                  <a:pt x="45" y="73"/>
                  <a:pt x="45" y="73"/>
                  <a:pt x="45" y="73"/>
                </a:cubicBezTo>
                <a:cubicBezTo>
                  <a:pt x="48" y="71"/>
                  <a:pt x="48" y="71"/>
                  <a:pt x="48" y="71"/>
                </a:cubicBezTo>
                <a:close/>
                <a:moveTo>
                  <a:pt x="41" y="75"/>
                </a:moveTo>
                <a:cubicBezTo>
                  <a:pt x="41" y="86"/>
                  <a:pt x="41" y="86"/>
                  <a:pt x="41" y="86"/>
                </a:cubicBezTo>
                <a:cubicBezTo>
                  <a:pt x="40" y="86"/>
                  <a:pt x="39" y="86"/>
                  <a:pt x="38" y="86"/>
                </a:cubicBezTo>
                <a:cubicBezTo>
                  <a:pt x="38" y="72"/>
                  <a:pt x="38" y="72"/>
                  <a:pt x="38" y="72"/>
                </a:cubicBezTo>
                <a:cubicBezTo>
                  <a:pt x="41" y="75"/>
                  <a:pt x="41" y="75"/>
                  <a:pt x="41" y="75"/>
                </a:cubicBezTo>
                <a:close/>
                <a:moveTo>
                  <a:pt x="34" y="70"/>
                </a:moveTo>
                <a:cubicBezTo>
                  <a:pt x="34" y="86"/>
                  <a:pt x="34" y="86"/>
                  <a:pt x="34" y="86"/>
                </a:cubicBezTo>
                <a:cubicBezTo>
                  <a:pt x="33" y="86"/>
                  <a:pt x="32" y="86"/>
                  <a:pt x="31" y="86"/>
                </a:cubicBezTo>
                <a:cubicBezTo>
                  <a:pt x="31" y="67"/>
                  <a:pt x="31" y="67"/>
                  <a:pt x="31" y="67"/>
                </a:cubicBezTo>
                <a:cubicBezTo>
                  <a:pt x="34" y="70"/>
                  <a:pt x="34" y="70"/>
                  <a:pt x="34" y="70"/>
                </a:cubicBezTo>
                <a:close/>
                <a:moveTo>
                  <a:pt x="27" y="67"/>
                </a:moveTo>
                <a:cubicBezTo>
                  <a:pt x="27" y="86"/>
                  <a:pt x="27" y="86"/>
                  <a:pt x="27" y="86"/>
                </a:cubicBezTo>
                <a:cubicBezTo>
                  <a:pt x="26" y="86"/>
                  <a:pt x="25" y="86"/>
                  <a:pt x="23" y="86"/>
                </a:cubicBezTo>
                <a:cubicBezTo>
                  <a:pt x="23" y="69"/>
                  <a:pt x="23" y="69"/>
                  <a:pt x="23" y="69"/>
                </a:cubicBezTo>
                <a:cubicBezTo>
                  <a:pt x="27" y="67"/>
                  <a:pt x="27" y="67"/>
                  <a:pt x="27" y="67"/>
                </a:cubicBezTo>
                <a:close/>
                <a:moveTo>
                  <a:pt x="20" y="71"/>
                </a:moveTo>
                <a:cubicBezTo>
                  <a:pt x="20" y="86"/>
                  <a:pt x="20" y="86"/>
                  <a:pt x="20" y="86"/>
                </a:cubicBezTo>
                <a:cubicBezTo>
                  <a:pt x="19" y="86"/>
                  <a:pt x="17" y="86"/>
                  <a:pt x="16" y="86"/>
                </a:cubicBezTo>
                <a:cubicBezTo>
                  <a:pt x="16" y="73"/>
                  <a:pt x="16" y="73"/>
                  <a:pt x="16" y="73"/>
                </a:cubicBezTo>
                <a:cubicBezTo>
                  <a:pt x="20" y="71"/>
                  <a:pt x="20" y="71"/>
                  <a:pt x="20" y="71"/>
                </a:cubicBezTo>
                <a:close/>
                <a:moveTo>
                  <a:pt x="5" y="79"/>
                </a:moveTo>
                <a:cubicBezTo>
                  <a:pt x="5" y="86"/>
                  <a:pt x="5" y="86"/>
                  <a:pt x="5" y="86"/>
                </a:cubicBezTo>
                <a:cubicBezTo>
                  <a:pt x="2" y="86"/>
                  <a:pt x="2" y="86"/>
                  <a:pt x="2" y="86"/>
                </a:cubicBezTo>
                <a:cubicBezTo>
                  <a:pt x="2" y="76"/>
                  <a:pt x="2" y="76"/>
                  <a:pt x="2" y="76"/>
                </a:cubicBezTo>
                <a:cubicBezTo>
                  <a:pt x="4" y="80"/>
                  <a:pt x="4" y="80"/>
                  <a:pt x="4" y="80"/>
                </a:cubicBezTo>
                <a:cubicBezTo>
                  <a:pt x="5" y="79"/>
                  <a:pt x="5" y="79"/>
                  <a:pt x="5" y="79"/>
                </a:cubicBezTo>
                <a:close/>
                <a:moveTo>
                  <a:pt x="0" y="58"/>
                </a:moveTo>
                <a:cubicBezTo>
                  <a:pt x="7" y="70"/>
                  <a:pt x="7" y="70"/>
                  <a:pt x="7" y="70"/>
                </a:cubicBezTo>
                <a:cubicBezTo>
                  <a:pt x="29" y="57"/>
                  <a:pt x="29" y="57"/>
                  <a:pt x="29" y="57"/>
                </a:cubicBezTo>
                <a:cubicBezTo>
                  <a:pt x="38" y="64"/>
                  <a:pt x="38" y="64"/>
                  <a:pt x="38" y="64"/>
                </a:cubicBezTo>
                <a:cubicBezTo>
                  <a:pt x="42" y="66"/>
                  <a:pt x="42" y="66"/>
                  <a:pt x="42" y="66"/>
                </a:cubicBezTo>
                <a:cubicBezTo>
                  <a:pt x="46" y="63"/>
                  <a:pt x="46" y="63"/>
                  <a:pt x="46" y="63"/>
                </a:cubicBezTo>
                <a:cubicBezTo>
                  <a:pt x="70" y="45"/>
                  <a:pt x="70" y="45"/>
                  <a:pt x="70" y="45"/>
                </a:cubicBezTo>
                <a:cubicBezTo>
                  <a:pt x="73" y="47"/>
                  <a:pt x="73" y="47"/>
                  <a:pt x="73" y="47"/>
                </a:cubicBezTo>
                <a:cubicBezTo>
                  <a:pt x="78" y="51"/>
                  <a:pt x="78" y="51"/>
                  <a:pt x="78" y="51"/>
                </a:cubicBezTo>
                <a:cubicBezTo>
                  <a:pt x="82" y="46"/>
                  <a:pt x="82" y="46"/>
                  <a:pt x="82" y="46"/>
                </a:cubicBezTo>
                <a:cubicBezTo>
                  <a:pt x="104" y="22"/>
                  <a:pt x="104" y="22"/>
                  <a:pt x="104" y="22"/>
                </a:cubicBezTo>
                <a:cubicBezTo>
                  <a:pt x="109" y="26"/>
                  <a:pt x="109" y="26"/>
                  <a:pt x="109" y="26"/>
                </a:cubicBezTo>
                <a:cubicBezTo>
                  <a:pt x="111" y="13"/>
                  <a:pt x="111" y="13"/>
                  <a:pt x="111" y="13"/>
                </a:cubicBezTo>
                <a:cubicBezTo>
                  <a:pt x="113" y="0"/>
                  <a:pt x="113" y="0"/>
                  <a:pt x="113" y="0"/>
                </a:cubicBezTo>
                <a:cubicBezTo>
                  <a:pt x="101" y="5"/>
                  <a:pt x="101" y="5"/>
                  <a:pt x="101" y="5"/>
                </a:cubicBezTo>
                <a:cubicBezTo>
                  <a:pt x="89" y="10"/>
                  <a:pt x="89" y="10"/>
                  <a:pt x="89" y="10"/>
                </a:cubicBezTo>
                <a:cubicBezTo>
                  <a:pt x="93" y="13"/>
                  <a:pt x="93" y="13"/>
                  <a:pt x="93" y="13"/>
                </a:cubicBezTo>
                <a:cubicBezTo>
                  <a:pt x="76" y="32"/>
                  <a:pt x="76" y="32"/>
                  <a:pt x="76" y="32"/>
                </a:cubicBezTo>
                <a:cubicBezTo>
                  <a:pt x="74" y="31"/>
                  <a:pt x="74" y="31"/>
                  <a:pt x="74" y="31"/>
                </a:cubicBezTo>
                <a:cubicBezTo>
                  <a:pt x="70" y="28"/>
                  <a:pt x="70" y="28"/>
                  <a:pt x="70" y="28"/>
                </a:cubicBezTo>
                <a:cubicBezTo>
                  <a:pt x="65" y="31"/>
                  <a:pt x="65" y="31"/>
                  <a:pt x="65" y="31"/>
                </a:cubicBezTo>
                <a:cubicBezTo>
                  <a:pt x="42" y="49"/>
                  <a:pt x="42" y="49"/>
                  <a:pt x="42" y="49"/>
                </a:cubicBezTo>
                <a:cubicBezTo>
                  <a:pt x="33" y="43"/>
                  <a:pt x="33" y="43"/>
                  <a:pt x="33" y="43"/>
                </a:cubicBezTo>
                <a:cubicBezTo>
                  <a:pt x="29" y="41"/>
                  <a:pt x="29" y="41"/>
                  <a:pt x="29" y="41"/>
                </a:cubicBezTo>
                <a:cubicBezTo>
                  <a:pt x="25" y="43"/>
                  <a:pt x="25" y="43"/>
                  <a:pt x="25" y="43"/>
                </a:cubicBezTo>
                <a:cubicBezTo>
                  <a:pt x="0" y="58"/>
                  <a:pt x="0" y="58"/>
                  <a:pt x="0" y="58"/>
                </a:cubicBezTo>
                <a:close/>
                <a:moveTo>
                  <a:pt x="13" y="75"/>
                </a:moveTo>
                <a:cubicBezTo>
                  <a:pt x="13" y="86"/>
                  <a:pt x="13" y="86"/>
                  <a:pt x="13" y="86"/>
                </a:cubicBezTo>
                <a:cubicBezTo>
                  <a:pt x="11" y="86"/>
                  <a:pt x="10" y="86"/>
                  <a:pt x="9" y="86"/>
                </a:cubicBezTo>
                <a:cubicBezTo>
                  <a:pt x="9" y="77"/>
                  <a:pt x="9" y="77"/>
                  <a:pt x="9" y="77"/>
                </a:cubicBezTo>
                <a:cubicBezTo>
                  <a:pt x="13" y="75"/>
                  <a:pt x="13" y="75"/>
                  <a:pt x="13" y="75"/>
                </a:cubicBezTo>
                <a:close/>
                <a:moveTo>
                  <a:pt x="21" y="22"/>
                </a:moveTo>
                <a:cubicBezTo>
                  <a:pt x="23" y="17"/>
                  <a:pt x="23" y="17"/>
                  <a:pt x="23" y="17"/>
                </a:cubicBezTo>
                <a:cubicBezTo>
                  <a:pt x="31" y="12"/>
                  <a:pt x="31" y="12"/>
                  <a:pt x="31" y="12"/>
                </a:cubicBezTo>
                <a:cubicBezTo>
                  <a:pt x="41" y="12"/>
                  <a:pt x="41" y="12"/>
                  <a:pt x="41" y="12"/>
                </a:cubicBezTo>
                <a:cubicBezTo>
                  <a:pt x="43" y="19"/>
                  <a:pt x="43" y="19"/>
                  <a:pt x="43" y="19"/>
                </a:cubicBezTo>
                <a:cubicBezTo>
                  <a:pt x="49" y="19"/>
                  <a:pt x="49" y="19"/>
                  <a:pt x="49" y="19"/>
                </a:cubicBezTo>
                <a:cubicBezTo>
                  <a:pt x="49" y="21"/>
                  <a:pt x="49" y="21"/>
                  <a:pt x="49" y="21"/>
                </a:cubicBezTo>
                <a:cubicBezTo>
                  <a:pt x="41" y="22"/>
                  <a:pt x="41" y="22"/>
                  <a:pt x="41" y="22"/>
                </a:cubicBezTo>
                <a:cubicBezTo>
                  <a:pt x="39" y="19"/>
                  <a:pt x="39" y="19"/>
                  <a:pt x="39" y="19"/>
                </a:cubicBezTo>
                <a:cubicBezTo>
                  <a:pt x="37" y="26"/>
                  <a:pt x="37" y="26"/>
                  <a:pt x="37" y="26"/>
                </a:cubicBezTo>
                <a:cubicBezTo>
                  <a:pt x="43" y="33"/>
                  <a:pt x="43" y="33"/>
                  <a:pt x="43" y="33"/>
                </a:cubicBezTo>
                <a:cubicBezTo>
                  <a:pt x="43" y="44"/>
                  <a:pt x="43" y="44"/>
                  <a:pt x="43" y="44"/>
                </a:cubicBezTo>
                <a:cubicBezTo>
                  <a:pt x="41" y="44"/>
                  <a:pt x="41" y="44"/>
                  <a:pt x="41" y="44"/>
                </a:cubicBezTo>
                <a:cubicBezTo>
                  <a:pt x="39" y="35"/>
                  <a:pt x="39" y="35"/>
                  <a:pt x="39" y="35"/>
                </a:cubicBezTo>
                <a:cubicBezTo>
                  <a:pt x="34" y="31"/>
                  <a:pt x="34" y="31"/>
                  <a:pt x="34" y="31"/>
                </a:cubicBezTo>
                <a:cubicBezTo>
                  <a:pt x="32" y="33"/>
                  <a:pt x="31" y="38"/>
                  <a:pt x="31" y="38"/>
                </a:cubicBezTo>
                <a:cubicBezTo>
                  <a:pt x="21" y="40"/>
                  <a:pt x="21" y="40"/>
                  <a:pt x="21" y="40"/>
                </a:cubicBezTo>
                <a:cubicBezTo>
                  <a:pt x="20" y="38"/>
                  <a:pt x="20" y="38"/>
                  <a:pt x="20" y="38"/>
                </a:cubicBezTo>
                <a:cubicBezTo>
                  <a:pt x="27" y="35"/>
                  <a:pt x="27" y="35"/>
                  <a:pt x="27" y="35"/>
                </a:cubicBezTo>
                <a:cubicBezTo>
                  <a:pt x="29" y="25"/>
                  <a:pt x="29" y="25"/>
                  <a:pt x="29" y="25"/>
                </a:cubicBezTo>
                <a:cubicBezTo>
                  <a:pt x="30" y="17"/>
                  <a:pt x="30" y="17"/>
                  <a:pt x="30" y="17"/>
                </a:cubicBezTo>
                <a:cubicBezTo>
                  <a:pt x="26" y="18"/>
                  <a:pt x="26" y="18"/>
                  <a:pt x="26" y="18"/>
                </a:cubicBezTo>
                <a:cubicBezTo>
                  <a:pt x="23" y="24"/>
                  <a:pt x="23" y="24"/>
                  <a:pt x="23" y="24"/>
                </a:cubicBezTo>
                <a:lnTo>
                  <a:pt x="21" y="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8643938" y="1656879"/>
            <a:ext cx="2966425" cy="837154"/>
            <a:chOff x="283598" y="1906534"/>
            <a:chExt cx="2966425" cy="837154"/>
          </a:xfrm>
        </p:grpSpPr>
        <p:sp>
          <p:nvSpPr>
            <p:cNvPr id="26" name="文本框 25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096084" y="4200453"/>
            <a:ext cx="2984539" cy="837154"/>
            <a:chOff x="283598" y="1906534"/>
            <a:chExt cx="2984539" cy="837154"/>
          </a:xfrm>
        </p:grpSpPr>
        <p:sp>
          <p:nvSpPr>
            <p:cNvPr id="29" name="文本框 28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r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4533818" y="5210397"/>
            <a:ext cx="2984539" cy="837154"/>
            <a:chOff x="283598" y="1906534"/>
            <a:chExt cx="2984539" cy="837154"/>
          </a:xfrm>
        </p:grpSpPr>
        <p:sp>
          <p:nvSpPr>
            <p:cNvPr id="32" name="文本框 31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11" presetID="53" presetClass="entr" presetSubtype="52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3" presetClass="entr" presetSubtype="528" dur="5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53" presetClass="entr" presetSubtype="528" dur="5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dur="5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01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8" name="Oval 8"/>
          <p:cNvSpPr/>
          <p:nvPr/>
        </p:nvSpPr>
        <p:spPr bwMode="auto">
          <a:xfrm>
            <a:off x="3454400" y="2029351"/>
            <a:ext cx="5270500" cy="2926004"/>
          </a:xfrm>
          <a:prstGeom prst="ellipse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ysDash"/>
            <a:miter lim="800000"/>
            <a:headEnd type="none" w="med" len="med"/>
            <a:tailEnd type="none" w="med" len="me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Oval 6"/>
          <p:cNvSpPr/>
          <p:nvPr/>
        </p:nvSpPr>
        <p:spPr bwMode="auto">
          <a:xfrm>
            <a:off x="5697538" y="3295503"/>
            <a:ext cx="773112" cy="390525"/>
          </a:xfrm>
          <a:prstGeom prst="ellipse">
            <a:avLst/>
          </a:prstGeom>
          <a:solidFill>
            <a:schemeClr val="bg2">
              <a:lumMod val="75000"/>
              <a:alpha val="33000"/>
            </a:schemeClr>
          </a:solidFill>
          <a:ln w="12700" cap="flat" cmpd="sng" algn="ctr">
            <a:noFill/>
            <a:prstDash val="lgDash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7" name="Oval 8"/>
          <p:cNvSpPr/>
          <p:nvPr/>
        </p:nvSpPr>
        <p:spPr bwMode="auto">
          <a:xfrm>
            <a:off x="4467225" y="2676378"/>
            <a:ext cx="3244850" cy="1631950"/>
          </a:xfrm>
          <a:prstGeom prst="ellipse">
            <a:avLst/>
          </a:prstGeom>
          <a:noFill/>
          <a:ln w="38100" cap="flat" cmpd="sng" algn="ctr">
            <a:solidFill>
              <a:srgbClr val="47463F"/>
            </a:solidFill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8" name="Oval 9"/>
          <p:cNvSpPr/>
          <p:nvPr/>
        </p:nvSpPr>
        <p:spPr bwMode="auto">
          <a:xfrm>
            <a:off x="4288830" y="3388692"/>
            <a:ext cx="367904" cy="212086"/>
          </a:xfrm>
          <a:prstGeom prst="ellipse">
            <a:avLst/>
          </a:prstGeom>
          <a:solidFill>
            <a:srgbClr val="FA781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" name="Oval 10"/>
          <p:cNvSpPr/>
          <p:nvPr/>
        </p:nvSpPr>
        <p:spPr bwMode="auto">
          <a:xfrm>
            <a:off x="7535269" y="3388693"/>
            <a:ext cx="367900" cy="212084"/>
          </a:xfrm>
          <a:prstGeom prst="ellipse">
            <a:avLst/>
          </a:prstGeom>
          <a:solidFill>
            <a:srgbClr val="FA781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1" name="Oval 11"/>
          <p:cNvSpPr/>
          <p:nvPr/>
        </p:nvSpPr>
        <p:spPr bwMode="auto">
          <a:xfrm>
            <a:off x="6686358" y="2662596"/>
            <a:ext cx="430598" cy="248228"/>
          </a:xfrm>
          <a:prstGeom prst="ellipse">
            <a:avLst/>
          </a:prstGeom>
          <a:solidFill>
            <a:srgbClr val="34B7C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5" name="Group 1" descr="D:\51PPT模板网\51pptmoban.com\图片.jpg"/>
          <p:cNvGrpSpPr/>
          <p:nvPr/>
        </p:nvGrpSpPr>
        <p:grpSpPr>
          <a:xfrm>
            <a:off x="5656263" y="1301514"/>
            <a:ext cx="731161" cy="2251164"/>
            <a:chOff x="17902383" y="3568137"/>
            <a:chExt cx="2491387" cy="7670705"/>
          </a:xfrm>
          <a:solidFill>
            <a:srgbClr val="34B7CA"/>
          </a:solidFill>
        </p:grpSpPr>
        <p:sp>
          <p:nvSpPr>
            <p:cNvPr id="26" name="Freeform 6"/>
            <p:cNvSpPr/>
            <p:nvPr/>
          </p:nvSpPr>
          <p:spPr bwMode="auto">
            <a:xfrm>
              <a:off x="18962607" y="3568137"/>
              <a:ext cx="802780" cy="1295521"/>
            </a:xfrm>
            <a:custGeom>
              <a:gdLst>
                <a:gd name="T0" fmla="*/ 1 w 41"/>
                <a:gd name="T1" fmla="*/ 33 h 66"/>
                <a:gd name="T2" fmla="*/ 5 w 41"/>
                <a:gd name="T3" fmla="*/ 37 h 66"/>
                <a:gd name="T4" fmla="*/ 5 w 41"/>
                <a:gd name="T5" fmla="*/ 43 h 66"/>
                <a:gd name="T6" fmla="*/ 6 w 41"/>
                <a:gd name="T7" fmla="*/ 48 h 66"/>
                <a:gd name="T8" fmla="*/ 5 w 41"/>
                <a:gd name="T9" fmla="*/ 53 h 66"/>
                <a:gd name="T10" fmla="*/ 16 w 41"/>
                <a:gd name="T11" fmla="*/ 66 h 66"/>
                <a:gd name="T12" fmla="*/ 29 w 41"/>
                <a:gd name="T13" fmla="*/ 57 h 66"/>
                <a:gd name="T14" fmla="*/ 30 w 41"/>
                <a:gd name="T15" fmla="*/ 56 h 66"/>
                <a:gd name="T16" fmla="*/ 30 w 41"/>
                <a:gd name="T17" fmla="*/ 51 h 66"/>
                <a:gd name="T18" fmla="*/ 34 w 41"/>
                <a:gd name="T19" fmla="*/ 39 h 66"/>
                <a:gd name="T20" fmla="*/ 36 w 41"/>
                <a:gd name="T21" fmla="*/ 37 h 66"/>
                <a:gd name="T22" fmla="*/ 38 w 41"/>
                <a:gd name="T23" fmla="*/ 32 h 66"/>
                <a:gd name="T24" fmla="*/ 38 w 41"/>
                <a:gd name="T25" fmla="*/ 28 h 66"/>
                <a:gd name="T26" fmla="*/ 40 w 41"/>
                <a:gd name="T27" fmla="*/ 25 h 66"/>
                <a:gd name="T28" fmla="*/ 41 w 41"/>
                <a:gd name="T29" fmla="*/ 20 h 66"/>
                <a:gd name="T30" fmla="*/ 38 w 41"/>
                <a:gd name="T31" fmla="*/ 11 h 66"/>
                <a:gd name="T32" fmla="*/ 33 w 41"/>
                <a:gd name="T33" fmla="*/ 4 h 66"/>
                <a:gd name="T34" fmla="*/ 23 w 41"/>
                <a:gd name="T35" fmla="*/ 0 h 66"/>
                <a:gd name="T36" fmla="*/ 13 w 41"/>
                <a:gd name="T37" fmla="*/ 2 h 66"/>
                <a:gd name="T38" fmla="*/ 6 w 41"/>
                <a:gd name="T39" fmla="*/ 10 h 66"/>
                <a:gd name="T40" fmla="*/ 2 w 41"/>
                <a:gd name="T41" fmla="*/ 14 h 66"/>
                <a:gd name="T42" fmla="*/ 1 w 41"/>
                <a:gd name="T43" fmla="*/ 24 h 66"/>
                <a:gd name="T44" fmla="*/ 0 w 41"/>
                <a:gd name="T45" fmla="*/ 26 h 66"/>
                <a:gd name="T46" fmla="*/ 0 w 41"/>
                <a:gd name="T47" fmla="*/ 29 h 66"/>
                <a:gd name="T48" fmla="*/ 1 w 41"/>
                <a:gd name="T49" fmla="*/ 33 h 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1" h="66">
                  <a:moveTo>
                    <a:pt x="1" y="33"/>
                  </a:moveTo>
                  <a:cubicBezTo>
                    <a:pt x="1" y="33"/>
                    <a:pt x="3" y="37"/>
                    <a:pt x="5" y="37"/>
                  </a:cubicBezTo>
                  <a:cubicBezTo>
                    <a:pt x="5" y="37"/>
                    <a:pt x="5" y="41"/>
                    <a:pt x="5" y="43"/>
                  </a:cubicBezTo>
                  <a:cubicBezTo>
                    <a:pt x="5" y="44"/>
                    <a:pt x="6" y="48"/>
                    <a:pt x="6" y="48"/>
                  </a:cubicBezTo>
                  <a:cubicBezTo>
                    <a:pt x="5" y="53"/>
                    <a:pt x="5" y="53"/>
                    <a:pt x="5" y="53"/>
                  </a:cubicBezTo>
                  <a:cubicBezTo>
                    <a:pt x="10" y="60"/>
                    <a:pt x="16" y="66"/>
                    <a:pt x="16" y="66"/>
                  </a:cubicBezTo>
                  <a:cubicBezTo>
                    <a:pt x="22" y="63"/>
                    <a:pt x="28" y="59"/>
                    <a:pt x="29" y="57"/>
                  </a:cubicBezTo>
                  <a:cubicBezTo>
                    <a:pt x="29" y="57"/>
                    <a:pt x="30" y="56"/>
                    <a:pt x="30" y="56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33" y="42"/>
                    <a:pt x="34" y="39"/>
                  </a:cubicBezTo>
                  <a:cubicBezTo>
                    <a:pt x="34" y="39"/>
                    <a:pt x="35" y="39"/>
                    <a:pt x="36" y="37"/>
                  </a:cubicBezTo>
                  <a:cubicBezTo>
                    <a:pt x="37" y="36"/>
                    <a:pt x="37" y="33"/>
                    <a:pt x="38" y="32"/>
                  </a:cubicBezTo>
                  <a:cubicBezTo>
                    <a:pt x="38" y="30"/>
                    <a:pt x="39" y="29"/>
                    <a:pt x="38" y="28"/>
                  </a:cubicBezTo>
                  <a:cubicBezTo>
                    <a:pt x="38" y="28"/>
                    <a:pt x="39" y="26"/>
                    <a:pt x="40" y="25"/>
                  </a:cubicBezTo>
                  <a:cubicBezTo>
                    <a:pt x="40" y="24"/>
                    <a:pt x="41" y="22"/>
                    <a:pt x="41" y="20"/>
                  </a:cubicBezTo>
                  <a:cubicBezTo>
                    <a:pt x="40" y="18"/>
                    <a:pt x="39" y="14"/>
                    <a:pt x="38" y="11"/>
                  </a:cubicBezTo>
                  <a:cubicBezTo>
                    <a:pt x="37" y="8"/>
                    <a:pt x="34" y="7"/>
                    <a:pt x="33" y="4"/>
                  </a:cubicBezTo>
                  <a:cubicBezTo>
                    <a:pt x="32" y="2"/>
                    <a:pt x="26" y="0"/>
                    <a:pt x="23" y="0"/>
                  </a:cubicBezTo>
                  <a:cubicBezTo>
                    <a:pt x="19" y="1"/>
                    <a:pt x="15" y="2"/>
                    <a:pt x="13" y="2"/>
                  </a:cubicBezTo>
                  <a:cubicBezTo>
                    <a:pt x="10" y="2"/>
                    <a:pt x="4" y="6"/>
                    <a:pt x="6" y="10"/>
                  </a:cubicBezTo>
                  <a:cubicBezTo>
                    <a:pt x="6" y="10"/>
                    <a:pt x="3" y="12"/>
                    <a:pt x="2" y="14"/>
                  </a:cubicBezTo>
                  <a:cubicBezTo>
                    <a:pt x="1" y="17"/>
                    <a:pt x="1" y="22"/>
                    <a:pt x="1" y="24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6"/>
                    <a:pt x="0" y="27"/>
                    <a:pt x="0" y="29"/>
                  </a:cubicBezTo>
                  <a:cubicBezTo>
                    <a:pt x="0" y="31"/>
                    <a:pt x="1" y="33"/>
                    <a:pt x="1" y="33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</a:endParaRPr>
            </a:p>
          </p:txBody>
        </p:sp>
        <p:sp>
          <p:nvSpPr>
            <p:cNvPr id="27" name="Freeform 7"/>
            <p:cNvSpPr>
              <a:spLocks noEditPoints="1"/>
            </p:cNvSpPr>
            <p:nvPr/>
          </p:nvSpPr>
          <p:spPr bwMode="auto">
            <a:xfrm>
              <a:off x="17902383" y="4647738"/>
              <a:ext cx="2491387" cy="6591104"/>
            </a:xfrm>
            <a:custGeom>
              <a:gdLst>
                <a:gd name="T0" fmla="*/ 116 w 127"/>
                <a:gd name="T1" fmla="*/ 263 h 336"/>
                <a:gd name="T2" fmla="*/ 99 w 127"/>
                <a:gd name="T3" fmla="*/ 257 h 336"/>
                <a:gd name="T4" fmla="*/ 80 w 127"/>
                <a:gd name="T5" fmla="*/ 239 h 336"/>
                <a:gd name="T6" fmla="*/ 85 w 127"/>
                <a:gd name="T7" fmla="*/ 196 h 336"/>
                <a:gd name="T8" fmla="*/ 94 w 127"/>
                <a:gd name="T9" fmla="*/ 142 h 336"/>
                <a:gd name="T10" fmla="*/ 100 w 127"/>
                <a:gd name="T11" fmla="*/ 143 h 336"/>
                <a:gd name="T12" fmla="*/ 121 w 127"/>
                <a:gd name="T13" fmla="*/ 118 h 336"/>
                <a:gd name="T14" fmla="*/ 126 w 127"/>
                <a:gd name="T15" fmla="*/ 97 h 336"/>
                <a:gd name="T16" fmla="*/ 122 w 127"/>
                <a:gd name="T17" fmla="*/ 82 h 336"/>
                <a:gd name="T18" fmla="*/ 120 w 127"/>
                <a:gd name="T19" fmla="*/ 69 h 336"/>
                <a:gd name="T20" fmla="*/ 117 w 127"/>
                <a:gd name="T21" fmla="*/ 53 h 336"/>
                <a:gd name="T22" fmla="*/ 115 w 127"/>
                <a:gd name="T23" fmla="*/ 39 h 336"/>
                <a:gd name="T24" fmla="*/ 109 w 127"/>
                <a:gd name="T25" fmla="*/ 24 h 336"/>
                <a:gd name="T26" fmla="*/ 84 w 127"/>
                <a:gd name="T27" fmla="*/ 5 h 336"/>
                <a:gd name="T28" fmla="*/ 73 w 127"/>
                <a:gd name="T29" fmla="*/ 53 h 336"/>
                <a:gd name="T30" fmla="*/ 66 w 127"/>
                <a:gd name="T31" fmla="*/ 36 h 336"/>
                <a:gd name="T32" fmla="*/ 74 w 127"/>
                <a:gd name="T33" fmla="*/ 14 h 336"/>
                <a:gd name="T34" fmla="*/ 66 w 127"/>
                <a:gd name="T35" fmla="*/ 10 h 336"/>
                <a:gd name="T36" fmla="*/ 65 w 127"/>
                <a:gd name="T37" fmla="*/ 17 h 336"/>
                <a:gd name="T38" fmla="*/ 56 w 127"/>
                <a:gd name="T39" fmla="*/ 9 h 336"/>
                <a:gd name="T40" fmla="*/ 50 w 127"/>
                <a:gd name="T41" fmla="*/ 4 h 336"/>
                <a:gd name="T42" fmla="*/ 26 w 127"/>
                <a:gd name="T43" fmla="*/ 10 h 336"/>
                <a:gd name="T44" fmla="*/ 8 w 127"/>
                <a:gd name="T45" fmla="*/ 55 h 336"/>
                <a:gd name="T46" fmla="*/ 3 w 127"/>
                <a:gd name="T47" fmla="*/ 82 h 336"/>
                <a:gd name="T48" fmla="*/ 1 w 127"/>
                <a:gd name="T49" fmla="*/ 103 h 336"/>
                <a:gd name="T50" fmla="*/ 1 w 127"/>
                <a:gd name="T51" fmla="*/ 136 h 336"/>
                <a:gd name="T52" fmla="*/ 3 w 127"/>
                <a:gd name="T53" fmla="*/ 150 h 336"/>
                <a:gd name="T54" fmla="*/ 10 w 127"/>
                <a:gd name="T55" fmla="*/ 162 h 336"/>
                <a:gd name="T56" fmla="*/ 18 w 127"/>
                <a:gd name="T57" fmla="*/ 164 h 336"/>
                <a:gd name="T58" fmla="*/ 21 w 127"/>
                <a:gd name="T59" fmla="*/ 216 h 336"/>
                <a:gd name="T60" fmla="*/ 51 w 127"/>
                <a:gd name="T61" fmla="*/ 251 h 336"/>
                <a:gd name="T62" fmla="*/ 50 w 127"/>
                <a:gd name="T63" fmla="*/ 284 h 336"/>
                <a:gd name="T64" fmla="*/ 46 w 127"/>
                <a:gd name="T65" fmla="*/ 309 h 336"/>
                <a:gd name="T66" fmla="*/ 46 w 127"/>
                <a:gd name="T67" fmla="*/ 325 h 336"/>
                <a:gd name="T68" fmla="*/ 52 w 127"/>
                <a:gd name="T69" fmla="*/ 328 h 336"/>
                <a:gd name="T70" fmla="*/ 57 w 127"/>
                <a:gd name="T71" fmla="*/ 334 h 336"/>
                <a:gd name="T72" fmla="*/ 77 w 127"/>
                <a:gd name="T73" fmla="*/ 334 h 336"/>
                <a:gd name="T74" fmla="*/ 73 w 127"/>
                <a:gd name="T75" fmla="*/ 323 h 336"/>
                <a:gd name="T76" fmla="*/ 70 w 127"/>
                <a:gd name="T77" fmla="*/ 303 h 336"/>
                <a:gd name="T78" fmla="*/ 75 w 127"/>
                <a:gd name="T79" fmla="*/ 277 h 336"/>
                <a:gd name="T80" fmla="*/ 93 w 127"/>
                <a:gd name="T81" fmla="*/ 286 h 336"/>
                <a:gd name="T82" fmla="*/ 91 w 127"/>
                <a:gd name="T83" fmla="*/ 318 h 336"/>
                <a:gd name="T84" fmla="*/ 95 w 127"/>
                <a:gd name="T85" fmla="*/ 328 h 336"/>
                <a:gd name="T86" fmla="*/ 113 w 127"/>
                <a:gd name="T87" fmla="*/ 298 h 336"/>
                <a:gd name="T88" fmla="*/ 119 w 127"/>
                <a:gd name="T89" fmla="*/ 284 h 336"/>
                <a:gd name="T90" fmla="*/ 124 w 127"/>
                <a:gd name="T91" fmla="*/ 268 h 336"/>
                <a:gd name="T92" fmla="*/ 97 w 127"/>
                <a:gd name="T93" fmla="*/ 78 h 336"/>
                <a:gd name="T94" fmla="*/ 101 w 127"/>
                <a:gd name="T95" fmla="*/ 77 h 336"/>
                <a:gd name="T96" fmla="*/ 103 w 127"/>
                <a:gd name="T97" fmla="*/ 96 h 336"/>
                <a:gd name="T98" fmla="*/ 103 w 127"/>
                <a:gd name="T99" fmla="*/ 105 h 336"/>
                <a:gd name="T100" fmla="*/ 100 w 127"/>
                <a:gd name="T101" fmla="*/ 116 h 336"/>
                <a:gd name="T102" fmla="*/ 99 w 127"/>
                <a:gd name="T103" fmla="*/ 113 h 336"/>
                <a:gd name="T104" fmla="*/ 95 w 127"/>
                <a:gd name="T105" fmla="*/ 94 h 336"/>
                <a:gd name="T106" fmla="*/ 26 w 127"/>
                <a:gd name="T107" fmla="*/ 86 h 336"/>
                <a:gd name="T108" fmla="*/ 21 w 127"/>
                <a:gd name="T109" fmla="*/ 104 h 336"/>
                <a:gd name="T110" fmla="*/ 17 w 127"/>
                <a:gd name="T111" fmla="*/ 132 h 336"/>
                <a:gd name="T112" fmla="*/ 22 w 127"/>
                <a:gd name="T113" fmla="*/ 88 h 336"/>
                <a:gd name="T114" fmla="*/ 25 w 127"/>
                <a:gd name="T115" fmla="*/ 69 h 336"/>
                <a:gd name="T116" fmla="*/ 26 w 127"/>
                <a:gd name="T117" fmla="*/ 86 h 336"/>
                <a:gd name="T118" fmla="*/ 53 w 127"/>
                <a:gd name="T119" fmla="*/ 208 h 336"/>
                <a:gd name="T120" fmla="*/ 52 w 127"/>
                <a:gd name="T121" fmla="*/ 185 h 336"/>
                <a:gd name="T122" fmla="*/ 56 w 127"/>
                <a:gd name="T123" fmla="*/ 190 h 3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27" h="336">
                  <a:moveTo>
                    <a:pt x="124" y="268"/>
                  </a:moveTo>
                  <a:cubicBezTo>
                    <a:pt x="116" y="263"/>
                    <a:pt x="116" y="263"/>
                    <a:pt x="116" y="263"/>
                  </a:cubicBezTo>
                  <a:cubicBezTo>
                    <a:pt x="116" y="263"/>
                    <a:pt x="110" y="258"/>
                    <a:pt x="106" y="260"/>
                  </a:cubicBezTo>
                  <a:cubicBezTo>
                    <a:pt x="106" y="260"/>
                    <a:pt x="101" y="257"/>
                    <a:pt x="99" y="257"/>
                  </a:cubicBezTo>
                  <a:cubicBezTo>
                    <a:pt x="96" y="257"/>
                    <a:pt x="96" y="254"/>
                    <a:pt x="94" y="252"/>
                  </a:cubicBezTo>
                  <a:cubicBezTo>
                    <a:pt x="91" y="250"/>
                    <a:pt x="80" y="239"/>
                    <a:pt x="80" y="239"/>
                  </a:cubicBezTo>
                  <a:cubicBezTo>
                    <a:pt x="80" y="239"/>
                    <a:pt x="84" y="228"/>
                    <a:pt x="83" y="220"/>
                  </a:cubicBezTo>
                  <a:cubicBezTo>
                    <a:pt x="83" y="212"/>
                    <a:pt x="84" y="203"/>
                    <a:pt x="85" y="196"/>
                  </a:cubicBezTo>
                  <a:cubicBezTo>
                    <a:pt x="87" y="189"/>
                    <a:pt x="87" y="174"/>
                    <a:pt x="89" y="169"/>
                  </a:cubicBezTo>
                  <a:cubicBezTo>
                    <a:pt x="90" y="163"/>
                    <a:pt x="94" y="149"/>
                    <a:pt x="94" y="142"/>
                  </a:cubicBezTo>
                  <a:cubicBezTo>
                    <a:pt x="96" y="139"/>
                    <a:pt x="96" y="139"/>
                    <a:pt x="96" y="139"/>
                  </a:cubicBezTo>
                  <a:cubicBezTo>
                    <a:pt x="96" y="139"/>
                    <a:pt x="99" y="143"/>
                    <a:pt x="100" y="143"/>
                  </a:cubicBezTo>
                  <a:cubicBezTo>
                    <a:pt x="102" y="143"/>
                    <a:pt x="107" y="136"/>
                    <a:pt x="110" y="130"/>
                  </a:cubicBezTo>
                  <a:cubicBezTo>
                    <a:pt x="114" y="125"/>
                    <a:pt x="120" y="122"/>
                    <a:pt x="121" y="118"/>
                  </a:cubicBezTo>
                  <a:cubicBezTo>
                    <a:pt x="122" y="114"/>
                    <a:pt x="123" y="104"/>
                    <a:pt x="123" y="104"/>
                  </a:cubicBezTo>
                  <a:cubicBezTo>
                    <a:pt x="123" y="104"/>
                    <a:pt x="127" y="101"/>
                    <a:pt x="126" y="97"/>
                  </a:cubicBezTo>
                  <a:cubicBezTo>
                    <a:pt x="126" y="94"/>
                    <a:pt x="124" y="91"/>
                    <a:pt x="124" y="89"/>
                  </a:cubicBezTo>
                  <a:cubicBezTo>
                    <a:pt x="124" y="87"/>
                    <a:pt x="122" y="83"/>
                    <a:pt x="122" y="82"/>
                  </a:cubicBezTo>
                  <a:cubicBezTo>
                    <a:pt x="122" y="80"/>
                    <a:pt x="121" y="78"/>
                    <a:pt x="121" y="76"/>
                  </a:cubicBezTo>
                  <a:cubicBezTo>
                    <a:pt x="121" y="74"/>
                    <a:pt x="121" y="73"/>
                    <a:pt x="120" y="69"/>
                  </a:cubicBezTo>
                  <a:cubicBezTo>
                    <a:pt x="119" y="65"/>
                    <a:pt x="118" y="62"/>
                    <a:pt x="118" y="60"/>
                  </a:cubicBezTo>
                  <a:cubicBezTo>
                    <a:pt x="117" y="59"/>
                    <a:pt x="118" y="55"/>
                    <a:pt x="117" y="53"/>
                  </a:cubicBezTo>
                  <a:cubicBezTo>
                    <a:pt x="116" y="50"/>
                    <a:pt x="116" y="48"/>
                    <a:pt x="116" y="46"/>
                  </a:cubicBezTo>
                  <a:cubicBezTo>
                    <a:pt x="116" y="44"/>
                    <a:pt x="115" y="41"/>
                    <a:pt x="115" y="39"/>
                  </a:cubicBezTo>
                  <a:cubicBezTo>
                    <a:pt x="115" y="36"/>
                    <a:pt x="114" y="33"/>
                    <a:pt x="114" y="30"/>
                  </a:cubicBezTo>
                  <a:cubicBezTo>
                    <a:pt x="114" y="28"/>
                    <a:pt x="115" y="27"/>
                    <a:pt x="109" y="24"/>
                  </a:cubicBezTo>
                  <a:cubicBezTo>
                    <a:pt x="104" y="21"/>
                    <a:pt x="89" y="12"/>
                    <a:pt x="89" y="12"/>
                  </a:cubicBezTo>
                  <a:cubicBezTo>
                    <a:pt x="84" y="5"/>
                    <a:pt x="84" y="5"/>
                    <a:pt x="84" y="5"/>
                  </a:cubicBezTo>
                  <a:cubicBezTo>
                    <a:pt x="84" y="10"/>
                    <a:pt x="80" y="35"/>
                    <a:pt x="79" y="40"/>
                  </a:cubicBezTo>
                  <a:cubicBezTo>
                    <a:pt x="78" y="46"/>
                    <a:pt x="76" y="48"/>
                    <a:pt x="73" y="53"/>
                  </a:cubicBezTo>
                  <a:cubicBezTo>
                    <a:pt x="70" y="59"/>
                    <a:pt x="61" y="74"/>
                    <a:pt x="61" y="74"/>
                  </a:cubicBezTo>
                  <a:cubicBezTo>
                    <a:pt x="61" y="74"/>
                    <a:pt x="65" y="44"/>
                    <a:pt x="66" y="36"/>
                  </a:cubicBezTo>
                  <a:cubicBezTo>
                    <a:pt x="68" y="29"/>
                    <a:pt x="69" y="18"/>
                    <a:pt x="69" y="18"/>
                  </a:cubicBezTo>
                  <a:cubicBezTo>
                    <a:pt x="74" y="14"/>
                    <a:pt x="74" y="14"/>
                    <a:pt x="74" y="14"/>
                  </a:cubicBezTo>
                  <a:cubicBezTo>
                    <a:pt x="72" y="11"/>
                    <a:pt x="72" y="11"/>
                    <a:pt x="72" y="11"/>
                  </a:cubicBezTo>
                  <a:cubicBezTo>
                    <a:pt x="69" y="12"/>
                    <a:pt x="69" y="10"/>
                    <a:pt x="66" y="10"/>
                  </a:cubicBezTo>
                  <a:cubicBezTo>
                    <a:pt x="64" y="10"/>
                    <a:pt x="62" y="12"/>
                    <a:pt x="62" y="12"/>
                  </a:cubicBezTo>
                  <a:cubicBezTo>
                    <a:pt x="63" y="13"/>
                    <a:pt x="65" y="17"/>
                    <a:pt x="65" y="17"/>
                  </a:cubicBezTo>
                  <a:cubicBezTo>
                    <a:pt x="61" y="25"/>
                    <a:pt x="56" y="50"/>
                    <a:pt x="56" y="50"/>
                  </a:cubicBezTo>
                  <a:cubicBezTo>
                    <a:pt x="54" y="42"/>
                    <a:pt x="55" y="13"/>
                    <a:pt x="56" y="9"/>
                  </a:cubicBezTo>
                  <a:cubicBezTo>
                    <a:pt x="56" y="6"/>
                    <a:pt x="56" y="2"/>
                    <a:pt x="55" y="0"/>
                  </a:cubicBezTo>
                  <a:cubicBezTo>
                    <a:pt x="50" y="4"/>
                    <a:pt x="50" y="4"/>
                    <a:pt x="50" y="4"/>
                  </a:cubicBezTo>
                  <a:cubicBezTo>
                    <a:pt x="50" y="4"/>
                    <a:pt x="39" y="6"/>
                    <a:pt x="35" y="7"/>
                  </a:cubicBezTo>
                  <a:cubicBezTo>
                    <a:pt x="31" y="8"/>
                    <a:pt x="27" y="9"/>
                    <a:pt x="26" y="10"/>
                  </a:cubicBezTo>
                  <a:cubicBezTo>
                    <a:pt x="24" y="11"/>
                    <a:pt x="21" y="9"/>
                    <a:pt x="19" y="18"/>
                  </a:cubicBezTo>
                  <a:cubicBezTo>
                    <a:pt x="16" y="27"/>
                    <a:pt x="10" y="49"/>
                    <a:pt x="8" y="55"/>
                  </a:cubicBezTo>
                  <a:cubicBezTo>
                    <a:pt x="7" y="61"/>
                    <a:pt x="5" y="66"/>
                    <a:pt x="5" y="68"/>
                  </a:cubicBezTo>
                  <a:cubicBezTo>
                    <a:pt x="5" y="71"/>
                    <a:pt x="3" y="76"/>
                    <a:pt x="3" y="82"/>
                  </a:cubicBezTo>
                  <a:cubicBezTo>
                    <a:pt x="3" y="88"/>
                    <a:pt x="1" y="94"/>
                    <a:pt x="1" y="96"/>
                  </a:cubicBezTo>
                  <a:cubicBezTo>
                    <a:pt x="0" y="98"/>
                    <a:pt x="0" y="101"/>
                    <a:pt x="1" y="103"/>
                  </a:cubicBezTo>
                  <a:cubicBezTo>
                    <a:pt x="1" y="105"/>
                    <a:pt x="1" y="105"/>
                    <a:pt x="1" y="110"/>
                  </a:cubicBezTo>
                  <a:cubicBezTo>
                    <a:pt x="0" y="114"/>
                    <a:pt x="0" y="132"/>
                    <a:pt x="1" y="136"/>
                  </a:cubicBezTo>
                  <a:cubicBezTo>
                    <a:pt x="1" y="139"/>
                    <a:pt x="0" y="142"/>
                    <a:pt x="2" y="144"/>
                  </a:cubicBezTo>
                  <a:cubicBezTo>
                    <a:pt x="2" y="144"/>
                    <a:pt x="2" y="148"/>
                    <a:pt x="3" y="150"/>
                  </a:cubicBezTo>
                  <a:cubicBezTo>
                    <a:pt x="4" y="151"/>
                    <a:pt x="4" y="154"/>
                    <a:pt x="5" y="155"/>
                  </a:cubicBezTo>
                  <a:cubicBezTo>
                    <a:pt x="5" y="157"/>
                    <a:pt x="7" y="162"/>
                    <a:pt x="10" y="162"/>
                  </a:cubicBezTo>
                  <a:cubicBezTo>
                    <a:pt x="10" y="162"/>
                    <a:pt x="12" y="164"/>
                    <a:pt x="14" y="164"/>
                  </a:cubicBezTo>
                  <a:cubicBezTo>
                    <a:pt x="15" y="165"/>
                    <a:pt x="18" y="164"/>
                    <a:pt x="18" y="164"/>
                  </a:cubicBezTo>
                  <a:cubicBezTo>
                    <a:pt x="18" y="164"/>
                    <a:pt x="18" y="176"/>
                    <a:pt x="18" y="182"/>
                  </a:cubicBezTo>
                  <a:cubicBezTo>
                    <a:pt x="19" y="188"/>
                    <a:pt x="20" y="213"/>
                    <a:pt x="21" y="216"/>
                  </a:cubicBezTo>
                  <a:cubicBezTo>
                    <a:pt x="21" y="220"/>
                    <a:pt x="22" y="222"/>
                    <a:pt x="26" y="226"/>
                  </a:cubicBezTo>
                  <a:cubicBezTo>
                    <a:pt x="31" y="229"/>
                    <a:pt x="51" y="251"/>
                    <a:pt x="51" y="251"/>
                  </a:cubicBezTo>
                  <a:cubicBezTo>
                    <a:pt x="51" y="251"/>
                    <a:pt x="52" y="273"/>
                    <a:pt x="51" y="276"/>
                  </a:cubicBezTo>
                  <a:cubicBezTo>
                    <a:pt x="51" y="279"/>
                    <a:pt x="52" y="282"/>
                    <a:pt x="50" y="284"/>
                  </a:cubicBezTo>
                  <a:cubicBezTo>
                    <a:pt x="48" y="287"/>
                    <a:pt x="43" y="294"/>
                    <a:pt x="45" y="299"/>
                  </a:cubicBezTo>
                  <a:cubicBezTo>
                    <a:pt x="47" y="305"/>
                    <a:pt x="46" y="309"/>
                    <a:pt x="46" y="309"/>
                  </a:cubicBezTo>
                  <a:cubicBezTo>
                    <a:pt x="46" y="309"/>
                    <a:pt x="44" y="314"/>
                    <a:pt x="46" y="317"/>
                  </a:cubicBezTo>
                  <a:cubicBezTo>
                    <a:pt x="46" y="325"/>
                    <a:pt x="46" y="325"/>
                    <a:pt x="46" y="325"/>
                  </a:cubicBezTo>
                  <a:cubicBezTo>
                    <a:pt x="51" y="328"/>
                    <a:pt x="51" y="328"/>
                    <a:pt x="51" y="328"/>
                  </a:cubicBezTo>
                  <a:cubicBezTo>
                    <a:pt x="52" y="328"/>
                    <a:pt x="52" y="328"/>
                    <a:pt x="52" y="328"/>
                  </a:cubicBezTo>
                  <a:cubicBezTo>
                    <a:pt x="52" y="328"/>
                    <a:pt x="53" y="330"/>
                    <a:pt x="53" y="331"/>
                  </a:cubicBezTo>
                  <a:cubicBezTo>
                    <a:pt x="53" y="333"/>
                    <a:pt x="55" y="334"/>
                    <a:pt x="57" y="334"/>
                  </a:cubicBezTo>
                  <a:cubicBezTo>
                    <a:pt x="59" y="335"/>
                    <a:pt x="67" y="336"/>
                    <a:pt x="71" y="335"/>
                  </a:cubicBezTo>
                  <a:cubicBezTo>
                    <a:pt x="74" y="335"/>
                    <a:pt x="76" y="334"/>
                    <a:pt x="77" y="334"/>
                  </a:cubicBezTo>
                  <a:cubicBezTo>
                    <a:pt x="78" y="333"/>
                    <a:pt x="77" y="329"/>
                    <a:pt x="77" y="329"/>
                  </a:cubicBezTo>
                  <a:cubicBezTo>
                    <a:pt x="77" y="329"/>
                    <a:pt x="76" y="325"/>
                    <a:pt x="73" y="323"/>
                  </a:cubicBezTo>
                  <a:cubicBezTo>
                    <a:pt x="66" y="311"/>
                    <a:pt x="66" y="311"/>
                    <a:pt x="66" y="311"/>
                  </a:cubicBezTo>
                  <a:cubicBezTo>
                    <a:pt x="66" y="311"/>
                    <a:pt x="69" y="306"/>
                    <a:pt x="70" y="303"/>
                  </a:cubicBezTo>
                  <a:cubicBezTo>
                    <a:pt x="70" y="299"/>
                    <a:pt x="67" y="297"/>
                    <a:pt x="67" y="295"/>
                  </a:cubicBezTo>
                  <a:cubicBezTo>
                    <a:pt x="67" y="293"/>
                    <a:pt x="75" y="277"/>
                    <a:pt x="75" y="277"/>
                  </a:cubicBezTo>
                  <a:cubicBezTo>
                    <a:pt x="86" y="289"/>
                    <a:pt x="86" y="289"/>
                    <a:pt x="86" y="289"/>
                  </a:cubicBezTo>
                  <a:cubicBezTo>
                    <a:pt x="86" y="289"/>
                    <a:pt x="92" y="288"/>
                    <a:pt x="93" y="286"/>
                  </a:cubicBezTo>
                  <a:cubicBezTo>
                    <a:pt x="93" y="286"/>
                    <a:pt x="96" y="296"/>
                    <a:pt x="95" y="303"/>
                  </a:cubicBezTo>
                  <a:cubicBezTo>
                    <a:pt x="93" y="311"/>
                    <a:pt x="92" y="315"/>
                    <a:pt x="91" y="318"/>
                  </a:cubicBezTo>
                  <a:cubicBezTo>
                    <a:pt x="90" y="321"/>
                    <a:pt x="93" y="325"/>
                    <a:pt x="93" y="325"/>
                  </a:cubicBezTo>
                  <a:cubicBezTo>
                    <a:pt x="93" y="325"/>
                    <a:pt x="93" y="328"/>
                    <a:pt x="95" y="328"/>
                  </a:cubicBezTo>
                  <a:cubicBezTo>
                    <a:pt x="96" y="329"/>
                    <a:pt x="104" y="321"/>
                    <a:pt x="108" y="315"/>
                  </a:cubicBezTo>
                  <a:cubicBezTo>
                    <a:pt x="112" y="309"/>
                    <a:pt x="114" y="304"/>
                    <a:pt x="113" y="298"/>
                  </a:cubicBezTo>
                  <a:cubicBezTo>
                    <a:pt x="113" y="292"/>
                    <a:pt x="116" y="282"/>
                    <a:pt x="116" y="282"/>
                  </a:cubicBezTo>
                  <a:cubicBezTo>
                    <a:pt x="119" y="284"/>
                    <a:pt x="119" y="284"/>
                    <a:pt x="119" y="284"/>
                  </a:cubicBezTo>
                  <a:cubicBezTo>
                    <a:pt x="119" y="284"/>
                    <a:pt x="122" y="277"/>
                    <a:pt x="123" y="273"/>
                  </a:cubicBezTo>
                  <a:cubicBezTo>
                    <a:pt x="125" y="268"/>
                    <a:pt x="124" y="268"/>
                    <a:pt x="124" y="268"/>
                  </a:cubicBezTo>
                  <a:close/>
                  <a:moveTo>
                    <a:pt x="96" y="84"/>
                  </a:moveTo>
                  <a:cubicBezTo>
                    <a:pt x="96" y="82"/>
                    <a:pt x="96" y="79"/>
                    <a:pt x="97" y="78"/>
                  </a:cubicBezTo>
                  <a:cubicBezTo>
                    <a:pt x="98" y="76"/>
                    <a:pt x="99" y="72"/>
                    <a:pt x="99" y="72"/>
                  </a:cubicBezTo>
                  <a:cubicBezTo>
                    <a:pt x="99" y="72"/>
                    <a:pt x="101" y="75"/>
                    <a:pt x="101" y="77"/>
                  </a:cubicBezTo>
                  <a:cubicBezTo>
                    <a:pt x="102" y="80"/>
                    <a:pt x="105" y="89"/>
                    <a:pt x="105" y="91"/>
                  </a:cubicBezTo>
                  <a:cubicBezTo>
                    <a:pt x="105" y="93"/>
                    <a:pt x="103" y="94"/>
                    <a:pt x="103" y="96"/>
                  </a:cubicBezTo>
                  <a:cubicBezTo>
                    <a:pt x="102" y="97"/>
                    <a:pt x="103" y="100"/>
                    <a:pt x="104" y="101"/>
                  </a:cubicBezTo>
                  <a:cubicBezTo>
                    <a:pt x="105" y="102"/>
                    <a:pt x="104" y="103"/>
                    <a:pt x="103" y="105"/>
                  </a:cubicBezTo>
                  <a:cubicBezTo>
                    <a:pt x="102" y="106"/>
                    <a:pt x="102" y="114"/>
                    <a:pt x="102" y="114"/>
                  </a:cubicBezTo>
                  <a:cubicBezTo>
                    <a:pt x="102" y="114"/>
                    <a:pt x="100" y="116"/>
                    <a:pt x="100" y="116"/>
                  </a:cubicBezTo>
                  <a:cubicBezTo>
                    <a:pt x="99" y="114"/>
                    <a:pt x="97" y="114"/>
                    <a:pt x="97" y="114"/>
                  </a:cubicBezTo>
                  <a:cubicBezTo>
                    <a:pt x="97" y="114"/>
                    <a:pt x="99" y="113"/>
                    <a:pt x="99" y="113"/>
                  </a:cubicBezTo>
                  <a:cubicBezTo>
                    <a:pt x="100" y="112"/>
                    <a:pt x="99" y="108"/>
                    <a:pt x="98" y="105"/>
                  </a:cubicBezTo>
                  <a:cubicBezTo>
                    <a:pt x="97" y="102"/>
                    <a:pt x="96" y="97"/>
                    <a:pt x="95" y="94"/>
                  </a:cubicBezTo>
                  <a:cubicBezTo>
                    <a:pt x="94" y="90"/>
                    <a:pt x="96" y="86"/>
                    <a:pt x="96" y="84"/>
                  </a:cubicBezTo>
                  <a:close/>
                  <a:moveTo>
                    <a:pt x="26" y="86"/>
                  </a:moveTo>
                  <a:cubicBezTo>
                    <a:pt x="26" y="88"/>
                    <a:pt x="23" y="91"/>
                    <a:pt x="22" y="94"/>
                  </a:cubicBezTo>
                  <a:cubicBezTo>
                    <a:pt x="21" y="97"/>
                    <a:pt x="21" y="103"/>
                    <a:pt x="21" y="104"/>
                  </a:cubicBezTo>
                  <a:cubicBezTo>
                    <a:pt x="21" y="105"/>
                    <a:pt x="21" y="106"/>
                    <a:pt x="20" y="110"/>
                  </a:cubicBezTo>
                  <a:cubicBezTo>
                    <a:pt x="19" y="114"/>
                    <a:pt x="17" y="132"/>
                    <a:pt x="17" y="132"/>
                  </a:cubicBezTo>
                  <a:cubicBezTo>
                    <a:pt x="16" y="127"/>
                    <a:pt x="17" y="117"/>
                    <a:pt x="18" y="113"/>
                  </a:cubicBezTo>
                  <a:cubicBezTo>
                    <a:pt x="19" y="108"/>
                    <a:pt x="21" y="92"/>
                    <a:pt x="22" y="88"/>
                  </a:cubicBezTo>
                  <a:cubicBezTo>
                    <a:pt x="22" y="85"/>
                    <a:pt x="22" y="78"/>
                    <a:pt x="22" y="78"/>
                  </a:cubicBezTo>
                  <a:cubicBezTo>
                    <a:pt x="22" y="78"/>
                    <a:pt x="25" y="67"/>
                    <a:pt x="25" y="69"/>
                  </a:cubicBezTo>
                  <a:cubicBezTo>
                    <a:pt x="25" y="69"/>
                    <a:pt x="25" y="70"/>
                    <a:pt x="25" y="70"/>
                  </a:cubicBezTo>
                  <a:cubicBezTo>
                    <a:pt x="26" y="73"/>
                    <a:pt x="26" y="83"/>
                    <a:pt x="26" y="86"/>
                  </a:cubicBezTo>
                  <a:close/>
                  <a:moveTo>
                    <a:pt x="55" y="212"/>
                  </a:moveTo>
                  <a:cubicBezTo>
                    <a:pt x="50" y="213"/>
                    <a:pt x="53" y="209"/>
                    <a:pt x="53" y="208"/>
                  </a:cubicBezTo>
                  <a:cubicBezTo>
                    <a:pt x="54" y="206"/>
                    <a:pt x="52" y="204"/>
                    <a:pt x="50" y="202"/>
                  </a:cubicBezTo>
                  <a:cubicBezTo>
                    <a:pt x="49" y="200"/>
                    <a:pt x="52" y="189"/>
                    <a:pt x="52" y="185"/>
                  </a:cubicBezTo>
                  <a:cubicBezTo>
                    <a:pt x="53" y="182"/>
                    <a:pt x="56" y="170"/>
                    <a:pt x="56" y="170"/>
                  </a:cubicBezTo>
                  <a:cubicBezTo>
                    <a:pt x="56" y="170"/>
                    <a:pt x="56" y="187"/>
                    <a:pt x="56" y="190"/>
                  </a:cubicBezTo>
                  <a:cubicBezTo>
                    <a:pt x="56" y="192"/>
                    <a:pt x="55" y="212"/>
                    <a:pt x="55" y="212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cs typeface="+mn-ea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6969125" y="1447274"/>
            <a:ext cx="2966425" cy="837154"/>
            <a:chOff x="283598" y="1906534"/>
            <a:chExt cx="2966425" cy="837154"/>
          </a:xfrm>
        </p:grpSpPr>
        <p:sp>
          <p:nvSpPr>
            <p:cNvPr id="30" name="文本框 29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2249449" y="4912866"/>
            <a:ext cx="2984539" cy="837154"/>
            <a:chOff x="283598" y="1906534"/>
            <a:chExt cx="2984539" cy="837154"/>
          </a:xfrm>
        </p:grpSpPr>
        <p:sp>
          <p:nvSpPr>
            <p:cNvPr id="33" name="文本框 32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r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cxnSp>
        <p:nvCxnSpPr>
          <p:cNvPr id="36" name="直接连接符 35"/>
          <p:cNvCxnSpPr/>
          <p:nvPr/>
        </p:nvCxnSpPr>
        <p:spPr>
          <a:xfrm flipH="1" flipV="1">
            <a:off x="6901656" y="1551090"/>
            <a:ext cx="0" cy="1196726"/>
          </a:xfrm>
          <a:prstGeom prst="line">
            <a:avLst/>
          </a:prstGeom>
          <a:ln w="12700">
            <a:gradFill>
              <a:gsLst>
                <a:gs pos="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组合 36"/>
          <p:cNvGrpSpPr/>
          <p:nvPr/>
        </p:nvGrpSpPr>
        <p:grpSpPr>
          <a:xfrm>
            <a:off x="6958013" y="4842033"/>
            <a:ext cx="2966425" cy="837154"/>
            <a:chOff x="283598" y="1906534"/>
            <a:chExt cx="2966425" cy="837154"/>
          </a:xfrm>
        </p:grpSpPr>
        <p:sp>
          <p:nvSpPr>
            <p:cNvPr id="38" name="文本框 37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2249449" y="1486787"/>
            <a:ext cx="2984539" cy="837154"/>
            <a:chOff x="283598" y="1906534"/>
            <a:chExt cx="2984539" cy="837154"/>
          </a:xfrm>
        </p:grpSpPr>
        <p:sp>
          <p:nvSpPr>
            <p:cNvPr id="47" name="文本框 46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7929075" y="3144417"/>
            <a:ext cx="2966425" cy="837154"/>
            <a:chOff x="283598" y="1906534"/>
            <a:chExt cx="2966425" cy="837154"/>
          </a:xfrm>
        </p:grpSpPr>
        <p:sp>
          <p:nvSpPr>
            <p:cNvPr id="50" name="文本框 49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1" name="文本框 50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1285836" y="3144417"/>
            <a:ext cx="2984539" cy="837154"/>
            <a:chOff x="283598" y="1906534"/>
            <a:chExt cx="2984539" cy="837154"/>
          </a:xfrm>
        </p:grpSpPr>
        <p:sp>
          <p:nvSpPr>
            <p:cNvPr id="53" name="文本框 52"/>
            <p:cNvSpPr txBox="1"/>
            <p:nvPr/>
          </p:nvSpPr>
          <p:spPr>
            <a:xfrm>
              <a:off x="283598" y="2190603"/>
              <a:ext cx="2966425" cy="55308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4" name="文本框 53"/>
            <p:cNvSpPr txBox="1"/>
            <p:nvPr/>
          </p:nvSpPr>
          <p:spPr>
            <a:xfrm>
              <a:off x="1032570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r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sp>
        <p:nvSpPr>
          <p:cNvPr id="55" name="Oval 11"/>
          <p:cNvSpPr/>
          <p:nvPr/>
        </p:nvSpPr>
        <p:spPr bwMode="auto">
          <a:xfrm>
            <a:off x="6686358" y="4080233"/>
            <a:ext cx="430598" cy="248228"/>
          </a:xfrm>
          <a:prstGeom prst="ellipse">
            <a:avLst/>
          </a:prstGeom>
          <a:solidFill>
            <a:srgbClr val="F5D51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6" name="Oval 11"/>
          <p:cNvSpPr/>
          <p:nvPr/>
        </p:nvSpPr>
        <p:spPr bwMode="auto">
          <a:xfrm>
            <a:off x="5097990" y="2662596"/>
            <a:ext cx="430598" cy="248228"/>
          </a:xfrm>
          <a:prstGeom prst="ellipse">
            <a:avLst/>
          </a:prstGeom>
          <a:solidFill>
            <a:srgbClr val="F5D51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7" name="Oval 11"/>
          <p:cNvSpPr/>
          <p:nvPr/>
        </p:nvSpPr>
        <p:spPr bwMode="auto">
          <a:xfrm>
            <a:off x="5097990" y="4080233"/>
            <a:ext cx="430598" cy="248228"/>
          </a:xfrm>
          <a:prstGeom prst="ellipse">
            <a:avLst/>
          </a:prstGeom>
          <a:solidFill>
            <a:srgbClr val="34B7C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id-ID" kern="0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cxnSp>
        <p:nvCxnSpPr>
          <p:cNvPr id="44" name="直接连接符 43"/>
          <p:cNvCxnSpPr/>
          <p:nvPr/>
        </p:nvCxnSpPr>
        <p:spPr>
          <a:xfrm flipH="1" flipV="1">
            <a:off x="5291931" y="1551090"/>
            <a:ext cx="0" cy="1196726"/>
          </a:xfrm>
          <a:prstGeom prst="line">
            <a:avLst/>
          </a:prstGeom>
          <a:ln w="12700">
            <a:gradFill>
              <a:gsLst>
                <a:gs pos="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 flipH="1">
            <a:off x="5291931" y="4221422"/>
            <a:ext cx="0" cy="1437133"/>
          </a:xfrm>
          <a:prstGeom prst="line">
            <a:avLst/>
          </a:prstGeom>
          <a:ln w="12700">
            <a:gradFill>
              <a:gsLst>
                <a:gs pos="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 flipH="1">
            <a:off x="6901656" y="4221422"/>
            <a:ext cx="0" cy="1437133"/>
          </a:xfrm>
          <a:prstGeom prst="line">
            <a:avLst/>
          </a:prstGeom>
          <a:ln w="12700">
            <a:gradFill>
              <a:gsLst>
                <a:gs pos="0">
                  <a:schemeClr val="bg1"/>
                </a:gs>
                <a:gs pos="100000">
                  <a:schemeClr val="bg1">
                    <a:lumMod val="5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圆角矩形​​ 8"/>
          <p:cNvSpPr/>
          <p:nvPr/>
        </p:nvSpPr>
        <p:spPr>
          <a:xfrm>
            <a:off x="6659560" y="1131559"/>
            <a:ext cx="4237040" cy="558800"/>
          </a:xfrm>
          <a:prstGeom prst="roundRect">
            <a:avLst/>
          </a:pr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9" name="圆角矩形​​ 10"/>
          <p:cNvSpPr/>
          <p:nvPr/>
        </p:nvSpPr>
        <p:spPr>
          <a:xfrm>
            <a:off x="6659560" y="1811008"/>
            <a:ext cx="4237040" cy="560917"/>
          </a:xfrm>
          <a:prstGeom prst="roundRect">
            <a:avLst/>
          </a:pr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60" name="圆角矩形​​ 12"/>
          <p:cNvSpPr/>
          <p:nvPr/>
        </p:nvSpPr>
        <p:spPr>
          <a:xfrm>
            <a:off x="6659560" y="2490461"/>
            <a:ext cx="4237040" cy="560916"/>
          </a:xfrm>
          <a:prstGeom prst="roundRect">
            <a:avLst/>
          </a:prstGeom>
          <a:solidFill>
            <a:srgbClr val="FA781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kern="0">
              <a:solidFill>
                <a:prstClr val="white"/>
              </a:solidFill>
              <a:latin typeface="Calibri"/>
              <a:sym typeface="+mn-lt"/>
            </a:endParaRPr>
          </a:p>
        </p:txBody>
      </p:sp>
      <p:sp>
        <p:nvSpPr>
          <p:cNvPr id="40" name="圆角矩形​​ 8"/>
          <p:cNvSpPr/>
          <p:nvPr/>
        </p:nvSpPr>
        <p:spPr>
          <a:xfrm>
            <a:off x="1295400" y="3836139"/>
            <a:ext cx="4237038" cy="558800"/>
          </a:xfrm>
          <a:prstGeom prst="roundRect">
            <a:avLst/>
          </a:pr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1" name="圆角矩形​​ 10"/>
          <p:cNvSpPr/>
          <p:nvPr/>
        </p:nvSpPr>
        <p:spPr>
          <a:xfrm>
            <a:off x="1295400" y="4515588"/>
            <a:ext cx="4237038" cy="560917"/>
          </a:xfrm>
          <a:prstGeom prst="roundRect">
            <a:avLst/>
          </a:pr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2" name="圆角矩形​​ 12"/>
          <p:cNvSpPr/>
          <p:nvPr/>
        </p:nvSpPr>
        <p:spPr>
          <a:xfrm>
            <a:off x="1295400" y="5195041"/>
            <a:ext cx="4237038" cy="560916"/>
          </a:xfrm>
          <a:prstGeom prst="roundRect">
            <a:avLst/>
          </a:prstGeom>
          <a:solidFill>
            <a:srgbClr val="FA781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kern="0">
              <a:solidFill>
                <a:prstClr val="white"/>
              </a:solidFill>
              <a:latin typeface="Calibri"/>
              <a:sym typeface="+mn-lt"/>
            </a:endParaRPr>
          </a:p>
        </p:txBody>
      </p:sp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01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6" name="任意多边形: 形状 55"/>
          <p:cNvSpPr/>
          <p:nvPr/>
        </p:nvSpPr>
        <p:spPr>
          <a:xfrm flipH="1">
            <a:off x="1295400" y="1131559"/>
            <a:ext cx="4800600" cy="2653780"/>
          </a:xfrm>
          <a:custGeom>
            <a:gdLst>
              <a:gd name="connsiteX0" fmla="*/ 238782 w 4800600"/>
              <a:gd name="connsiteY0" fmla="*/ 0 h 2653780"/>
              <a:gd name="connsiteX1" fmla="*/ 4561818 w 4800600"/>
              <a:gd name="connsiteY1" fmla="*/ 0 h 2653780"/>
              <a:gd name="connsiteX2" fmla="*/ 4800600 w 4800600"/>
              <a:gd name="connsiteY2" fmla="*/ 238782 h 2653780"/>
              <a:gd name="connsiteX3" fmla="*/ 4800600 w 4800600"/>
              <a:gd name="connsiteY3" fmla="*/ 2161518 h 2653780"/>
              <a:gd name="connsiteX4" fmla="*/ 4561818 w 4800600"/>
              <a:gd name="connsiteY4" fmla="*/ 2400300 h 2653780"/>
              <a:gd name="connsiteX5" fmla="*/ 885111 w 4800600"/>
              <a:gd name="connsiteY5" fmla="*/ 2400300 h 2653780"/>
              <a:gd name="connsiteX6" fmla="*/ 738092 w 4800600"/>
              <a:gd name="connsiteY6" fmla="*/ 2653780 h 2653780"/>
              <a:gd name="connsiteX7" fmla="*/ 591074 w 4800600"/>
              <a:gd name="connsiteY7" fmla="*/ 2400300 h 2653780"/>
              <a:gd name="connsiteX8" fmla="*/ 238782 w 4800600"/>
              <a:gd name="connsiteY8" fmla="*/ 2400300 h 2653780"/>
              <a:gd name="connsiteX9" fmla="*/ 0 w 4800600"/>
              <a:gd name="connsiteY9" fmla="*/ 2161518 h 2653780"/>
              <a:gd name="connsiteX10" fmla="*/ 0 w 4800600"/>
              <a:gd name="connsiteY10" fmla="*/ 238782 h 2653780"/>
              <a:gd name="connsiteX11" fmla="*/ 238782 w 4800600"/>
              <a:gd name="connsiteY11" fmla="*/ 0 h 26537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800600" h="2653780">
                <a:moveTo>
                  <a:pt x="238782" y="0"/>
                </a:moveTo>
                <a:lnTo>
                  <a:pt x="4561818" y="0"/>
                </a:lnTo>
                <a:cubicBezTo>
                  <a:pt x="4693694" y="0"/>
                  <a:pt x="4800600" y="106906"/>
                  <a:pt x="4800600" y="238782"/>
                </a:cubicBezTo>
                <a:lnTo>
                  <a:pt x="4800600" y="2161518"/>
                </a:lnTo>
                <a:cubicBezTo>
                  <a:pt x="4800600" y="2293394"/>
                  <a:pt x="4693694" y="2400300"/>
                  <a:pt x="4561818" y="2400300"/>
                </a:cubicBezTo>
                <a:lnTo>
                  <a:pt x="885111" y="2400300"/>
                </a:lnTo>
                <a:lnTo>
                  <a:pt x="738092" y="2653780"/>
                </a:lnTo>
                <a:lnTo>
                  <a:pt x="591074" y="2400300"/>
                </a:lnTo>
                <a:lnTo>
                  <a:pt x="238782" y="2400300"/>
                </a:lnTo>
                <a:cubicBezTo>
                  <a:pt x="106906" y="2400300"/>
                  <a:pt x="0" y="2293394"/>
                  <a:pt x="0" y="2161518"/>
                </a:cubicBezTo>
                <a:lnTo>
                  <a:pt x="0" y="238782"/>
                </a:lnTo>
                <a:cubicBezTo>
                  <a:pt x="0" y="106906"/>
                  <a:pt x="106906" y="0"/>
                  <a:pt x="238782" y="0"/>
                </a:cubicBez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w="6350">
            <a:solidFill>
              <a:srgbClr val="34B7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57" name="任意多边形: 形状 56" descr="D:\51PPT模板网\51pptmoban.com\图片.jpg"/>
          <p:cNvSpPr/>
          <p:nvPr/>
        </p:nvSpPr>
        <p:spPr>
          <a:xfrm>
            <a:off x="6096000" y="3077854"/>
            <a:ext cx="4800600" cy="2678103"/>
          </a:xfrm>
          <a:custGeom>
            <a:gdLst>
              <a:gd name="connsiteX0" fmla="*/ 736742 w 4800600"/>
              <a:gd name="connsiteY0" fmla="*/ 0 h 2678103"/>
              <a:gd name="connsiteX1" fmla="*/ 897868 w 4800600"/>
              <a:gd name="connsiteY1" fmla="*/ 277803 h 2678103"/>
              <a:gd name="connsiteX2" fmla="*/ 4561818 w 4800600"/>
              <a:gd name="connsiteY2" fmla="*/ 277803 h 2678103"/>
              <a:gd name="connsiteX3" fmla="*/ 4800600 w 4800600"/>
              <a:gd name="connsiteY3" fmla="*/ 516585 h 2678103"/>
              <a:gd name="connsiteX4" fmla="*/ 4800600 w 4800600"/>
              <a:gd name="connsiteY4" fmla="*/ 2439321 h 2678103"/>
              <a:gd name="connsiteX5" fmla="*/ 4561818 w 4800600"/>
              <a:gd name="connsiteY5" fmla="*/ 2678103 h 2678103"/>
              <a:gd name="connsiteX6" fmla="*/ 238782 w 4800600"/>
              <a:gd name="connsiteY6" fmla="*/ 2678103 h 2678103"/>
              <a:gd name="connsiteX7" fmla="*/ 0 w 4800600"/>
              <a:gd name="connsiteY7" fmla="*/ 2439321 h 2678103"/>
              <a:gd name="connsiteX8" fmla="*/ 0 w 4800600"/>
              <a:gd name="connsiteY8" fmla="*/ 516585 h 2678103"/>
              <a:gd name="connsiteX9" fmla="*/ 238782 w 4800600"/>
              <a:gd name="connsiteY9" fmla="*/ 277803 h 2678103"/>
              <a:gd name="connsiteX10" fmla="*/ 575617 w 4800600"/>
              <a:gd name="connsiteY10" fmla="*/ 277803 h 26781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00600" h="2678103">
                <a:moveTo>
                  <a:pt x="736742" y="0"/>
                </a:moveTo>
                <a:lnTo>
                  <a:pt x="897868" y="277803"/>
                </a:lnTo>
                <a:lnTo>
                  <a:pt x="4561818" y="277803"/>
                </a:lnTo>
                <a:cubicBezTo>
                  <a:pt x="4693694" y="277803"/>
                  <a:pt x="4800600" y="384709"/>
                  <a:pt x="4800600" y="516585"/>
                </a:cubicBezTo>
                <a:lnTo>
                  <a:pt x="4800600" y="2439321"/>
                </a:lnTo>
                <a:cubicBezTo>
                  <a:pt x="4800600" y="2571197"/>
                  <a:pt x="4693694" y="2678103"/>
                  <a:pt x="4561818" y="2678103"/>
                </a:cubicBezTo>
                <a:lnTo>
                  <a:pt x="238782" y="2678103"/>
                </a:lnTo>
                <a:cubicBezTo>
                  <a:pt x="106906" y="2678103"/>
                  <a:pt x="0" y="2571197"/>
                  <a:pt x="0" y="2439321"/>
                </a:cubicBezTo>
                <a:lnTo>
                  <a:pt x="0" y="516585"/>
                </a:lnTo>
                <a:cubicBezTo>
                  <a:pt x="0" y="384709"/>
                  <a:pt x="106906" y="277803"/>
                  <a:pt x="238782" y="277803"/>
                </a:cubicBezTo>
                <a:lnTo>
                  <a:pt x="575617" y="277803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61" name="文本框 60"/>
          <p:cNvSpPr txBox="1"/>
          <p:nvPr/>
        </p:nvSpPr>
        <p:spPr>
          <a:xfrm>
            <a:off x="1835350" y="3938998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62" name="文本框 61"/>
          <p:cNvSpPr txBox="1"/>
          <p:nvPr/>
        </p:nvSpPr>
        <p:spPr>
          <a:xfrm>
            <a:off x="1835350" y="4626769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1835350" y="5301840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64" name="文本框 63"/>
          <p:cNvSpPr txBox="1"/>
          <p:nvPr/>
        </p:nvSpPr>
        <p:spPr>
          <a:xfrm>
            <a:off x="7170813" y="1233898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65" name="文本框 64"/>
          <p:cNvSpPr txBox="1"/>
          <p:nvPr/>
        </p:nvSpPr>
        <p:spPr>
          <a:xfrm>
            <a:off x="7170813" y="1921669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  <p:sp>
        <p:nvSpPr>
          <p:cNvPr id="66" name="文本框 65"/>
          <p:cNvSpPr txBox="1"/>
          <p:nvPr/>
        </p:nvSpPr>
        <p:spPr>
          <a:xfrm>
            <a:off x="7170813" y="2596740"/>
            <a:ext cx="223556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rPr>
              <a:t>在此输入填写标题内容</a:t>
            </a:r>
            <a:endParaRPr lang="zh-CN" altLang="en-US" sz="1600">
              <a:solidFill>
                <a:schemeClr val="bg1"/>
              </a:solidFill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5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5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0" grpId="0"/>
      <p:bldP spid="40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2033969" y="4139729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69" name="组合 68" descr="51PPT模板网，幻灯片演示模板及素材免费下载！&#10;51PPT模板网 唯一访问网址：www.51pptmoban.com"/>
          <p:cNvGrpSpPr/>
          <p:nvPr/>
        </p:nvGrpSpPr>
        <p:grpSpPr>
          <a:xfrm>
            <a:off x="600713" y="558800"/>
            <a:ext cx="1547396" cy="638624"/>
            <a:chOff x="8244408" y="263825"/>
            <a:chExt cx="575796" cy="237636"/>
          </a:xfrm>
          <a:solidFill>
            <a:srgbClr val="34B7CA"/>
          </a:solidFill>
        </p:grpSpPr>
        <p:sp>
          <p:nvSpPr>
            <p:cNvPr id="70" name="椭圆 69"/>
            <p:cNvSpPr/>
            <p:nvPr/>
          </p:nvSpPr>
          <p:spPr bwMode="auto">
            <a:xfrm>
              <a:off x="8442595" y="455742"/>
              <a:ext cx="45719" cy="4571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sp>
          <p:nvSpPr>
            <p:cNvPr id="71" name="任意多边形: 形状 70"/>
            <p:cNvSpPr/>
            <p:nvPr/>
          </p:nvSpPr>
          <p:spPr>
            <a:xfrm>
              <a:off x="8244408" y="263825"/>
              <a:ext cx="217004" cy="216329"/>
            </a:xfrm>
            <a:custGeom>
              <a:gdLst>
                <a:gd name="connsiteX0" fmla="*/ 518470 w 1105104"/>
                <a:gd name="connsiteY0" fmla="*/ 0 h 1101666"/>
                <a:gd name="connsiteX1" fmla="*/ 408380 w 1105104"/>
                <a:gd name="connsiteY1" fmla="*/ 792005 h 1101666"/>
                <a:gd name="connsiteX2" fmla="*/ 419555 w 1105104"/>
                <a:gd name="connsiteY2" fmla="*/ 845398 h 1101666"/>
                <a:gd name="connsiteX3" fmla="*/ 464254 w 1105104"/>
                <a:gd name="connsiteY3" fmla="*/ 862782 h 1101666"/>
                <a:gd name="connsiteX4" fmla="*/ 907150 w 1105104"/>
                <a:gd name="connsiteY4" fmla="*/ 862782 h 1101666"/>
                <a:gd name="connsiteX5" fmla="*/ 907149 w 1105104"/>
                <a:gd name="connsiteY5" fmla="*/ 862783 h 1101666"/>
                <a:gd name="connsiteX6" fmla="*/ 958696 w 1105104"/>
                <a:gd name="connsiteY6" fmla="*/ 811236 h 1101666"/>
                <a:gd name="connsiteX7" fmla="*/ 958697 w 1105104"/>
                <a:gd name="connsiteY7" fmla="*/ 729857 h 1101666"/>
                <a:gd name="connsiteX8" fmla="*/ 907150 w 1105104"/>
                <a:gd name="connsiteY8" fmla="*/ 678311 h 1101666"/>
                <a:gd name="connsiteX9" fmla="*/ 905456 w 1105104"/>
                <a:gd name="connsiteY9" fmla="*/ 679013 h 1101666"/>
                <a:gd name="connsiteX10" fmla="*/ 645541 w 1105104"/>
                <a:gd name="connsiteY10" fmla="*/ 679013 h 1101666"/>
                <a:gd name="connsiteX11" fmla="*/ 735555 w 1105104"/>
                <a:gd name="connsiteY11" fmla="*/ 30029 h 1101666"/>
                <a:gd name="connsiteX12" fmla="*/ 767630 w 1105104"/>
                <a:gd name="connsiteY12" fmla="*/ 39986 h 1101666"/>
                <a:gd name="connsiteX13" fmla="*/ 1105104 w 1105104"/>
                <a:gd name="connsiteY13" fmla="*/ 549115 h 1101666"/>
                <a:gd name="connsiteX14" fmla="*/ 552552 w 1105104"/>
                <a:gd name="connsiteY14" fmla="*/ 1101666 h 1101666"/>
                <a:gd name="connsiteX15" fmla="*/ 0 w 1105104"/>
                <a:gd name="connsiteY15" fmla="*/ 549115 h 1101666"/>
                <a:gd name="connsiteX16" fmla="*/ 441194 w 1105104"/>
                <a:gd name="connsiteY16" fmla="*/ 7790 h 1101666"/>
                <a:gd name="connsiteX17" fmla="*/ 518470 w 1105104"/>
                <a:gd name="connsiteY17" fmla="*/ 0 h 11016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05104" h="1101666">
                  <a:moveTo>
                    <a:pt x="518470" y="0"/>
                  </a:moveTo>
                  <a:lnTo>
                    <a:pt x="408380" y="792005"/>
                  </a:lnTo>
                  <a:cubicBezTo>
                    <a:pt x="405066" y="816840"/>
                    <a:pt x="408792" y="834636"/>
                    <a:pt x="419555" y="845398"/>
                  </a:cubicBezTo>
                  <a:cubicBezTo>
                    <a:pt x="430314" y="856989"/>
                    <a:pt x="445215" y="862782"/>
                    <a:pt x="464254" y="862782"/>
                  </a:cubicBezTo>
                  <a:lnTo>
                    <a:pt x="907150" y="862782"/>
                  </a:lnTo>
                  <a:lnTo>
                    <a:pt x="907149" y="862783"/>
                  </a:lnTo>
                  <a:cubicBezTo>
                    <a:pt x="935618" y="862783"/>
                    <a:pt x="958696" y="839705"/>
                    <a:pt x="958696" y="811236"/>
                  </a:cubicBezTo>
                  <a:cubicBezTo>
                    <a:pt x="958696" y="784110"/>
                    <a:pt x="958697" y="756984"/>
                    <a:pt x="958697" y="729857"/>
                  </a:cubicBezTo>
                  <a:cubicBezTo>
                    <a:pt x="958697" y="701389"/>
                    <a:pt x="935619" y="678311"/>
                    <a:pt x="907150" y="678311"/>
                  </a:cubicBezTo>
                  <a:lnTo>
                    <a:pt x="905456" y="679013"/>
                  </a:lnTo>
                  <a:lnTo>
                    <a:pt x="645541" y="679013"/>
                  </a:lnTo>
                  <a:lnTo>
                    <a:pt x="735555" y="30029"/>
                  </a:lnTo>
                  <a:lnTo>
                    <a:pt x="767630" y="39986"/>
                  </a:lnTo>
                  <a:cubicBezTo>
                    <a:pt x="965950" y="123868"/>
                    <a:pt x="1105104" y="320241"/>
                    <a:pt x="1105104" y="549115"/>
                  </a:cubicBezTo>
                  <a:cubicBezTo>
                    <a:pt x="1105104" y="854280"/>
                    <a:pt x="857718" y="1101666"/>
                    <a:pt x="552552" y="1101666"/>
                  </a:cubicBezTo>
                  <a:cubicBezTo>
                    <a:pt x="247386" y="1101666"/>
                    <a:pt x="0" y="854280"/>
                    <a:pt x="0" y="549115"/>
                  </a:cubicBezTo>
                  <a:cubicBezTo>
                    <a:pt x="0" y="282096"/>
                    <a:pt x="189405" y="59313"/>
                    <a:pt x="441194" y="7790"/>
                  </a:cubicBezTo>
                  <a:lnTo>
                    <a:pt x="51847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</a:endParaRPr>
            </a:p>
          </p:txBody>
        </p:sp>
        <p:grpSp>
          <p:nvGrpSpPr>
            <p:cNvPr id="72" name="文本框-2_矢量"/>
            <p:cNvGrpSpPr/>
            <p:nvPr/>
          </p:nvGrpSpPr>
          <p:grpSpPr>
            <a:xfrm>
              <a:off x="8478585" y="337599"/>
              <a:ext cx="341619" cy="106745"/>
              <a:chOff x="8501988" y="300619"/>
              <a:chExt cx="396430" cy="123872"/>
            </a:xfrm>
            <a:grpFill/>
          </p:grpSpPr>
          <p:sp>
            <p:nvSpPr>
              <p:cNvPr id="73" name="文本框 72"/>
              <p:cNvSpPr txBox="1"/>
              <p:nvPr/>
            </p:nvSpPr>
            <p:spPr>
              <a:xfrm>
                <a:off x="85019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7" y="26479"/>
                      <a:pt x="39004" y="35147"/>
                    </a:cubicBezTo>
                    <a:cubicBezTo>
                      <a:pt x="30623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1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4" name="文本框 73"/>
              <p:cNvSpPr txBox="1"/>
              <p:nvPr/>
            </p:nvSpPr>
            <p:spPr>
              <a:xfrm>
                <a:off x="8644844" y="300619"/>
                <a:ext cx="108746" cy="123872"/>
              </a:xfrm>
              <a:custGeom>
                <a:rect l="l" t="t" r="r" b="b"/>
                <a:pathLst>
                  <a:path w="108744" h="123872">
                    <a:moveTo>
                      <a:pt x="70027" y="0"/>
                    </a:moveTo>
                    <a:cubicBezTo>
                      <a:pt x="72694" y="0"/>
                      <a:pt x="75838" y="119"/>
                      <a:pt x="79457" y="357"/>
                    </a:cubicBezTo>
                    <a:cubicBezTo>
                      <a:pt x="83077" y="595"/>
                      <a:pt x="86268" y="1047"/>
                      <a:pt x="89030" y="1714"/>
                    </a:cubicBezTo>
                    <a:cubicBezTo>
                      <a:pt x="94840" y="3429"/>
                      <a:pt x="99579" y="5310"/>
                      <a:pt x="103246" y="7358"/>
                    </a:cubicBezTo>
                    <a:cubicBezTo>
                      <a:pt x="106913" y="9406"/>
                      <a:pt x="108746" y="10430"/>
                      <a:pt x="108746" y="10430"/>
                    </a:cubicBezTo>
                    <a:lnTo>
                      <a:pt x="106175" y="16859"/>
                    </a:lnTo>
                    <a:cubicBezTo>
                      <a:pt x="104746" y="20097"/>
                      <a:pt x="102508" y="22336"/>
                      <a:pt x="99460" y="23574"/>
                    </a:cubicBezTo>
                    <a:cubicBezTo>
                      <a:pt x="96412" y="24812"/>
                      <a:pt x="93268" y="24812"/>
                      <a:pt x="90030" y="23574"/>
                    </a:cubicBezTo>
                    <a:cubicBezTo>
                      <a:pt x="87934" y="22717"/>
                      <a:pt x="85982" y="22050"/>
                      <a:pt x="84172" y="21574"/>
                    </a:cubicBezTo>
                    <a:cubicBezTo>
                      <a:pt x="80172" y="20431"/>
                      <a:pt x="75457" y="19859"/>
                      <a:pt x="70027" y="19859"/>
                    </a:cubicBezTo>
                    <a:cubicBezTo>
                      <a:pt x="64217" y="19859"/>
                      <a:pt x="58836" y="20859"/>
                      <a:pt x="53882" y="22860"/>
                    </a:cubicBezTo>
                    <a:cubicBezTo>
                      <a:pt x="48930" y="24860"/>
                      <a:pt x="44548" y="27717"/>
                      <a:pt x="40738" y="31432"/>
                    </a:cubicBezTo>
                    <a:cubicBezTo>
                      <a:pt x="36833" y="35052"/>
                      <a:pt x="33642" y="39481"/>
                      <a:pt x="31165" y="44720"/>
                    </a:cubicBezTo>
                    <a:cubicBezTo>
                      <a:pt x="28594" y="49863"/>
                      <a:pt x="26879" y="55530"/>
                      <a:pt x="26022" y="61722"/>
                    </a:cubicBezTo>
                    <a:cubicBezTo>
                      <a:pt x="25069" y="68580"/>
                      <a:pt x="25117" y="74628"/>
                      <a:pt x="26165" y="79867"/>
                    </a:cubicBezTo>
                    <a:cubicBezTo>
                      <a:pt x="27308" y="85106"/>
                      <a:pt x="29260" y="89487"/>
                      <a:pt x="32023" y="93011"/>
                    </a:cubicBezTo>
                    <a:cubicBezTo>
                      <a:pt x="34785" y="96536"/>
                      <a:pt x="38357" y="99155"/>
                      <a:pt x="42738" y="100869"/>
                    </a:cubicBezTo>
                    <a:cubicBezTo>
                      <a:pt x="47120" y="102679"/>
                      <a:pt x="52073" y="103584"/>
                      <a:pt x="57597" y="103584"/>
                    </a:cubicBezTo>
                    <a:cubicBezTo>
                      <a:pt x="60264" y="103584"/>
                      <a:pt x="62979" y="103298"/>
                      <a:pt x="65741" y="102727"/>
                    </a:cubicBezTo>
                    <a:cubicBezTo>
                      <a:pt x="68503" y="102060"/>
                      <a:pt x="71123" y="101108"/>
                      <a:pt x="73599" y="99869"/>
                    </a:cubicBezTo>
                    <a:lnTo>
                      <a:pt x="78457" y="72152"/>
                    </a:lnTo>
                    <a:lnTo>
                      <a:pt x="55740" y="72152"/>
                    </a:lnTo>
                    <a:lnTo>
                      <a:pt x="58026" y="61293"/>
                    </a:lnTo>
                    <a:cubicBezTo>
                      <a:pt x="58502" y="59102"/>
                      <a:pt x="59621" y="57293"/>
                      <a:pt x="61383" y="55864"/>
                    </a:cubicBezTo>
                    <a:cubicBezTo>
                      <a:pt x="63146" y="54435"/>
                      <a:pt x="65170" y="53721"/>
                      <a:pt x="67456" y="53721"/>
                    </a:cubicBezTo>
                    <a:lnTo>
                      <a:pt x="98745" y="53721"/>
                    </a:lnTo>
                    <a:cubicBezTo>
                      <a:pt x="99698" y="53721"/>
                      <a:pt x="100555" y="53864"/>
                      <a:pt x="101317" y="54149"/>
                    </a:cubicBezTo>
                    <a:cubicBezTo>
                      <a:pt x="102079" y="54530"/>
                      <a:pt x="102698" y="55054"/>
                      <a:pt x="103174" y="55721"/>
                    </a:cubicBezTo>
                    <a:cubicBezTo>
                      <a:pt x="103651" y="56388"/>
                      <a:pt x="103984" y="57197"/>
                      <a:pt x="104174" y="58150"/>
                    </a:cubicBezTo>
                    <a:cubicBezTo>
                      <a:pt x="104365" y="59102"/>
                      <a:pt x="104365" y="60198"/>
                      <a:pt x="104174" y="61436"/>
                    </a:cubicBezTo>
                    <a:lnTo>
                      <a:pt x="96031" y="114871"/>
                    </a:lnTo>
                    <a:cubicBezTo>
                      <a:pt x="96031" y="114871"/>
                      <a:pt x="95483" y="115085"/>
                      <a:pt x="94388" y="115514"/>
                    </a:cubicBezTo>
                    <a:cubicBezTo>
                      <a:pt x="93292" y="115943"/>
                      <a:pt x="91887" y="116467"/>
                      <a:pt x="90173" y="117086"/>
                    </a:cubicBezTo>
                    <a:cubicBezTo>
                      <a:pt x="88458" y="117705"/>
                      <a:pt x="86696" y="118348"/>
                      <a:pt x="84886" y="119015"/>
                    </a:cubicBezTo>
                    <a:cubicBezTo>
                      <a:pt x="83267" y="119586"/>
                      <a:pt x="81338" y="120158"/>
                      <a:pt x="79100" y="120729"/>
                    </a:cubicBezTo>
                    <a:cubicBezTo>
                      <a:pt x="76862" y="121301"/>
                      <a:pt x="74838" y="121729"/>
                      <a:pt x="73028" y="122015"/>
                    </a:cubicBezTo>
                    <a:cubicBezTo>
                      <a:pt x="69789" y="122682"/>
                      <a:pt x="66551" y="123158"/>
                      <a:pt x="63312" y="123444"/>
                    </a:cubicBezTo>
                    <a:cubicBezTo>
                      <a:pt x="59978" y="123729"/>
                      <a:pt x="56692" y="123872"/>
                      <a:pt x="53454" y="123872"/>
                    </a:cubicBezTo>
                    <a:cubicBezTo>
                      <a:pt x="43834" y="123872"/>
                      <a:pt x="35452" y="122491"/>
                      <a:pt x="28308" y="119729"/>
                    </a:cubicBezTo>
                    <a:cubicBezTo>
                      <a:pt x="21164" y="116967"/>
                      <a:pt x="15306" y="113014"/>
                      <a:pt x="10734" y="107870"/>
                    </a:cubicBezTo>
                    <a:cubicBezTo>
                      <a:pt x="6258" y="102632"/>
                      <a:pt x="3162" y="96250"/>
                      <a:pt x="1447" y="88725"/>
                    </a:cubicBezTo>
                    <a:cubicBezTo>
                      <a:pt x="-267" y="81200"/>
                      <a:pt x="-458" y="72675"/>
                      <a:pt x="876" y="63150"/>
                    </a:cubicBezTo>
                    <a:cubicBezTo>
                      <a:pt x="2209" y="53340"/>
                      <a:pt x="4924" y="44529"/>
                      <a:pt x="9020" y="36719"/>
                    </a:cubicBezTo>
                    <a:cubicBezTo>
                      <a:pt x="13020" y="28908"/>
                      <a:pt x="18164" y="22288"/>
                      <a:pt x="24450" y="16859"/>
                    </a:cubicBezTo>
                    <a:cubicBezTo>
                      <a:pt x="30070" y="11906"/>
                      <a:pt x="36499" y="8001"/>
                      <a:pt x="43738" y="5143"/>
                    </a:cubicBezTo>
                    <a:cubicBezTo>
                      <a:pt x="43929" y="5048"/>
                      <a:pt x="44072" y="5000"/>
                      <a:pt x="44167" y="5000"/>
                    </a:cubicBezTo>
                    <a:cubicBezTo>
                      <a:pt x="44738" y="4715"/>
                      <a:pt x="45310" y="4476"/>
                      <a:pt x="45882" y="4286"/>
                    </a:cubicBezTo>
                    <a:cubicBezTo>
                      <a:pt x="52549" y="1428"/>
                      <a:pt x="60598" y="0"/>
                      <a:pt x="7002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75" name="文本框 74"/>
              <p:cNvSpPr txBox="1"/>
              <p:nvPr/>
            </p:nvSpPr>
            <p:spPr>
              <a:xfrm>
                <a:off x="8768688" y="300763"/>
                <a:ext cx="129730" cy="123301"/>
              </a:xfrm>
              <a:custGeom>
                <a:rect l="l" t="t" r="r" b="b"/>
                <a:pathLst>
                  <a:path w="129730" h="123301">
                    <a:moveTo>
                      <a:pt x="68865" y="22145"/>
                    </a:moveTo>
                    <a:cubicBezTo>
                      <a:pt x="57340" y="22145"/>
                      <a:pt x="47386" y="26479"/>
                      <a:pt x="39004" y="35147"/>
                    </a:cubicBezTo>
                    <a:cubicBezTo>
                      <a:pt x="30622" y="43815"/>
                      <a:pt x="26432" y="54197"/>
                      <a:pt x="26432" y="66294"/>
                    </a:cubicBezTo>
                    <a:cubicBezTo>
                      <a:pt x="26432" y="76485"/>
                      <a:pt x="29622" y="84820"/>
                      <a:pt x="36004" y="91297"/>
                    </a:cubicBezTo>
                    <a:cubicBezTo>
                      <a:pt x="42386" y="97774"/>
                      <a:pt x="50625" y="101012"/>
                      <a:pt x="60722" y="101012"/>
                    </a:cubicBezTo>
                    <a:cubicBezTo>
                      <a:pt x="72628" y="101012"/>
                      <a:pt x="82724" y="96726"/>
                      <a:pt x="91011" y="88153"/>
                    </a:cubicBezTo>
                    <a:cubicBezTo>
                      <a:pt x="99298" y="79486"/>
                      <a:pt x="103441" y="68961"/>
                      <a:pt x="103441" y="56578"/>
                    </a:cubicBezTo>
                    <a:cubicBezTo>
                      <a:pt x="103441" y="46577"/>
                      <a:pt x="100155" y="38338"/>
                      <a:pt x="93583" y="31861"/>
                    </a:cubicBezTo>
                    <a:cubicBezTo>
                      <a:pt x="87106" y="25384"/>
                      <a:pt x="78867" y="22145"/>
                      <a:pt x="68865" y="22145"/>
                    </a:cubicBezTo>
                    <a:close/>
                    <a:moveTo>
                      <a:pt x="70580" y="0"/>
                    </a:moveTo>
                    <a:cubicBezTo>
                      <a:pt x="88011" y="0"/>
                      <a:pt x="102250" y="5095"/>
                      <a:pt x="113300" y="15287"/>
                    </a:cubicBezTo>
                    <a:cubicBezTo>
                      <a:pt x="124253" y="25479"/>
                      <a:pt x="129730" y="38671"/>
                      <a:pt x="129730" y="54864"/>
                    </a:cubicBezTo>
                    <a:cubicBezTo>
                      <a:pt x="129730" y="75057"/>
                      <a:pt x="123253" y="91487"/>
                      <a:pt x="110299" y="104155"/>
                    </a:cubicBezTo>
                    <a:cubicBezTo>
                      <a:pt x="97345" y="116919"/>
                      <a:pt x="80772" y="123301"/>
                      <a:pt x="60579" y="123301"/>
                    </a:cubicBezTo>
                    <a:cubicBezTo>
                      <a:pt x="43053" y="123301"/>
                      <a:pt x="28575" y="118062"/>
                      <a:pt x="17145" y="107584"/>
                    </a:cubicBezTo>
                    <a:cubicBezTo>
                      <a:pt x="5715" y="97012"/>
                      <a:pt x="0" y="83629"/>
                      <a:pt x="0" y="67437"/>
                    </a:cubicBezTo>
                    <a:cubicBezTo>
                      <a:pt x="0" y="48101"/>
                      <a:pt x="6715" y="32051"/>
                      <a:pt x="20145" y="19288"/>
                    </a:cubicBezTo>
                    <a:cubicBezTo>
                      <a:pt x="33480" y="6429"/>
                      <a:pt x="50292" y="0"/>
                      <a:pt x="7058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79" name="文本框 78"/>
          <p:cNvSpPr txBox="1"/>
          <p:nvPr/>
        </p:nvSpPr>
        <p:spPr>
          <a:xfrm rot="21059786">
            <a:off x="1863826" y="1118963"/>
            <a:ext cx="3765774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02</a:t>
            </a:r>
            <a:endParaRPr lang="zh-CN" altLang="en-US" sz="239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1311292" y="4127989"/>
            <a:ext cx="1142223" cy="226233"/>
          </a:xfrm>
          <a:prstGeom prst="parallelogram">
            <a:avLst/>
          </a:prstGeom>
          <a:gradFill>
            <a:gsLst>
              <a:gs pos="100000">
                <a:srgbClr val="F5D510">
                  <a:alpha val="31000"/>
                </a:srgbClr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" name="文本框 2"/>
          <p:cNvSpPr txBox="1"/>
          <p:nvPr/>
        </p:nvSpPr>
        <p:spPr>
          <a:xfrm rot="21059786">
            <a:off x="2109704" y="4314278"/>
            <a:ext cx="1356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PART</a:t>
            </a:r>
            <a:endParaRPr lang="zh-CN" altLang="en-US" sz="32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6034427" y="2128993"/>
            <a:ext cx="4390159" cy="896694"/>
            <a:chOff x="1686791" y="2142375"/>
            <a:chExt cx="4390159" cy="896694"/>
          </a:xfrm>
        </p:grpSpPr>
        <p:sp>
          <p:nvSpPr>
            <p:cNvPr id="32" name="任意多边形: 形状 31"/>
            <p:cNvSpPr/>
            <p:nvPr/>
          </p:nvSpPr>
          <p:spPr>
            <a:xfrm>
              <a:off x="1865734" y="2322551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>
              <a:gradFill flip="none" rotWithShape="1">
                <a:gsLst>
                  <a:gs pos="0">
                    <a:srgbClr val="34B7CA">
                      <a:alpha val="0"/>
                    </a:srgbClr>
                  </a:gs>
                  <a:gs pos="100000">
                    <a:srgbClr val="34B7CA"/>
                  </a:gs>
                </a:gsLst>
                <a:lin ang="0" scaled="1"/>
              </a:gra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9" name="任意多边形: 形状 28"/>
            <p:cNvSpPr/>
            <p:nvPr/>
          </p:nvSpPr>
          <p:spPr>
            <a:xfrm>
              <a:off x="1769796" y="2217182"/>
              <a:ext cx="4211216" cy="716518"/>
            </a:xfrm>
            <a:custGeom>
              <a:gdLst>
                <a:gd name="connsiteX0" fmla="*/ 0 w 4211216"/>
                <a:gd name="connsiteY0" fmla="*/ 0 h 716518"/>
                <a:gd name="connsiteX1" fmla="*/ 644326 w 4211216"/>
                <a:gd name="connsiteY1" fmla="*/ 0 h 716518"/>
                <a:gd name="connsiteX2" fmla="*/ 4045320 w 4211216"/>
                <a:gd name="connsiteY2" fmla="*/ 0 h 716518"/>
                <a:gd name="connsiteX3" fmla="*/ 4211216 w 4211216"/>
                <a:gd name="connsiteY3" fmla="*/ 0 h 716518"/>
                <a:gd name="connsiteX4" fmla="*/ 4152133 w 4211216"/>
                <a:gd name="connsiteY4" fmla="*/ 716518 h 716518"/>
                <a:gd name="connsiteX5" fmla="*/ 3986238 w 4211216"/>
                <a:gd name="connsiteY5" fmla="*/ 716518 h 716518"/>
                <a:gd name="connsiteX6" fmla="*/ 644326 w 4211216"/>
                <a:gd name="connsiteY6" fmla="*/ 716518 h 716518"/>
                <a:gd name="connsiteX7" fmla="*/ 0 w 4211216"/>
                <a:gd name="connsiteY7" fmla="*/ 716518 h 716518"/>
                <a:gd name="connsiteX8" fmla="*/ 0 w 4211216"/>
                <a:gd name="connsiteY8" fmla="*/ 0 h 7165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11216" h="716518">
                  <a:moveTo>
                    <a:pt x="0" y="0"/>
                  </a:moveTo>
                  <a:lnTo>
                    <a:pt x="644326" y="0"/>
                  </a:lnTo>
                  <a:lnTo>
                    <a:pt x="4045320" y="0"/>
                  </a:lnTo>
                  <a:lnTo>
                    <a:pt x="4211216" y="0"/>
                  </a:lnTo>
                  <a:lnTo>
                    <a:pt x="4152133" y="716518"/>
                  </a:lnTo>
                  <a:lnTo>
                    <a:pt x="3986238" y="716518"/>
                  </a:lnTo>
                  <a:lnTo>
                    <a:pt x="644326" y="716518"/>
                  </a:lnTo>
                  <a:lnTo>
                    <a:pt x="0" y="716518"/>
                  </a:ln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rgbClr val="F5D510"/>
                </a:gs>
                <a:gs pos="100000">
                  <a:srgbClr val="F5D510">
                    <a:alpha val="0"/>
                  </a:srgbClr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" name="平行四边形 3"/>
            <p:cNvSpPr/>
            <p:nvPr/>
          </p:nvSpPr>
          <p:spPr>
            <a:xfrm rot="21040657">
              <a:off x="1686791" y="2142375"/>
              <a:ext cx="1072669" cy="709130"/>
            </a:xfrm>
            <a:prstGeom prst="parallelogram">
              <a:avLst>
                <a:gd name="adj" fmla="val 16992"/>
              </a:avLst>
            </a:pr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2953847" y="2438886"/>
              <a:ext cx="2818304" cy="3987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0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在此输入填写标题内容</a:t>
              </a:r>
              <a:endParaRPr lang="zh-CN" altLang="en-US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6045200" y="3206612"/>
            <a:ext cx="4049187" cy="83035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tx1">
                    <a:lumMod val="75000"/>
                    <a:lumOff val="25000"/>
                  </a:schemeClr>
                </a:solidFill>
              </a:rPr>
              <a:t>此处添加详细文本描述，建议与标题相关并符合整体语言风格，语言描述尽量简洁生动。尽量将每页幻灯片的字数控制在200字以内，据统计每页幻灯片的最好控制在5分钟之内。</a:t>
            </a:r>
            <a:endParaRPr lang="zh-CN" altLang="en-US" sz="1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02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Oval 40"/>
          <p:cNvSpPr/>
          <p:nvPr/>
        </p:nvSpPr>
        <p:spPr bwMode="auto">
          <a:xfrm rot="16200000">
            <a:off x="6303160" y="1717033"/>
            <a:ext cx="1989138" cy="1990725"/>
          </a:xfrm>
          <a:prstGeom prst="ellipse">
            <a:avLst/>
          </a:prstGeom>
          <a:solidFill>
            <a:srgbClr val="FA78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cs typeface="+mn-ea"/>
            </a:endParaRPr>
          </a:p>
        </p:txBody>
      </p:sp>
      <p:sp>
        <p:nvSpPr>
          <p:cNvPr id="8" name="TextBox 12"/>
          <p:cNvSpPr txBox="1">
            <a:spLocks noChangeArrowheads="1"/>
          </p:cNvSpPr>
          <p:nvPr/>
        </p:nvSpPr>
        <p:spPr bwMode="auto">
          <a:xfrm>
            <a:off x="6616691" y="2881465"/>
            <a:ext cx="13700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1600" b="1">
                <a:solidFill>
                  <a:schemeClr val="bg1"/>
                </a:solidFill>
                <a:latin typeface="+mn-ea"/>
                <a:ea typeface="+mn-ea"/>
                <a:cs typeface="+mn-ea"/>
              </a:rPr>
              <a:t>添加标题</a:t>
            </a:r>
            <a:endParaRPr lang="en-US" altLang="zh-CN" sz="1600" b="1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984883" y="2035619"/>
            <a:ext cx="675083" cy="604342"/>
            <a:chOff x="777875" y="5319713"/>
            <a:chExt cx="1052513" cy="942975"/>
          </a:xfrm>
          <a:solidFill>
            <a:schemeClr val="bg1"/>
          </a:solidFill>
        </p:grpSpPr>
        <p:sp>
          <p:nvSpPr>
            <p:cNvPr id="10" name="Freeform 63"/>
            <p:cNvSpPr>
              <a:spLocks noEditPoints="1"/>
            </p:cNvSpPr>
            <p:nvPr/>
          </p:nvSpPr>
          <p:spPr bwMode="auto">
            <a:xfrm>
              <a:off x="777875" y="5319713"/>
              <a:ext cx="1052513" cy="942975"/>
            </a:xfrm>
            <a:custGeom>
              <a:gdLst>
                <a:gd name="T0" fmla="*/ 267 w 280"/>
                <a:gd name="T1" fmla="*/ 81 h 251"/>
                <a:gd name="T2" fmla="*/ 280 w 280"/>
                <a:gd name="T3" fmla="*/ 111 h 251"/>
                <a:gd name="T4" fmla="*/ 280 w 280"/>
                <a:gd name="T5" fmla="*/ 211 h 251"/>
                <a:gd name="T6" fmla="*/ 268 w 280"/>
                <a:gd name="T7" fmla="*/ 239 h 251"/>
                <a:gd name="T8" fmla="*/ 240 w 280"/>
                <a:gd name="T9" fmla="*/ 251 h 251"/>
                <a:gd name="T10" fmla="*/ 40 w 280"/>
                <a:gd name="T11" fmla="*/ 251 h 251"/>
                <a:gd name="T12" fmla="*/ 12 w 280"/>
                <a:gd name="T13" fmla="*/ 239 h 251"/>
                <a:gd name="T14" fmla="*/ 0 w 280"/>
                <a:gd name="T15" fmla="*/ 211 h 251"/>
                <a:gd name="T16" fmla="*/ 0 w 280"/>
                <a:gd name="T17" fmla="*/ 111 h 251"/>
                <a:gd name="T18" fmla="*/ 11 w 280"/>
                <a:gd name="T19" fmla="*/ 83 h 251"/>
                <a:gd name="T20" fmla="*/ 11 w 280"/>
                <a:gd name="T21" fmla="*/ 83 h 251"/>
                <a:gd name="T22" fmla="*/ 113 w 280"/>
                <a:gd name="T23" fmla="*/ 11 h 251"/>
                <a:gd name="T24" fmla="*/ 139 w 280"/>
                <a:gd name="T25" fmla="*/ 0 h 251"/>
                <a:gd name="T26" fmla="*/ 166 w 280"/>
                <a:gd name="T27" fmla="*/ 11 h 251"/>
                <a:gd name="T28" fmla="*/ 266 w 280"/>
                <a:gd name="T29" fmla="*/ 81 h 251"/>
                <a:gd name="T30" fmla="*/ 267 w 280"/>
                <a:gd name="T31" fmla="*/ 81 h 251"/>
                <a:gd name="T32" fmla="*/ 261 w 280"/>
                <a:gd name="T33" fmla="*/ 97 h 251"/>
                <a:gd name="T34" fmla="*/ 183 w 280"/>
                <a:gd name="T35" fmla="*/ 159 h 251"/>
                <a:gd name="T36" fmla="*/ 262 w 280"/>
                <a:gd name="T37" fmla="*/ 221 h 251"/>
                <a:gd name="T38" fmla="*/ 265 w 280"/>
                <a:gd name="T39" fmla="*/ 211 h 251"/>
                <a:gd name="T40" fmla="*/ 265 w 280"/>
                <a:gd name="T41" fmla="*/ 111 h 251"/>
                <a:gd name="T42" fmla="*/ 261 w 280"/>
                <a:gd name="T43" fmla="*/ 97 h 251"/>
                <a:gd name="T44" fmla="*/ 25 w 280"/>
                <a:gd name="T45" fmla="*/ 231 h 251"/>
                <a:gd name="T46" fmla="*/ 40 w 280"/>
                <a:gd name="T47" fmla="*/ 236 h 251"/>
                <a:gd name="T48" fmla="*/ 240 w 280"/>
                <a:gd name="T49" fmla="*/ 236 h 251"/>
                <a:gd name="T50" fmla="*/ 252 w 280"/>
                <a:gd name="T51" fmla="*/ 233 h 251"/>
                <a:gd name="T52" fmla="*/ 167 w 280"/>
                <a:gd name="T53" fmla="*/ 165 h 251"/>
                <a:gd name="T54" fmla="*/ 159 w 280"/>
                <a:gd name="T55" fmla="*/ 159 h 251"/>
                <a:gd name="T56" fmla="*/ 121 w 280"/>
                <a:gd name="T57" fmla="*/ 158 h 251"/>
                <a:gd name="T58" fmla="*/ 117 w 280"/>
                <a:gd name="T59" fmla="*/ 161 h 251"/>
                <a:gd name="T60" fmla="*/ 25 w 280"/>
                <a:gd name="T61" fmla="*/ 231 h 251"/>
                <a:gd name="T62" fmla="*/ 16 w 280"/>
                <a:gd name="T63" fmla="*/ 219 h 251"/>
                <a:gd name="T64" fmla="*/ 99 w 280"/>
                <a:gd name="T65" fmla="*/ 156 h 251"/>
                <a:gd name="T66" fmla="*/ 17 w 280"/>
                <a:gd name="T67" fmla="*/ 100 h 251"/>
                <a:gd name="T68" fmla="*/ 15 w 280"/>
                <a:gd name="T69" fmla="*/ 111 h 251"/>
                <a:gd name="T70" fmla="*/ 15 w 280"/>
                <a:gd name="T71" fmla="*/ 211 h 251"/>
                <a:gd name="T72" fmla="*/ 16 w 280"/>
                <a:gd name="T73" fmla="*/ 219 h 251"/>
                <a:gd name="T74" fmla="*/ 29 w 280"/>
                <a:gd name="T75" fmla="*/ 89 h 251"/>
                <a:gd name="T76" fmla="*/ 112 w 280"/>
                <a:gd name="T77" fmla="*/ 146 h 251"/>
                <a:gd name="T78" fmla="*/ 168 w 280"/>
                <a:gd name="T79" fmla="*/ 147 h 251"/>
                <a:gd name="T80" fmla="*/ 171 w 280"/>
                <a:gd name="T81" fmla="*/ 149 h 251"/>
                <a:gd name="T82" fmla="*/ 249 w 280"/>
                <a:gd name="T83" fmla="*/ 87 h 251"/>
                <a:gd name="T84" fmla="*/ 158 w 280"/>
                <a:gd name="T85" fmla="*/ 23 h 251"/>
                <a:gd name="T86" fmla="*/ 122 w 280"/>
                <a:gd name="T87" fmla="*/ 23 h 251"/>
                <a:gd name="T88" fmla="*/ 120 w 280"/>
                <a:gd name="T89" fmla="*/ 25 h 251"/>
                <a:gd name="T90" fmla="*/ 120 w 280"/>
                <a:gd name="T91" fmla="*/ 25 h 251"/>
                <a:gd name="T92" fmla="*/ 117 w 280"/>
                <a:gd name="T93" fmla="*/ 26 h 251"/>
                <a:gd name="T94" fmla="*/ 106 w 280"/>
                <a:gd name="T95" fmla="*/ 34 h 251"/>
                <a:gd name="T96" fmla="*/ 73 w 280"/>
                <a:gd name="T97" fmla="*/ 57 h 251"/>
                <a:gd name="T98" fmla="*/ 29 w 280"/>
                <a:gd name="T99" fmla="*/ 89 h 2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80" h="251">
                  <a:moveTo>
                    <a:pt x="267" y="81"/>
                  </a:moveTo>
                  <a:cubicBezTo>
                    <a:pt x="275" y="88"/>
                    <a:pt x="280" y="100"/>
                    <a:pt x="280" y="111"/>
                  </a:cubicBezTo>
                  <a:cubicBezTo>
                    <a:pt x="280" y="211"/>
                    <a:pt x="280" y="211"/>
                    <a:pt x="280" y="211"/>
                  </a:cubicBezTo>
                  <a:cubicBezTo>
                    <a:pt x="280" y="222"/>
                    <a:pt x="276" y="232"/>
                    <a:pt x="268" y="239"/>
                  </a:cubicBezTo>
                  <a:cubicBezTo>
                    <a:pt x="260" y="247"/>
                    <a:pt x="250" y="251"/>
                    <a:pt x="240" y="251"/>
                  </a:cubicBezTo>
                  <a:cubicBezTo>
                    <a:pt x="40" y="251"/>
                    <a:pt x="40" y="251"/>
                    <a:pt x="40" y="251"/>
                  </a:cubicBezTo>
                  <a:cubicBezTo>
                    <a:pt x="29" y="251"/>
                    <a:pt x="19" y="247"/>
                    <a:pt x="12" y="239"/>
                  </a:cubicBezTo>
                  <a:cubicBezTo>
                    <a:pt x="4" y="232"/>
                    <a:pt x="0" y="222"/>
                    <a:pt x="0" y="211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0" y="101"/>
                    <a:pt x="4" y="90"/>
                    <a:pt x="11" y="83"/>
                  </a:cubicBezTo>
                  <a:cubicBezTo>
                    <a:pt x="11" y="83"/>
                    <a:pt x="11" y="83"/>
                    <a:pt x="11" y="83"/>
                  </a:cubicBezTo>
                  <a:cubicBezTo>
                    <a:pt x="113" y="11"/>
                    <a:pt x="113" y="11"/>
                    <a:pt x="113" y="11"/>
                  </a:cubicBezTo>
                  <a:cubicBezTo>
                    <a:pt x="120" y="5"/>
                    <a:pt x="129" y="1"/>
                    <a:pt x="139" y="0"/>
                  </a:cubicBezTo>
                  <a:cubicBezTo>
                    <a:pt x="149" y="0"/>
                    <a:pt x="158" y="4"/>
                    <a:pt x="166" y="11"/>
                  </a:cubicBezTo>
                  <a:cubicBezTo>
                    <a:pt x="266" y="81"/>
                    <a:pt x="266" y="81"/>
                    <a:pt x="266" y="81"/>
                  </a:cubicBezTo>
                  <a:cubicBezTo>
                    <a:pt x="266" y="81"/>
                    <a:pt x="266" y="81"/>
                    <a:pt x="267" y="81"/>
                  </a:cubicBezTo>
                  <a:close/>
                  <a:moveTo>
                    <a:pt x="261" y="97"/>
                  </a:moveTo>
                  <a:cubicBezTo>
                    <a:pt x="183" y="159"/>
                    <a:pt x="183" y="159"/>
                    <a:pt x="183" y="159"/>
                  </a:cubicBezTo>
                  <a:cubicBezTo>
                    <a:pt x="262" y="221"/>
                    <a:pt x="262" y="221"/>
                    <a:pt x="262" y="221"/>
                  </a:cubicBezTo>
                  <a:cubicBezTo>
                    <a:pt x="264" y="218"/>
                    <a:pt x="265" y="215"/>
                    <a:pt x="265" y="211"/>
                  </a:cubicBezTo>
                  <a:cubicBezTo>
                    <a:pt x="265" y="111"/>
                    <a:pt x="265" y="111"/>
                    <a:pt x="265" y="111"/>
                  </a:cubicBezTo>
                  <a:cubicBezTo>
                    <a:pt x="265" y="106"/>
                    <a:pt x="263" y="101"/>
                    <a:pt x="261" y="97"/>
                  </a:cubicBezTo>
                  <a:close/>
                  <a:moveTo>
                    <a:pt x="25" y="231"/>
                  </a:moveTo>
                  <a:cubicBezTo>
                    <a:pt x="30" y="234"/>
                    <a:pt x="35" y="236"/>
                    <a:pt x="40" y="236"/>
                  </a:cubicBezTo>
                  <a:cubicBezTo>
                    <a:pt x="240" y="236"/>
                    <a:pt x="240" y="236"/>
                    <a:pt x="240" y="236"/>
                  </a:cubicBezTo>
                  <a:cubicBezTo>
                    <a:pt x="244" y="236"/>
                    <a:pt x="248" y="235"/>
                    <a:pt x="252" y="233"/>
                  </a:cubicBezTo>
                  <a:cubicBezTo>
                    <a:pt x="167" y="165"/>
                    <a:pt x="167" y="165"/>
                    <a:pt x="167" y="165"/>
                  </a:cubicBezTo>
                  <a:cubicBezTo>
                    <a:pt x="164" y="163"/>
                    <a:pt x="162" y="161"/>
                    <a:pt x="159" y="159"/>
                  </a:cubicBezTo>
                  <a:cubicBezTo>
                    <a:pt x="146" y="151"/>
                    <a:pt x="134" y="147"/>
                    <a:pt x="121" y="158"/>
                  </a:cubicBezTo>
                  <a:cubicBezTo>
                    <a:pt x="117" y="161"/>
                    <a:pt x="117" y="161"/>
                    <a:pt x="117" y="161"/>
                  </a:cubicBezTo>
                  <a:cubicBezTo>
                    <a:pt x="87" y="186"/>
                    <a:pt x="56" y="208"/>
                    <a:pt x="25" y="231"/>
                  </a:cubicBezTo>
                  <a:close/>
                  <a:moveTo>
                    <a:pt x="16" y="219"/>
                  </a:moveTo>
                  <a:cubicBezTo>
                    <a:pt x="99" y="156"/>
                    <a:pt x="99" y="156"/>
                    <a:pt x="99" y="156"/>
                  </a:cubicBezTo>
                  <a:cubicBezTo>
                    <a:pt x="17" y="100"/>
                    <a:pt x="17" y="100"/>
                    <a:pt x="17" y="100"/>
                  </a:cubicBezTo>
                  <a:cubicBezTo>
                    <a:pt x="16" y="103"/>
                    <a:pt x="15" y="107"/>
                    <a:pt x="15" y="111"/>
                  </a:cubicBezTo>
                  <a:cubicBezTo>
                    <a:pt x="15" y="211"/>
                    <a:pt x="15" y="211"/>
                    <a:pt x="15" y="211"/>
                  </a:cubicBezTo>
                  <a:cubicBezTo>
                    <a:pt x="15" y="214"/>
                    <a:pt x="15" y="217"/>
                    <a:pt x="16" y="219"/>
                  </a:cubicBezTo>
                  <a:close/>
                  <a:moveTo>
                    <a:pt x="29" y="89"/>
                  </a:moveTo>
                  <a:cubicBezTo>
                    <a:pt x="112" y="146"/>
                    <a:pt x="112" y="146"/>
                    <a:pt x="112" y="146"/>
                  </a:cubicBezTo>
                  <a:cubicBezTo>
                    <a:pt x="130" y="134"/>
                    <a:pt x="150" y="132"/>
                    <a:pt x="168" y="147"/>
                  </a:cubicBezTo>
                  <a:cubicBezTo>
                    <a:pt x="169" y="148"/>
                    <a:pt x="170" y="149"/>
                    <a:pt x="171" y="149"/>
                  </a:cubicBezTo>
                  <a:cubicBezTo>
                    <a:pt x="249" y="87"/>
                    <a:pt x="249" y="87"/>
                    <a:pt x="249" y="87"/>
                  </a:cubicBezTo>
                  <a:cubicBezTo>
                    <a:pt x="158" y="23"/>
                    <a:pt x="158" y="23"/>
                    <a:pt x="158" y="23"/>
                  </a:cubicBezTo>
                  <a:cubicBezTo>
                    <a:pt x="145" y="14"/>
                    <a:pt x="135" y="13"/>
                    <a:pt x="122" y="23"/>
                  </a:cubicBezTo>
                  <a:cubicBezTo>
                    <a:pt x="120" y="25"/>
                    <a:pt x="120" y="25"/>
                    <a:pt x="120" y="25"/>
                  </a:cubicBezTo>
                  <a:cubicBezTo>
                    <a:pt x="120" y="25"/>
                    <a:pt x="120" y="25"/>
                    <a:pt x="120" y="25"/>
                  </a:cubicBezTo>
                  <a:cubicBezTo>
                    <a:pt x="119" y="25"/>
                    <a:pt x="118" y="26"/>
                    <a:pt x="117" y="26"/>
                  </a:cubicBezTo>
                  <a:cubicBezTo>
                    <a:pt x="113" y="29"/>
                    <a:pt x="110" y="32"/>
                    <a:pt x="106" y="34"/>
                  </a:cubicBezTo>
                  <a:cubicBezTo>
                    <a:pt x="95" y="42"/>
                    <a:pt x="84" y="50"/>
                    <a:pt x="73" y="57"/>
                  </a:cubicBezTo>
                  <a:cubicBezTo>
                    <a:pt x="58" y="68"/>
                    <a:pt x="44" y="79"/>
                    <a:pt x="29" y="8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latin typeface="+mn-lt"/>
                <a:ea typeface="+mn-ea"/>
                <a:cs typeface="+mn-ea"/>
              </a:endParaRPr>
            </a:p>
          </p:txBody>
        </p:sp>
        <p:sp>
          <p:nvSpPr>
            <p:cNvPr id="11" name="Freeform 64"/>
            <p:cNvSpPr>
              <a:spLocks noEditPoints="1"/>
            </p:cNvSpPr>
            <p:nvPr/>
          </p:nvSpPr>
          <p:spPr bwMode="auto">
            <a:xfrm>
              <a:off x="1033463" y="5561013"/>
              <a:ext cx="541338" cy="368300"/>
            </a:xfrm>
            <a:custGeom>
              <a:gdLst>
                <a:gd name="T0" fmla="*/ 4 w 144"/>
                <a:gd name="T1" fmla="*/ 0 h 98"/>
                <a:gd name="T2" fmla="*/ 140 w 144"/>
                <a:gd name="T3" fmla="*/ 0 h 98"/>
                <a:gd name="T4" fmla="*/ 144 w 144"/>
                <a:gd name="T5" fmla="*/ 4 h 98"/>
                <a:gd name="T6" fmla="*/ 144 w 144"/>
                <a:gd name="T7" fmla="*/ 62 h 98"/>
                <a:gd name="T8" fmla="*/ 142 w 144"/>
                <a:gd name="T9" fmla="*/ 66 h 98"/>
                <a:gd name="T10" fmla="*/ 103 w 144"/>
                <a:gd name="T11" fmla="*/ 97 h 98"/>
                <a:gd name="T12" fmla="*/ 97 w 144"/>
                <a:gd name="T13" fmla="*/ 97 h 98"/>
                <a:gd name="T14" fmla="*/ 93 w 144"/>
                <a:gd name="T15" fmla="*/ 93 h 98"/>
                <a:gd name="T16" fmla="*/ 93 w 144"/>
                <a:gd name="T17" fmla="*/ 93 h 98"/>
                <a:gd name="T18" fmla="*/ 93 w 144"/>
                <a:gd name="T19" fmla="*/ 93 h 98"/>
                <a:gd name="T20" fmla="*/ 93 w 144"/>
                <a:gd name="T21" fmla="*/ 93 h 98"/>
                <a:gd name="T22" fmla="*/ 93 w 144"/>
                <a:gd name="T23" fmla="*/ 93 h 98"/>
                <a:gd name="T24" fmla="*/ 82 w 144"/>
                <a:gd name="T25" fmla="*/ 87 h 98"/>
                <a:gd name="T26" fmla="*/ 71 w 144"/>
                <a:gd name="T27" fmla="*/ 85 h 98"/>
                <a:gd name="T28" fmla="*/ 61 w 144"/>
                <a:gd name="T29" fmla="*/ 86 h 98"/>
                <a:gd name="T30" fmla="*/ 50 w 144"/>
                <a:gd name="T31" fmla="*/ 92 h 98"/>
                <a:gd name="T32" fmla="*/ 50 w 144"/>
                <a:gd name="T33" fmla="*/ 92 h 98"/>
                <a:gd name="T34" fmla="*/ 48 w 144"/>
                <a:gd name="T35" fmla="*/ 94 h 98"/>
                <a:gd name="T36" fmla="*/ 43 w 144"/>
                <a:gd name="T37" fmla="*/ 94 h 98"/>
                <a:gd name="T38" fmla="*/ 2 w 144"/>
                <a:gd name="T39" fmla="*/ 66 h 98"/>
                <a:gd name="T40" fmla="*/ 0 w 144"/>
                <a:gd name="T41" fmla="*/ 62 h 98"/>
                <a:gd name="T42" fmla="*/ 0 w 144"/>
                <a:gd name="T43" fmla="*/ 62 h 98"/>
                <a:gd name="T44" fmla="*/ 0 w 144"/>
                <a:gd name="T45" fmla="*/ 4 h 98"/>
                <a:gd name="T46" fmla="*/ 4 w 144"/>
                <a:gd name="T47" fmla="*/ 0 h 98"/>
                <a:gd name="T48" fmla="*/ 17 w 144"/>
                <a:gd name="T49" fmla="*/ 19 h 98"/>
                <a:gd name="T50" fmla="*/ 17 w 144"/>
                <a:gd name="T51" fmla="*/ 24 h 98"/>
                <a:gd name="T52" fmla="*/ 128 w 144"/>
                <a:gd name="T53" fmla="*/ 24 h 98"/>
                <a:gd name="T54" fmla="*/ 128 w 144"/>
                <a:gd name="T55" fmla="*/ 19 h 98"/>
                <a:gd name="T56" fmla="*/ 17 w 144"/>
                <a:gd name="T57" fmla="*/ 19 h 98"/>
                <a:gd name="T58" fmla="*/ 17 w 144"/>
                <a:gd name="T59" fmla="*/ 50 h 98"/>
                <a:gd name="T60" fmla="*/ 17 w 144"/>
                <a:gd name="T61" fmla="*/ 55 h 98"/>
                <a:gd name="T62" fmla="*/ 75 w 144"/>
                <a:gd name="T63" fmla="*/ 55 h 98"/>
                <a:gd name="T64" fmla="*/ 75 w 144"/>
                <a:gd name="T65" fmla="*/ 50 h 98"/>
                <a:gd name="T66" fmla="*/ 17 w 144"/>
                <a:gd name="T67" fmla="*/ 50 h 98"/>
                <a:gd name="T68" fmla="*/ 17 w 144"/>
                <a:gd name="T69" fmla="*/ 34 h 98"/>
                <a:gd name="T70" fmla="*/ 17 w 144"/>
                <a:gd name="T71" fmla="*/ 40 h 98"/>
                <a:gd name="T72" fmla="*/ 128 w 144"/>
                <a:gd name="T73" fmla="*/ 40 h 98"/>
                <a:gd name="T74" fmla="*/ 128 w 144"/>
                <a:gd name="T75" fmla="*/ 34 h 98"/>
                <a:gd name="T76" fmla="*/ 17 w 144"/>
                <a:gd name="T77" fmla="*/ 34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44" h="98">
                  <a:moveTo>
                    <a:pt x="4" y="0"/>
                  </a:moveTo>
                  <a:cubicBezTo>
                    <a:pt x="140" y="0"/>
                    <a:pt x="140" y="0"/>
                    <a:pt x="140" y="0"/>
                  </a:cubicBezTo>
                  <a:cubicBezTo>
                    <a:pt x="142" y="0"/>
                    <a:pt x="144" y="2"/>
                    <a:pt x="144" y="4"/>
                  </a:cubicBezTo>
                  <a:cubicBezTo>
                    <a:pt x="144" y="62"/>
                    <a:pt x="144" y="62"/>
                    <a:pt x="144" y="62"/>
                  </a:cubicBezTo>
                  <a:cubicBezTo>
                    <a:pt x="144" y="63"/>
                    <a:pt x="143" y="65"/>
                    <a:pt x="142" y="66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1" y="98"/>
                    <a:pt x="99" y="98"/>
                    <a:pt x="97" y="97"/>
                  </a:cubicBezTo>
                  <a:cubicBezTo>
                    <a:pt x="93" y="93"/>
                    <a:pt x="93" y="93"/>
                    <a:pt x="93" y="93"/>
                  </a:cubicBezTo>
                  <a:cubicBezTo>
                    <a:pt x="93" y="93"/>
                    <a:pt x="93" y="93"/>
                    <a:pt x="93" y="93"/>
                  </a:cubicBezTo>
                  <a:cubicBezTo>
                    <a:pt x="93" y="93"/>
                    <a:pt x="93" y="93"/>
                    <a:pt x="93" y="93"/>
                  </a:cubicBezTo>
                  <a:cubicBezTo>
                    <a:pt x="93" y="93"/>
                    <a:pt x="93" y="93"/>
                    <a:pt x="93" y="93"/>
                  </a:cubicBezTo>
                  <a:cubicBezTo>
                    <a:pt x="93" y="93"/>
                    <a:pt x="93" y="93"/>
                    <a:pt x="93" y="93"/>
                  </a:cubicBezTo>
                  <a:cubicBezTo>
                    <a:pt x="89" y="90"/>
                    <a:pt x="86" y="88"/>
                    <a:pt x="82" y="87"/>
                  </a:cubicBezTo>
                  <a:cubicBezTo>
                    <a:pt x="79" y="85"/>
                    <a:pt x="75" y="85"/>
                    <a:pt x="71" y="85"/>
                  </a:cubicBezTo>
                  <a:cubicBezTo>
                    <a:pt x="68" y="84"/>
                    <a:pt x="64" y="85"/>
                    <a:pt x="61" y="86"/>
                  </a:cubicBezTo>
                  <a:cubicBezTo>
                    <a:pt x="57" y="88"/>
                    <a:pt x="54" y="90"/>
                    <a:pt x="50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48" y="94"/>
                    <a:pt x="48" y="94"/>
                    <a:pt x="48" y="94"/>
                  </a:cubicBezTo>
                  <a:cubicBezTo>
                    <a:pt x="47" y="95"/>
                    <a:pt x="44" y="95"/>
                    <a:pt x="43" y="94"/>
                  </a:cubicBezTo>
                  <a:cubicBezTo>
                    <a:pt x="2" y="66"/>
                    <a:pt x="2" y="66"/>
                    <a:pt x="2" y="66"/>
                  </a:cubicBezTo>
                  <a:cubicBezTo>
                    <a:pt x="0" y="65"/>
                    <a:pt x="0" y="63"/>
                    <a:pt x="0" y="62"/>
                  </a:cubicBezTo>
                  <a:cubicBezTo>
                    <a:pt x="0" y="62"/>
                    <a:pt x="0" y="62"/>
                    <a:pt x="0" y="62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lose/>
                  <a:moveTo>
                    <a:pt x="17" y="19"/>
                  </a:moveTo>
                  <a:cubicBezTo>
                    <a:pt x="17" y="24"/>
                    <a:pt x="17" y="24"/>
                    <a:pt x="17" y="24"/>
                  </a:cubicBezTo>
                  <a:cubicBezTo>
                    <a:pt x="128" y="24"/>
                    <a:pt x="128" y="24"/>
                    <a:pt x="128" y="24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7" y="19"/>
                    <a:pt x="17" y="19"/>
                    <a:pt x="17" y="19"/>
                  </a:cubicBezTo>
                  <a:close/>
                  <a:moveTo>
                    <a:pt x="17" y="50"/>
                  </a:moveTo>
                  <a:cubicBezTo>
                    <a:pt x="17" y="55"/>
                    <a:pt x="17" y="55"/>
                    <a:pt x="17" y="55"/>
                  </a:cubicBezTo>
                  <a:cubicBezTo>
                    <a:pt x="75" y="55"/>
                    <a:pt x="75" y="55"/>
                    <a:pt x="75" y="55"/>
                  </a:cubicBezTo>
                  <a:cubicBezTo>
                    <a:pt x="75" y="50"/>
                    <a:pt x="75" y="50"/>
                    <a:pt x="75" y="50"/>
                  </a:cubicBezTo>
                  <a:cubicBezTo>
                    <a:pt x="17" y="50"/>
                    <a:pt x="17" y="50"/>
                    <a:pt x="17" y="50"/>
                  </a:cubicBezTo>
                  <a:close/>
                  <a:moveTo>
                    <a:pt x="17" y="34"/>
                  </a:moveTo>
                  <a:cubicBezTo>
                    <a:pt x="17" y="40"/>
                    <a:pt x="17" y="40"/>
                    <a:pt x="17" y="40"/>
                  </a:cubicBezTo>
                  <a:cubicBezTo>
                    <a:pt x="128" y="40"/>
                    <a:pt x="128" y="40"/>
                    <a:pt x="128" y="40"/>
                  </a:cubicBezTo>
                  <a:cubicBezTo>
                    <a:pt x="128" y="34"/>
                    <a:pt x="128" y="34"/>
                    <a:pt x="128" y="34"/>
                  </a:cubicBezTo>
                  <a:lnTo>
                    <a:pt x="17" y="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latin typeface="+mn-lt"/>
                <a:ea typeface="+mn-ea"/>
                <a:cs typeface="+mn-ea"/>
              </a:endParaRPr>
            </a:p>
          </p:txBody>
        </p:sp>
      </p:grpSp>
      <p:sp>
        <p:nvSpPr>
          <p:cNvPr id="16" name="Oval 45"/>
          <p:cNvSpPr/>
          <p:nvPr/>
        </p:nvSpPr>
        <p:spPr bwMode="auto">
          <a:xfrm rot="16200000">
            <a:off x="8701872" y="1717033"/>
            <a:ext cx="1989138" cy="1990725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cs typeface="+mn-ea"/>
            </a:endParaRPr>
          </a:p>
        </p:txBody>
      </p:sp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9029691" y="2881465"/>
            <a:ext cx="13700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1600" b="1">
                <a:solidFill>
                  <a:schemeClr val="bg1"/>
                </a:solidFill>
                <a:latin typeface="+mn-ea"/>
                <a:ea typeface="+mn-ea"/>
                <a:cs typeface="+mn-ea"/>
              </a:rPr>
              <a:t>添加标题</a:t>
            </a:r>
            <a:endParaRPr lang="en-US" altLang="zh-CN" sz="1600" b="1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20" name="Freeform 68" descr="D:\51PPT模板网\51pptmoban.com\图片.jpg"/>
          <p:cNvSpPr>
            <a:spLocks noEditPoints="1"/>
          </p:cNvSpPr>
          <p:nvPr/>
        </p:nvSpPr>
        <p:spPr bwMode="auto">
          <a:xfrm>
            <a:off x="9455141" y="1986115"/>
            <a:ext cx="508000" cy="647700"/>
          </a:xfrm>
          <a:custGeom>
            <a:gdLst>
              <a:gd name="T0" fmla="*/ 2147483646 w 211"/>
              <a:gd name="T1" fmla="*/ 2147483646 h 269"/>
              <a:gd name="T2" fmla="*/ 2147483646 w 211"/>
              <a:gd name="T3" fmla="*/ 2147483646 h 269"/>
              <a:gd name="T4" fmla="*/ 2147483646 w 211"/>
              <a:gd name="T5" fmla="*/ 2147483646 h 269"/>
              <a:gd name="T6" fmla="*/ 2147483646 w 211"/>
              <a:gd name="T7" fmla="*/ 2147483646 h 269"/>
              <a:gd name="T8" fmla="*/ 2147483646 w 211"/>
              <a:gd name="T9" fmla="*/ 2147483646 h 269"/>
              <a:gd name="T10" fmla="*/ 2147483646 w 211"/>
              <a:gd name="T11" fmla="*/ 2147483646 h 269"/>
              <a:gd name="T12" fmla="*/ 2147483646 w 211"/>
              <a:gd name="T13" fmla="*/ 2147483646 h 269"/>
              <a:gd name="T14" fmla="*/ 2147483646 w 211"/>
              <a:gd name="T15" fmla="*/ 2147483646 h 269"/>
              <a:gd name="T16" fmla="*/ 2147483646 w 211"/>
              <a:gd name="T17" fmla="*/ 2147483646 h 269"/>
              <a:gd name="T18" fmla="*/ 2147483646 w 211"/>
              <a:gd name="T19" fmla="*/ 2147483646 h 269"/>
              <a:gd name="T20" fmla="*/ 2147483646 w 211"/>
              <a:gd name="T21" fmla="*/ 2147483646 h 269"/>
              <a:gd name="T22" fmla="*/ 2147483646 w 211"/>
              <a:gd name="T23" fmla="*/ 2147483646 h 269"/>
              <a:gd name="T24" fmla="*/ 2147483646 w 211"/>
              <a:gd name="T25" fmla="*/ 2147483646 h 269"/>
              <a:gd name="T26" fmla="*/ 2147483646 w 211"/>
              <a:gd name="T27" fmla="*/ 2147483646 h 269"/>
              <a:gd name="T28" fmla="*/ 2147483646 w 211"/>
              <a:gd name="T29" fmla="*/ 2147483646 h 269"/>
              <a:gd name="T30" fmla="*/ 2147483646 w 211"/>
              <a:gd name="T31" fmla="*/ 2147483646 h 269"/>
              <a:gd name="T32" fmla="*/ 2147483646 w 211"/>
              <a:gd name="T33" fmla="*/ 2147483646 h 269"/>
              <a:gd name="T34" fmla="*/ 2147483646 w 211"/>
              <a:gd name="T35" fmla="*/ 2147483646 h 269"/>
              <a:gd name="T36" fmla="*/ 2147483646 w 211"/>
              <a:gd name="T37" fmla="*/ 2147483646 h 269"/>
              <a:gd name="T38" fmla="*/ 2147483646 w 211"/>
              <a:gd name="T39" fmla="*/ 2147483646 h 269"/>
              <a:gd name="T40" fmla="*/ 2147483646 w 211"/>
              <a:gd name="T41" fmla="*/ 2147483646 h 269"/>
              <a:gd name="T42" fmla="*/ 2147483646 w 211"/>
              <a:gd name="T43" fmla="*/ 0 h 269"/>
              <a:gd name="T44" fmla="*/ 2147483646 w 211"/>
              <a:gd name="T45" fmla="*/ 2147483646 h 269"/>
              <a:gd name="T46" fmla="*/ 2147483646 w 211"/>
              <a:gd name="T47" fmla="*/ 2147483646 h 269"/>
              <a:gd name="T48" fmla="*/ 2147483646 w 211"/>
              <a:gd name="T49" fmla="*/ 2147483646 h 269"/>
              <a:gd name="T50" fmla="*/ 2147483646 w 211"/>
              <a:gd name="T51" fmla="*/ 2147483646 h 269"/>
              <a:gd name="T52" fmla="*/ 2147483646 w 211"/>
              <a:gd name="T53" fmla="*/ 2147483646 h 269"/>
              <a:gd name="T54" fmla="*/ 2147483646 w 211"/>
              <a:gd name="T55" fmla="*/ 2147483646 h 269"/>
              <a:gd name="T56" fmla="*/ 2147483646 w 211"/>
              <a:gd name="T57" fmla="*/ 2147483646 h 269"/>
              <a:gd name="T58" fmla="*/ 2147483646 w 211"/>
              <a:gd name="T59" fmla="*/ 2147483646 h 269"/>
              <a:gd name="T60" fmla="*/ 2147483646 w 211"/>
              <a:gd name="T61" fmla="*/ 2147483646 h 269"/>
              <a:gd name="T62" fmla="*/ 2147483646 w 211"/>
              <a:gd name="T63" fmla="*/ 2147483646 h 269"/>
              <a:gd name="T64" fmla="*/ 2147483646 w 211"/>
              <a:gd name="T65" fmla="*/ 2147483646 h 269"/>
              <a:gd name="T66" fmla="*/ 0 w 211"/>
              <a:gd name="T67" fmla="*/ 2147483646 h 269"/>
              <a:gd name="T68" fmla="*/ 2147483646 w 211"/>
              <a:gd name="T69" fmla="*/ 2147483646 h 269"/>
              <a:gd name="T70" fmla="*/ 0 w 211"/>
              <a:gd name="T71" fmla="*/ 2147483646 h 26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211" h="269">
                <a:moveTo>
                  <a:pt x="74" y="6"/>
                </a:moveTo>
                <a:cubicBezTo>
                  <a:pt x="74" y="6"/>
                  <a:pt x="74" y="6"/>
                  <a:pt x="74" y="6"/>
                </a:cubicBezTo>
                <a:cubicBezTo>
                  <a:pt x="73" y="7"/>
                  <a:pt x="71" y="8"/>
                  <a:pt x="70" y="8"/>
                </a:cubicBezTo>
                <a:cubicBezTo>
                  <a:pt x="69" y="9"/>
                  <a:pt x="69" y="9"/>
                  <a:pt x="69" y="9"/>
                </a:cubicBezTo>
                <a:cubicBezTo>
                  <a:pt x="69" y="9"/>
                  <a:pt x="69" y="9"/>
                  <a:pt x="68" y="9"/>
                </a:cubicBezTo>
                <a:cubicBezTo>
                  <a:pt x="68" y="9"/>
                  <a:pt x="68" y="9"/>
                  <a:pt x="68" y="9"/>
                </a:cubicBezTo>
                <a:cubicBezTo>
                  <a:pt x="67" y="10"/>
                  <a:pt x="66" y="10"/>
                  <a:pt x="65" y="11"/>
                </a:cubicBezTo>
                <a:cubicBezTo>
                  <a:pt x="65" y="11"/>
                  <a:pt x="65" y="11"/>
                  <a:pt x="65" y="11"/>
                </a:cubicBezTo>
                <a:cubicBezTo>
                  <a:pt x="65" y="11"/>
                  <a:pt x="64" y="11"/>
                  <a:pt x="64" y="12"/>
                </a:cubicBezTo>
                <a:cubicBezTo>
                  <a:pt x="63" y="12"/>
                  <a:pt x="63" y="12"/>
                  <a:pt x="63" y="12"/>
                </a:cubicBezTo>
                <a:cubicBezTo>
                  <a:pt x="63" y="12"/>
                  <a:pt x="63" y="12"/>
                  <a:pt x="62" y="13"/>
                </a:cubicBezTo>
                <a:cubicBezTo>
                  <a:pt x="62" y="13"/>
                  <a:pt x="62" y="13"/>
                  <a:pt x="62" y="13"/>
                </a:cubicBezTo>
                <a:cubicBezTo>
                  <a:pt x="62" y="13"/>
                  <a:pt x="61" y="13"/>
                  <a:pt x="61" y="13"/>
                </a:cubicBezTo>
                <a:cubicBezTo>
                  <a:pt x="61" y="14"/>
                  <a:pt x="61" y="14"/>
                  <a:pt x="61" y="14"/>
                </a:cubicBezTo>
                <a:cubicBezTo>
                  <a:pt x="60" y="14"/>
                  <a:pt x="60" y="14"/>
                  <a:pt x="59" y="14"/>
                </a:cubicBezTo>
                <a:cubicBezTo>
                  <a:pt x="59" y="15"/>
                  <a:pt x="59" y="15"/>
                  <a:pt x="59" y="15"/>
                </a:cubicBezTo>
                <a:cubicBezTo>
                  <a:pt x="59" y="15"/>
                  <a:pt x="58" y="15"/>
                  <a:pt x="58" y="15"/>
                </a:cubicBezTo>
                <a:cubicBezTo>
                  <a:pt x="58" y="16"/>
                  <a:pt x="58" y="16"/>
                  <a:pt x="58" y="16"/>
                </a:cubicBezTo>
                <a:cubicBezTo>
                  <a:pt x="57" y="16"/>
                  <a:pt x="57" y="16"/>
                  <a:pt x="57" y="16"/>
                </a:cubicBezTo>
                <a:cubicBezTo>
                  <a:pt x="56" y="17"/>
                  <a:pt x="56" y="17"/>
                  <a:pt x="56" y="17"/>
                </a:cubicBezTo>
                <a:cubicBezTo>
                  <a:pt x="56" y="17"/>
                  <a:pt x="56" y="17"/>
                  <a:pt x="55" y="17"/>
                </a:cubicBezTo>
                <a:cubicBezTo>
                  <a:pt x="55" y="18"/>
                  <a:pt x="55" y="18"/>
                  <a:pt x="55" y="18"/>
                </a:cubicBezTo>
                <a:cubicBezTo>
                  <a:pt x="55" y="18"/>
                  <a:pt x="54" y="18"/>
                  <a:pt x="54" y="18"/>
                </a:cubicBezTo>
                <a:cubicBezTo>
                  <a:pt x="53" y="19"/>
                  <a:pt x="53" y="19"/>
                  <a:pt x="53" y="19"/>
                </a:cubicBezTo>
                <a:cubicBezTo>
                  <a:pt x="53" y="19"/>
                  <a:pt x="53" y="19"/>
                  <a:pt x="53" y="19"/>
                </a:cubicBezTo>
                <a:cubicBezTo>
                  <a:pt x="52" y="20"/>
                  <a:pt x="52" y="20"/>
                  <a:pt x="52" y="20"/>
                </a:cubicBezTo>
                <a:cubicBezTo>
                  <a:pt x="51" y="20"/>
                  <a:pt x="51" y="20"/>
                  <a:pt x="51" y="20"/>
                </a:cubicBezTo>
                <a:cubicBezTo>
                  <a:pt x="51" y="21"/>
                  <a:pt x="51" y="21"/>
                  <a:pt x="51" y="21"/>
                </a:cubicBezTo>
                <a:cubicBezTo>
                  <a:pt x="51" y="21"/>
                  <a:pt x="50" y="21"/>
                  <a:pt x="50" y="22"/>
                </a:cubicBezTo>
                <a:cubicBezTo>
                  <a:pt x="50" y="22"/>
                  <a:pt x="50" y="22"/>
                  <a:pt x="50" y="22"/>
                </a:cubicBezTo>
                <a:cubicBezTo>
                  <a:pt x="49" y="22"/>
                  <a:pt x="49" y="23"/>
                  <a:pt x="49" y="23"/>
                </a:cubicBezTo>
                <a:cubicBezTo>
                  <a:pt x="48" y="23"/>
                  <a:pt x="48" y="23"/>
                  <a:pt x="48" y="23"/>
                </a:cubicBezTo>
                <a:cubicBezTo>
                  <a:pt x="48" y="24"/>
                  <a:pt x="48" y="24"/>
                  <a:pt x="48" y="24"/>
                </a:cubicBezTo>
                <a:cubicBezTo>
                  <a:pt x="48" y="24"/>
                  <a:pt x="48" y="24"/>
                  <a:pt x="48" y="24"/>
                </a:cubicBezTo>
                <a:cubicBezTo>
                  <a:pt x="35" y="36"/>
                  <a:pt x="26" y="53"/>
                  <a:pt x="23" y="72"/>
                </a:cubicBezTo>
                <a:cubicBezTo>
                  <a:pt x="23" y="72"/>
                  <a:pt x="23" y="72"/>
                  <a:pt x="23" y="72"/>
                </a:cubicBezTo>
                <a:cubicBezTo>
                  <a:pt x="7" y="161"/>
                  <a:pt x="7" y="161"/>
                  <a:pt x="7" y="161"/>
                </a:cubicBezTo>
                <a:cubicBezTo>
                  <a:pt x="202" y="161"/>
                  <a:pt x="202" y="161"/>
                  <a:pt x="202" y="161"/>
                </a:cubicBezTo>
                <a:cubicBezTo>
                  <a:pt x="193" y="83"/>
                  <a:pt x="193" y="83"/>
                  <a:pt x="193" y="83"/>
                </a:cubicBezTo>
                <a:cubicBezTo>
                  <a:pt x="193" y="83"/>
                  <a:pt x="193" y="83"/>
                  <a:pt x="193" y="83"/>
                </a:cubicBezTo>
                <a:cubicBezTo>
                  <a:pt x="192" y="74"/>
                  <a:pt x="191" y="66"/>
                  <a:pt x="188" y="58"/>
                </a:cubicBezTo>
                <a:cubicBezTo>
                  <a:pt x="188" y="58"/>
                  <a:pt x="188" y="58"/>
                  <a:pt x="188" y="58"/>
                </a:cubicBezTo>
                <a:cubicBezTo>
                  <a:pt x="188" y="58"/>
                  <a:pt x="188" y="58"/>
                  <a:pt x="188" y="58"/>
                </a:cubicBezTo>
                <a:cubicBezTo>
                  <a:pt x="177" y="24"/>
                  <a:pt x="145" y="0"/>
                  <a:pt x="107" y="0"/>
                </a:cubicBezTo>
                <a:cubicBezTo>
                  <a:pt x="96" y="0"/>
                  <a:pt x="84" y="2"/>
                  <a:pt x="74" y="6"/>
                </a:cubicBezTo>
                <a:close/>
                <a:moveTo>
                  <a:pt x="110" y="126"/>
                </a:moveTo>
                <a:cubicBezTo>
                  <a:pt x="105" y="126"/>
                  <a:pt x="102" y="129"/>
                  <a:pt x="102" y="134"/>
                </a:cubicBezTo>
                <a:cubicBezTo>
                  <a:pt x="102" y="135"/>
                  <a:pt x="102" y="135"/>
                  <a:pt x="102" y="135"/>
                </a:cubicBezTo>
                <a:cubicBezTo>
                  <a:pt x="102" y="139"/>
                  <a:pt x="105" y="142"/>
                  <a:pt x="110" y="142"/>
                </a:cubicBezTo>
                <a:cubicBezTo>
                  <a:pt x="122" y="142"/>
                  <a:pt x="122" y="142"/>
                  <a:pt x="122" y="142"/>
                </a:cubicBezTo>
                <a:cubicBezTo>
                  <a:pt x="125" y="142"/>
                  <a:pt x="129" y="140"/>
                  <a:pt x="129" y="136"/>
                </a:cubicBezTo>
                <a:cubicBezTo>
                  <a:pt x="136" y="135"/>
                  <a:pt x="143" y="133"/>
                  <a:pt x="149" y="130"/>
                </a:cubicBezTo>
                <a:cubicBezTo>
                  <a:pt x="154" y="127"/>
                  <a:pt x="158" y="125"/>
                  <a:pt x="162" y="121"/>
                </a:cubicBezTo>
                <a:cubicBezTo>
                  <a:pt x="151" y="140"/>
                  <a:pt x="130" y="152"/>
                  <a:pt x="107" y="152"/>
                </a:cubicBezTo>
                <a:cubicBezTo>
                  <a:pt x="70" y="152"/>
                  <a:pt x="41" y="123"/>
                  <a:pt x="41" y="86"/>
                </a:cubicBezTo>
                <a:cubicBezTo>
                  <a:pt x="41" y="81"/>
                  <a:pt x="42" y="75"/>
                  <a:pt x="43" y="70"/>
                </a:cubicBezTo>
                <a:cubicBezTo>
                  <a:pt x="43" y="74"/>
                  <a:pt x="42" y="77"/>
                  <a:pt x="42" y="77"/>
                </a:cubicBezTo>
                <a:cubicBezTo>
                  <a:pt x="121" y="78"/>
                  <a:pt x="121" y="78"/>
                  <a:pt x="121" y="78"/>
                </a:cubicBezTo>
                <a:cubicBezTo>
                  <a:pt x="124" y="59"/>
                  <a:pt x="124" y="59"/>
                  <a:pt x="124" y="59"/>
                </a:cubicBezTo>
                <a:cubicBezTo>
                  <a:pt x="131" y="78"/>
                  <a:pt x="131" y="78"/>
                  <a:pt x="131" y="78"/>
                </a:cubicBezTo>
                <a:cubicBezTo>
                  <a:pt x="172" y="77"/>
                  <a:pt x="172" y="77"/>
                  <a:pt x="172" y="77"/>
                </a:cubicBezTo>
                <a:cubicBezTo>
                  <a:pt x="172" y="80"/>
                  <a:pt x="173" y="83"/>
                  <a:pt x="173" y="86"/>
                </a:cubicBezTo>
                <a:cubicBezTo>
                  <a:pt x="173" y="92"/>
                  <a:pt x="172" y="98"/>
                  <a:pt x="170" y="103"/>
                </a:cubicBezTo>
                <a:cubicBezTo>
                  <a:pt x="164" y="113"/>
                  <a:pt x="156" y="120"/>
                  <a:pt x="146" y="124"/>
                </a:cubicBezTo>
                <a:cubicBezTo>
                  <a:pt x="141" y="127"/>
                  <a:pt x="135" y="129"/>
                  <a:pt x="129" y="130"/>
                </a:cubicBezTo>
                <a:cubicBezTo>
                  <a:pt x="127" y="128"/>
                  <a:pt x="125" y="126"/>
                  <a:pt x="122" y="126"/>
                </a:cubicBezTo>
                <a:cubicBezTo>
                  <a:pt x="110" y="126"/>
                  <a:pt x="110" y="126"/>
                  <a:pt x="110" y="126"/>
                </a:cubicBezTo>
                <a:close/>
                <a:moveTo>
                  <a:pt x="0" y="269"/>
                </a:moveTo>
                <a:cubicBezTo>
                  <a:pt x="211" y="269"/>
                  <a:pt x="211" y="269"/>
                  <a:pt x="211" y="269"/>
                </a:cubicBezTo>
                <a:cubicBezTo>
                  <a:pt x="209" y="220"/>
                  <a:pt x="179" y="178"/>
                  <a:pt x="137" y="164"/>
                </a:cubicBezTo>
                <a:cubicBezTo>
                  <a:pt x="137" y="216"/>
                  <a:pt x="75" y="218"/>
                  <a:pt x="74" y="164"/>
                </a:cubicBezTo>
                <a:cubicBezTo>
                  <a:pt x="33" y="179"/>
                  <a:pt x="2" y="220"/>
                  <a:pt x="0" y="26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+mn-ea"/>
              <a:cs typeface="+mn-ea"/>
            </a:endParaRPr>
          </a:p>
        </p:txBody>
      </p:sp>
      <p:sp>
        <p:nvSpPr>
          <p:cNvPr id="25" name="Oval 4"/>
          <p:cNvSpPr/>
          <p:nvPr/>
        </p:nvSpPr>
        <p:spPr bwMode="auto">
          <a:xfrm rot="16200000">
            <a:off x="1465253" y="1706715"/>
            <a:ext cx="1990725" cy="1990725"/>
          </a:xfrm>
          <a:prstGeom prst="ellipse">
            <a:avLst/>
          </a:prstGeom>
          <a:solidFill>
            <a:srgbClr val="34B7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en-US">
              <a:cs typeface="+mn-ea"/>
            </a:endParaRPr>
          </a:p>
        </p:txBody>
      </p:sp>
      <p:sp>
        <p:nvSpPr>
          <p:cNvPr id="27" name="TextBox 12"/>
          <p:cNvSpPr txBox="1">
            <a:spLocks noChangeArrowheads="1"/>
          </p:cNvSpPr>
          <p:nvPr/>
        </p:nvSpPr>
        <p:spPr bwMode="auto">
          <a:xfrm>
            <a:off x="1789103" y="2881465"/>
            <a:ext cx="1371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1600" b="1">
                <a:solidFill>
                  <a:schemeClr val="bg1"/>
                </a:solidFill>
                <a:latin typeface="+mn-ea"/>
                <a:ea typeface="+mn-ea"/>
                <a:cs typeface="+mn-ea"/>
              </a:rPr>
              <a:t>添加标题</a:t>
            </a:r>
            <a:endParaRPr lang="en-US" altLang="zh-CN" sz="1600" b="1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28" name="Freeform 80"/>
          <p:cNvSpPr>
            <a:spLocks noEditPoints="1"/>
          </p:cNvSpPr>
          <p:nvPr/>
        </p:nvSpPr>
        <p:spPr bwMode="auto">
          <a:xfrm>
            <a:off x="2217728" y="1984527"/>
            <a:ext cx="539750" cy="636588"/>
          </a:xfrm>
          <a:custGeom>
            <a:gdLst>
              <a:gd name="T0" fmla="*/ 2147483646 w 224"/>
              <a:gd name="T1" fmla="*/ 0 h 264"/>
              <a:gd name="T2" fmla="*/ 2147483646 w 224"/>
              <a:gd name="T3" fmla="*/ 2147483646 h 264"/>
              <a:gd name="T4" fmla="*/ 2147483646 w 224"/>
              <a:gd name="T5" fmla="*/ 2147483646 h 264"/>
              <a:gd name="T6" fmla="*/ 2147483646 w 224"/>
              <a:gd name="T7" fmla="*/ 2147483646 h 264"/>
              <a:gd name="T8" fmla="*/ 2147483646 w 224"/>
              <a:gd name="T9" fmla="*/ 2147483646 h 264"/>
              <a:gd name="T10" fmla="*/ 2147483646 w 224"/>
              <a:gd name="T11" fmla="*/ 2147483646 h 264"/>
              <a:gd name="T12" fmla="*/ 2147483646 w 224"/>
              <a:gd name="T13" fmla="*/ 2147483646 h 264"/>
              <a:gd name="T14" fmla="*/ 2147483646 w 224"/>
              <a:gd name="T15" fmla="*/ 2147483646 h 264"/>
              <a:gd name="T16" fmla="*/ 2147483646 w 224"/>
              <a:gd name="T17" fmla="*/ 2147483646 h 264"/>
              <a:gd name="T18" fmla="*/ 2147483646 w 224"/>
              <a:gd name="T19" fmla="*/ 2147483646 h 264"/>
              <a:gd name="T20" fmla="*/ 0 w 224"/>
              <a:gd name="T21" fmla="*/ 2147483646 h 264"/>
              <a:gd name="T22" fmla="*/ 0 w 224"/>
              <a:gd name="T23" fmla="*/ 2147483646 h 264"/>
              <a:gd name="T24" fmla="*/ 2147483646 w 224"/>
              <a:gd name="T25" fmla="*/ 2147483646 h 264"/>
              <a:gd name="T26" fmla="*/ 2147483646 w 224"/>
              <a:gd name="T27" fmla="*/ 2147483646 h 264"/>
              <a:gd name="T28" fmla="*/ 2147483646 w 224"/>
              <a:gd name="T29" fmla="*/ 2147483646 h 264"/>
              <a:gd name="T30" fmla="*/ 2147483646 w 224"/>
              <a:gd name="T31" fmla="*/ 2147483646 h 264"/>
              <a:gd name="T32" fmla="*/ 2147483646 w 224"/>
              <a:gd name="T33" fmla="*/ 2147483646 h 264"/>
              <a:gd name="T34" fmla="*/ 2147483646 w 224"/>
              <a:gd name="T35" fmla="*/ 2147483646 h 264"/>
              <a:gd name="T36" fmla="*/ 2147483646 w 224"/>
              <a:gd name="T37" fmla="*/ 2147483646 h 264"/>
              <a:gd name="T38" fmla="*/ 2147483646 w 224"/>
              <a:gd name="T39" fmla="*/ 0 h 264"/>
              <a:gd name="T40" fmla="*/ 2147483646 w 224"/>
              <a:gd name="T41" fmla="*/ 0 h 264"/>
              <a:gd name="T42" fmla="*/ 2147483646 w 224"/>
              <a:gd name="T43" fmla="*/ 0 h 264"/>
              <a:gd name="T44" fmla="*/ 2147483646 w 224"/>
              <a:gd name="T45" fmla="*/ 0 h 264"/>
              <a:gd name="T46" fmla="*/ 2147483646 w 224"/>
              <a:gd name="T47" fmla="*/ 0 h 264"/>
              <a:gd name="T48" fmla="*/ 2147483646 w 224"/>
              <a:gd name="T49" fmla="*/ 0 h 264"/>
              <a:gd name="T50" fmla="*/ 2147483646 w 224"/>
              <a:gd name="T51" fmla="*/ 0 h 264"/>
              <a:gd name="T52" fmla="*/ 2147483646 w 224"/>
              <a:gd name="T53" fmla="*/ 2147483646 h 264"/>
              <a:gd name="T54" fmla="*/ 2147483646 w 224"/>
              <a:gd name="T55" fmla="*/ 2147483646 h 264"/>
              <a:gd name="T56" fmla="*/ 2147483646 w 224"/>
              <a:gd name="T57" fmla="*/ 2147483646 h 264"/>
              <a:gd name="T58" fmla="*/ 2147483646 w 224"/>
              <a:gd name="T59" fmla="*/ 2147483646 h 264"/>
              <a:gd name="T60" fmla="*/ 2147483646 w 224"/>
              <a:gd name="T61" fmla="*/ 2147483646 h 264"/>
              <a:gd name="T62" fmla="*/ 2147483646 w 224"/>
              <a:gd name="T63" fmla="*/ 2147483646 h 264"/>
              <a:gd name="T64" fmla="*/ 2147483646 w 224"/>
              <a:gd name="T65" fmla="*/ 2147483646 h 264"/>
              <a:gd name="T66" fmla="*/ 2147483646 w 224"/>
              <a:gd name="T67" fmla="*/ 2147483646 h 264"/>
              <a:gd name="T68" fmla="*/ 2147483646 w 224"/>
              <a:gd name="T69" fmla="*/ 2147483646 h 264"/>
              <a:gd name="T70" fmla="*/ 2147483646 w 224"/>
              <a:gd name="T71" fmla="*/ 2147483646 h 264"/>
              <a:gd name="T72" fmla="*/ 2147483646 w 224"/>
              <a:gd name="T73" fmla="*/ 2147483646 h 264"/>
              <a:gd name="T74" fmla="*/ 2147483646 w 224"/>
              <a:gd name="T75" fmla="*/ 2147483646 h 264"/>
              <a:gd name="T76" fmla="*/ 2147483646 w 224"/>
              <a:gd name="T77" fmla="*/ 2147483646 h 264"/>
              <a:gd name="T78" fmla="*/ 2147483646 w 224"/>
              <a:gd name="T79" fmla="*/ 2147483646 h 264"/>
              <a:gd name="T80" fmla="*/ 2147483646 w 224"/>
              <a:gd name="T81" fmla="*/ 2147483646 h 264"/>
              <a:gd name="T82" fmla="*/ 2147483646 w 224"/>
              <a:gd name="T83" fmla="*/ 2147483646 h 264"/>
              <a:gd name="T84" fmla="*/ 2147483646 w 224"/>
              <a:gd name="T85" fmla="*/ 2147483646 h 264"/>
              <a:gd name="T86" fmla="*/ 2147483646 w 224"/>
              <a:gd name="T87" fmla="*/ 2147483646 h 264"/>
              <a:gd name="T88" fmla="*/ 2147483646 w 224"/>
              <a:gd name="T89" fmla="*/ 2147483646 h 264"/>
              <a:gd name="T90" fmla="*/ 2147483646 w 224"/>
              <a:gd name="T91" fmla="*/ 2147483646 h 264"/>
              <a:gd name="T92" fmla="*/ 2147483646 w 224"/>
              <a:gd name="T93" fmla="*/ 2147483646 h 264"/>
              <a:gd name="T94" fmla="*/ 2147483646 w 224"/>
              <a:gd name="T95" fmla="*/ 2147483646 h 264"/>
              <a:gd name="T96" fmla="*/ 2147483646 w 224"/>
              <a:gd name="T97" fmla="*/ 2147483646 h 264"/>
              <a:gd name="T98" fmla="*/ 2147483646 w 224"/>
              <a:gd name="T99" fmla="*/ 2147483646 h 264"/>
              <a:gd name="T100" fmla="*/ 2147483646 w 224"/>
              <a:gd name="T101" fmla="*/ 2147483646 h 264"/>
              <a:gd name="T102" fmla="*/ 2147483646 w 224"/>
              <a:gd name="T103" fmla="*/ 2147483646 h 264"/>
              <a:gd name="T104" fmla="*/ 2147483646 w 224"/>
              <a:gd name="T105" fmla="*/ 2147483646 h 264"/>
              <a:gd name="T106" fmla="*/ 2147483646 w 224"/>
              <a:gd name="T107" fmla="*/ 2147483646 h 264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</a:gdLst>
            <a:cxnLst>
              <a:cxn ang="T108">
                <a:pos x="T0" y="T1"/>
              </a:cxn>
              <a:cxn ang="T109">
                <a:pos x="T2" y="T3"/>
              </a:cxn>
              <a:cxn ang="T110">
                <a:pos x="T4" y="T5"/>
              </a:cxn>
              <a:cxn ang="T111">
                <a:pos x="T6" y="T7"/>
              </a:cxn>
              <a:cxn ang="T112">
                <a:pos x="T8" y="T9"/>
              </a:cxn>
              <a:cxn ang="T113">
                <a:pos x="T10" y="T11"/>
              </a:cxn>
              <a:cxn ang="T114">
                <a:pos x="T12" y="T13"/>
              </a:cxn>
              <a:cxn ang="T115">
                <a:pos x="T14" y="T15"/>
              </a:cxn>
              <a:cxn ang="T116">
                <a:pos x="T16" y="T17"/>
              </a:cxn>
              <a:cxn ang="T117">
                <a:pos x="T18" y="T19"/>
              </a:cxn>
              <a:cxn ang="T118">
                <a:pos x="T20" y="T21"/>
              </a:cxn>
              <a:cxn ang="T119">
                <a:pos x="T22" y="T23"/>
              </a:cxn>
              <a:cxn ang="T120">
                <a:pos x="T24" y="T25"/>
              </a:cxn>
              <a:cxn ang="T121">
                <a:pos x="T26" y="T27"/>
              </a:cxn>
              <a:cxn ang="T122">
                <a:pos x="T28" y="T29"/>
              </a:cxn>
              <a:cxn ang="T123">
                <a:pos x="T30" y="T31"/>
              </a:cxn>
              <a:cxn ang="T124">
                <a:pos x="T32" y="T33"/>
              </a:cxn>
              <a:cxn ang="T125">
                <a:pos x="T34" y="T35"/>
              </a:cxn>
              <a:cxn ang="T126">
                <a:pos x="T36" y="T37"/>
              </a:cxn>
              <a:cxn ang="T127">
                <a:pos x="T38" y="T39"/>
              </a:cxn>
              <a:cxn ang="T128">
                <a:pos x="T40" y="T41"/>
              </a:cxn>
              <a:cxn ang="T129">
                <a:pos x="T42" y="T43"/>
              </a:cxn>
              <a:cxn ang="T130">
                <a:pos x="T44" y="T45"/>
              </a:cxn>
              <a:cxn ang="T131">
                <a:pos x="T46" y="T47"/>
              </a:cxn>
              <a:cxn ang="T132">
                <a:pos x="T48" y="T49"/>
              </a:cxn>
              <a:cxn ang="T133">
                <a:pos x="T50" y="T51"/>
              </a:cxn>
              <a:cxn ang="T134">
                <a:pos x="T52" y="T53"/>
              </a:cxn>
              <a:cxn ang="T135">
                <a:pos x="T54" y="T55"/>
              </a:cxn>
              <a:cxn ang="T136">
                <a:pos x="T56" y="T57"/>
              </a:cxn>
              <a:cxn ang="T137">
                <a:pos x="T58" y="T59"/>
              </a:cxn>
              <a:cxn ang="T138">
                <a:pos x="T60" y="T61"/>
              </a:cxn>
              <a:cxn ang="T139">
                <a:pos x="T62" y="T63"/>
              </a:cxn>
              <a:cxn ang="T140">
                <a:pos x="T64" y="T65"/>
              </a:cxn>
              <a:cxn ang="T141">
                <a:pos x="T66" y="T67"/>
              </a:cxn>
              <a:cxn ang="T142">
                <a:pos x="T68" y="T69"/>
              </a:cxn>
              <a:cxn ang="T143">
                <a:pos x="T70" y="T71"/>
              </a:cxn>
              <a:cxn ang="T144">
                <a:pos x="T72" y="T73"/>
              </a:cxn>
              <a:cxn ang="T145">
                <a:pos x="T74" y="T75"/>
              </a:cxn>
              <a:cxn ang="T146">
                <a:pos x="T76" y="T77"/>
              </a:cxn>
              <a:cxn ang="T147">
                <a:pos x="T78" y="T79"/>
              </a:cxn>
              <a:cxn ang="T148">
                <a:pos x="T80" y="T81"/>
              </a:cxn>
              <a:cxn ang="T149">
                <a:pos x="T82" y="T83"/>
              </a:cxn>
              <a:cxn ang="T150">
                <a:pos x="T84" y="T85"/>
              </a:cxn>
              <a:cxn ang="T151">
                <a:pos x="T86" y="T87"/>
              </a:cxn>
              <a:cxn ang="T152">
                <a:pos x="T88" y="T89"/>
              </a:cxn>
              <a:cxn ang="T153">
                <a:pos x="T90" y="T91"/>
              </a:cxn>
              <a:cxn ang="T154">
                <a:pos x="T92" y="T93"/>
              </a:cxn>
              <a:cxn ang="T155">
                <a:pos x="T94" y="T95"/>
              </a:cxn>
              <a:cxn ang="T156">
                <a:pos x="T96" y="T97"/>
              </a:cxn>
              <a:cxn ang="T157">
                <a:pos x="T98" y="T99"/>
              </a:cxn>
              <a:cxn ang="T158">
                <a:pos x="T100" y="T101"/>
              </a:cxn>
              <a:cxn ang="T159">
                <a:pos x="T102" y="T103"/>
              </a:cxn>
              <a:cxn ang="T160">
                <a:pos x="T104" y="T105"/>
              </a:cxn>
              <a:cxn ang="T161">
                <a:pos x="T106" y="T107"/>
              </a:cxn>
            </a:cxnLst>
            <a:rect l="0" t="0" r="r" b="b"/>
            <a:pathLst>
              <a:path w="224" h="264">
                <a:moveTo>
                  <a:pt x="40" y="0"/>
                </a:moveTo>
                <a:cubicBezTo>
                  <a:pt x="170" y="0"/>
                  <a:pt x="170" y="0"/>
                  <a:pt x="170" y="0"/>
                </a:cubicBezTo>
                <a:cubicBezTo>
                  <a:pt x="179" y="0"/>
                  <a:pt x="186" y="3"/>
                  <a:pt x="191" y="9"/>
                </a:cubicBezTo>
                <a:cubicBezTo>
                  <a:pt x="197" y="14"/>
                  <a:pt x="200" y="21"/>
                  <a:pt x="200" y="30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188" y="104"/>
                  <a:pt x="188" y="104"/>
                  <a:pt x="188" y="104"/>
                </a:cubicBezTo>
                <a:cubicBezTo>
                  <a:pt x="188" y="30"/>
                  <a:pt x="188" y="30"/>
                  <a:pt x="188" y="30"/>
                </a:cubicBezTo>
                <a:cubicBezTo>
                  <a:pt x="188" y="25"/>
                  <a:pt x="186" y="21"/>
                  <a:pt x="183" y="18"/>
                </a:cubicBezTo>
                <a:cubicBezTo>
                  <a:pt x="179" y="14"/>
                  <a:pt x="175" y="13"/>
                  <a:pt x="170" y="13"/>
                </a:cubicBezTo>
                <a:cubicBezTo>
                  <a:pt x="56" y="13"/>
                  <a:pt x="56" y="13"/>
                  <a:pt x="56" y="13"/>
                </a:cubicBezTo>
                <a:cubicBezTo>
                  <a:pt x="75" y="28"/>
                  <a:pt x="75" y="28"/>
                  <a:pt x="75" y="28"/>
                </a:cubicBezTo>
                <a:cubicBezTo>
                  <a:pt x="77" y="30"/>
                  <a:pt x="77" y="34"/>
                  <a:pt x="75" y="37"/>
                </a:cubicBezTo>
                <a:cubicBezTo>
                  <a:pt x="75" y="37"/>
                  <a:pt x="75" y="37"/>
                  <a:pt x="75" y="37"/>
                </a:cubicBezTo>
                <a:cubicBezTo>
                  <a:pt x="12" y="112"/>
                  <a:pt x="12" y="112"/>
                  <a:pt x="12" y="112"/>
                </a:cubicBezTo>
                <a:cubicBezTo>
                  <a:pt x="12" y="228"/>
                  <a:pt x="12" y="228"/>
                  <a:pt x="12" y="228"/>
                </a:cubicBezTo>
                <a:cubicBezTo>
                  <a:pt x="12" y="232"/>
                  <a:pt x="14" y="236"/>
                  <a:pt x="17" y="240"/>
                </a:cubicBezTo>
                <a:cubicBezTo>
                  <a:pt x="20" y="243"/>
                  <a:pt x="25" y="245"/>
                  <a:pt x="29" y="245"/>
                </a:cubicBezTo>
                <a:cubicBezTo>
                  <a:pt x="67" y="245"/>
                  <a:pt x="67" y="245"/>
                  <a:pt x="67" y="245"/>
                </a:cubicBezTo>
                <a:cubicBezTo>
                  <a:pt x="62" y="257"/>
                  <a:pt x="62" y="257"/>
                  <a:pt x="62" y="257"/>
                </a:cubicBezTo>
                <a:cubicBezTo>
                  <a:pt x="29" y="257"/>
                  <a:pt x="29" y="257"/>
                  <a:pt x="29" y="257"/>
                </a:cubicBezTo>
                <a:cubicBezTo>
                  <a:pt x="21" y="257"/>
                  <a:pt x="14" y="254"/>
                  <a:pt x="9" y="248"/>
                </a:cubicBezTo>
                <a:cubicBezTo>
                  <a:pt x="3" y="243"/>
                  <a:pt x="0" y="236"/>
                  <a:pt x="0" y="228"/>
                </a:cubicBezTo>
                <a:cubicBezTo>
                  <a:pt x="0" y="110"/>
                  <a:pt x="0" y="110"/>
                  <a:pt x="0" y="110"/>
                </a:cubicBezTo>
                <a:cubicBezTo>
                  <a:pt x="0" y="109"/>
                  <a:pt x="0" y="108"/>
                  <a:pt x="0" y="108"/>
                </a:cubicBezTo>
                <a:cubicBezTo>
                  <a:pt x="34" y="5"/>
                  <a:pt x="34" y="5"/>
                  <a:pt x="34" y="5"/>
                </a:cubicBezTo>
                <a:cubicBezTo>
                  <a:pt x="34" y="4"/>
                  <a:pt x="34" y="4"/>
                  <a:pt x="34" y="3"/>
                </a:cubicBezTo>
                <a:cubicBezTo>
                  <a:pt x="34" y="3"/>
                  <a:pt x="34" y="3"/>
                  <a:pt x="34" y="3"/>
                </a:cubicBezTo>
                <a:cubicBezTo>
                  <a:pt x="34" y="3"/>
                  <a:pt x="34" y="3"/>
                  <a:pt x="34" y="3"/>
                </a:cubicBezTo>
                <a:cubicBezTo>
                  <a:pt x="34" y="3"/>
                  <a:pt x="34" y="3"/>
                  <a:pt x="34" y="3"/>
                </a:cubicBezTo>
                <a:cubicBezTo>
                  <a:pt x="34" y="3"/>
                  <a:pt x="34" y="3"/>
                  <a:pt x="34" y="3"/>
                </a:cubicBezTo>
                <a:cubicBezTo>
                  <a:pt x="34" y="3"/>
                  <a:pt x="34" y="3"/>
                  <a:pt x="34" y="3"/>
                </a:cubicBezTo>
                <a:cubicBezTo>
                  <a:pt x="35" y="3"/>
                  <a:pt x="35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2"/>
                  <a:pt x="36" y="2"/>
                  <a:pt x="36" y="2"/>
                </a:cubicBezTo>
                <a:cubicBezTo>
                  <a:pt x="36" y="1"/>
                  <a:pt x="36" y="1"/>
                  <a:pt x="36" y="1"/>
                </a:cubicBezTo>
                <a:cubicBezTo>
                  <a:pt x="36" y="1"/>
                  <a:pt x="37" y="1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9" y="0"/>
                  <a:pt x="39" y="0"/>
                  <a:pt x="39" y="0"/>
                </a:cubicBezTo>
                <a:cubicBezTo>
                  <a:pt x="39" y="0"/>
                  <a:pt x="39" y="0"/>
                  <a:pt x="39" y="0"/>
                </a:cubicBezTo>
                <a:cubicBezTo>
                  <a:pt x="39" y="0"/>
                  <a:pt x="39" y="0"/>
                  <a:pt x="40" y="0"/>
                </a:cubicBezTo>
                <a:cubicBezTo>
                  <a:pt x="40" y="0"/>
                  <a:pt x="40" y="0"/>
                  <a:pt x="40" y="0"/>
                </a:cubicBezTo>
                <a:close/>
                <a:moveTo>
                  <a:pt x="37" y="170"/>
                </a:moveTo>
                <a:cubicBezTo>
                  <a:pt x="37" y="180"/>
                  <a:pt x="37" y="180"/>
                  <a:pt x="37" y="180"/>
                </a:cubicBezTo>
                <a:cubicBezTo>
                  <a:pt x="101" y="180"/>
                  <a:pt x="101" y="180"/>
                  <a:pt x="101" y="180"/>
                </a:cubicBezTo>
                <a:cubicBezTo>
                  <a:pt x="101" y="170"/>
                  <a:pt x="101" y="170"/>
                  <a:pt x="101" y="170"/>
                </a:cubicBezTo>
                <a:cubicBezTo>
                  <a:pt x="37" y="170"/>
                  <a:pt x="37" y="170"/>
                  <a:pt x="37" y="170"/>
                </a:cubicBezTo>
                <a:close/>
                <a:moveTo>
                  <a:pt x="37" y="143"/>
                </a:moveTo>
                <a:cubicBezTo>
                  <a:pt x="37" y="153"/>
                  <a:pt x="37" y="153"/>
                  <a:pt x="37" y="153"/>
                </a:cubicBezTo>
                <a:cubicBezTo>
                  <a:pt x="101" y="153"/>
                  <a:pt x="101" y="153"/>
                  <a:pt x="101" y="153"/>
                </a:cubicBezTo>
                <a:cubicBezTo>
                  <a:pt x="101" y="143"/>
                  <a:pt x="101" y="143"/>
                  <a:pt x="101" y="143"/>
                </a:cubicBezTo>
                <a:cubicBezTo>
                  <a:pt x="37" y="143"/>
                  <a:pt x="37" y="143"/>
                  <a:pt x="37" y="143"/>
                </a:cubicBezTo>
                <a:close/>
                <a:moveTo>
                  <a:pt x="37" y="117"/>
                </a:moveTo>
                <a:cubicBezTo>
                  <a:pt x="37" y="127"/>
                  <a:pt x="37" y="127"/>
                  <a:pt x="37" y="127"/>
                </a:cubicBezTo>
                <a:cubicBezTo>
                  <a:pt x="166" y="127"/>
                  <a:pt x="166" y="127"/>
                  <a:pt x="166" y="127"/>
                </a:cubicBezTo>
                <a:cubicBezTo>
                  <a:pt x="166" y="117"/>
                  <a:pt x="166" y="117"/>
                  <a:pt x="166" y="117"/>
                </a:cubicBezTo>
                <a:cubicBezTo>
                  <a:pt x="37" y="117"/>
                  <a:pt x="37" y="117"/>
                  <a:pt x="37" y="117"/>
                </a:cubicBezTo>
                <a:close/>
                <a:moveTo>
                  <a:pt x="104" y="86"/>
                </a:moveTo>
                <a:cubicBezTo>
                  <a:pt x="104" y="96"/>
                  <a:pt x="104" y="96"/>
                  <a:pt x="104" y="96"/>
                </a:cubicBezTo>
                <a:cubicBezTo>
                  <a:pt x="166" y="96"/>
                  <a:pt x="166" y="96"/>
                  <a:pt x="166" y="96"/>
                </a:cubicBezTo>
                <a:cubicBezTo>
                  <a:pt x="166" y="86"/>
                  <a:pt x="166" y="86"/>
                  <a:pt x="166" y="86"/>
                </a:cubicBezTo>
                <a:cubicBezTo>
                  <a:pt x="104" y="86"/>
                  <a:pt x="104" y="86"/>
                  <a:pt x="104" y="86"/>
                </a:cubicBezTo>
                <a:close/>
                <a:moveTo>
                  <a:pt x="104" y="59"/>
                </a:moveTo>
                <a:cubicBezTo>
                  <a:pt x="104" y="69"/>
                  <a:pt x="104" y="69"/>
                  <a:pt x="104" y="69"/>
                </a:cubicBezTo>
                <a:cubicBezTo>
                  <a:pt x="166" y="69"/>
                  <a:pt x="166" y="69"/>
                  <a:pt x="166" y="69"/>
                </a:cubicBezTo>
                <a:cubicBezTo>
                  <a:pt x="166" y="59"/>
                  <a:pt x="166" y="59"/>
                  <a:pt x="166" y="59"/>
                </a:cubicBezTo>
                <a:cubicBezTo>
                  <a:pt x="104" y="59"/>
                  <a:pt x="104" y="59"/>
                  <a:pt x="104" y="59"/>
                </a:cubicBezTo>
                <a:close/>
                <a:moveTo>
                  <a:pt x="104" y="34"/>
                </a:moveTo>
                <a:cubicBezTo>
                  <a:pt x="104" y="44"/>
                  <a:pt x="104" y="44"/>
                  <a:pt x="104" y="44"/>
                </a:cubicBezTo>
                <a:cubicBezTo>
                  <a:pt x="166" y="44"/>
                  <a:pt x="166" y="44"/>
                  <a:pt x="166" y="44"/>
                </a:cubicBezTo>
                <a:cubicBezTo>
                  <a:pt x="166" y="34"/>
                  <a:pt x="166" y="34"/>
                  <a:pt x="166" y="34"/>
                </a:cubicBezTo>
                <a:cubicBezTo>
                  <a:pt x="104" y="34"/>
                  <a:pt x="104" y="34"/>
                  <a:pt x="104" y="34"/>
                </a:cubicBezTo>
                <a:close/>
                <a:moveTo>
                  <a:pt x="194" y="117"/>
                </a:moveTo>
                <a:cubicBezTo>
                  <a:pt x="94" y="217"/>
                  <a:pt x="94" y="217"/>
                  <a:pt x="94" y="217"/>
                </a:cubicBezTo>
                <a:cubicBezTo>
                  <a:pt x="124" y="248"/>
                  <a:pt x="124" y="248"/>
                  <a:pt x="124" y="248"/>
                </a:cubicBezTo>
                <a:cubicBezTo>
                  <a:pt x="224" y="147"/>
                  <a:pt x="224" y="147"/>
                  <a:pt x="224" y="147"/>
                </a:cubicBezTo>
                <a:cubicBezTo>
                  <a:pt x="194" y="117"/>
                  <a:pt x="194" y="117"/>
                  <a:pt x="194" y="117"/>
                </a:cubicBezTo>
                <a:close/>
                <a:moveTo>
                  <a:pt x="90" y="222"/>
                </a:moveTo>
                <a:cubicBezTo>
                  <a:pt x="78" y="255"/>
                  <a:pt x="78" y="255"/>
                  <a:pt x="78" y="255"/>
                </a:cubicBezTo>
                <a:cubicBezTo>
                  <a:pt x="88" y="264"/>
                  <a:pt x="88" y="264"/>
                  <a:pt x="88" y="264"/>
                </a:cubicBezTo>
                <a:cubicBezTo>
                  <a:pt x="120" y="252"/>
                  <a:pt x="120" y="252"/>
                  <a:pt x="120" y="252"/>
                </a:cubicBezTo>
                <a:cubicBezTo>
                  <a:pt x="90" y="222"/>
                  <a:pt x="90" y="222"/>
                  <a:pt x="90" y="222"/>
                </a:cubicBezTo>
                <a:close/>
                <a:moveTo>
                  <a:pt x="200" y="192"/>
                </a:moveTo>
                <a:cubicBezTo>
                  <a:pt x="188" y="205"/>
                  <a:pt x="188" y="205"/>
                  <a:pt x="188" y="205"/>
                </a:cubicBezTo>
                <a:cubicBezTo>
                  <a:pt x="188" y="228"/>
                  <a:pt x="188" y="228"/>
                  <a:pt x="188" y="228"/>
                </a:cubicBezTo>
                <a:cubicBezTo>
                  <a:pt x="188" y="232"/>
                  <a:pt x="186" y="236"/>
                  <a:pt x="183" y="240"/>
                </a:cubicBezTo>
                <a:cubicBezTo>
                  <a:pt x="179" y="243"/>
                  <a:pt x="175" y="245"/>
                  <a:pt x="170" y="245"/>
                </a:cubicBezTo>
                <a:cubicBezTo>
                  <a:pt x="147" y="245"/>
                  <a:pt x="147" y="245"/>
                  <a:pt x="147" y="245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45" y="257"/>
                  <a:pt x="145" y="257"/>
                  <a:pt x="145" y="257"/>
                </a:cubicBezTo>
                <a:cubicBezTo>
                  <a:pt x="170" y="257"/>
                  <a:pt x="170" y="257"/>
                  <a:pt x="170" y="257"/>
                </a:cubicBezTo>
                <a:cubicBezTo>
                  <a:pt x="179" y="257"/>
                  <a:pt x="186" y="254"/>
                  <a:pt x="191" y="248"/>
                </a:cubicBezTo>
                <a:cubicBezTo>
                  <a:pt x="197" y="243"/>
                  <a:pt x="200" y="236"/>
                  <a:pt x="200" y="228"/>
                </a:cubicBezTo>
                <a:cubicBezTo>
                  <a:pt x="200" y="192"/>
                  <a:pt x="200" y="192"/>
                  <a:pt x="200" y="192"/>
                </a:cubicBezTo>
                <a:close/>
                <a:moveTo>
                  <a:pt x="22" y="81"/>
                </a:moveTo>
                <a:cubicBezTo>
                  <a:pt x="62" y="34"/>
                  <a:pt x="62" y="34"/>
                  <a:pt x="62" y="34"/>
                </a:cubicBezTo>
                <a:cubicBezTo>
                  <a:pt x="43" y="17"/>
                  <a:pt x="43" y="17"/>
                  <a:pt x="43" y="17"/>
                </a:cubicBezTo>
                <a:lnTo>
                  <a:pt x="22" y="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+mn-ea"/>
              <a:cs typeface="+mn-ea"/>
            </a:endParaRPr>
          </a:p>
        </p:txBody>
      </p:sp>
      <p:sp>
        <p:nvSpPr>
          <p:cNvPr id="33" name="Oval 35"/>
          <p:cNvSpPr/>
          <p:nvPr/>
        </p:nvSpPr>
        <p:spPr bwMode="auto">
          <a:xfrm rot="16200000">
            <a:off x="3906829" y="1716241"/>
            <a:ext cx="1990725" cy="1990725"/>
          </a:xfrm>
          <a:prstGeom prst="ellipse">
            <a:avLst/>
          </a:pr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cs typeface="+mn-ea"/>
            </a:endParaRPr>
          </a:p>
        </p:txBody>
      </p:sp>
      <p:sp>
        <p:nvSpPr>
          <p:cNvPr id="35" name="TextBox 12"/>
          <p:cNvSpPr txBox="1">
            <a:spLocks noChangeArrowheads="1"/>
          </p:cNvSpPr>
          <p:nvPr/>
        </p:nvSpPr>
        <p:spPr bwMode="auto">
          <a:xfrm>
            <a:off x="4203691" y="2879877"/>
            <a:ext cx="13700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1600" b="1">
                <a:solidFill>
                  <a:schemeClr val="bg1"/>
                </a:solidFill>
                <a:latin typeface="+mn-ea"/>
                <a:ea typeface="+mn-ea"/>
                <a:cs typeface="+mn-ea"/>
              </a:rPr>
              <a:t>添加标题</a:t>
            </a:r>
            <a:endParaRPr lang="en-US" altLang="zh-CN" sz="1600" b="1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36" name="Freeform 84" descr="D:\51PPT模板网\51pptmoban.com\图片.jpg"/>
          <p:cNvSpPr>
            <a:spLocks noEditPoints="1"/>
          </p:cNvSpPr>
          <p:nvPr/>
        </p:nvSpPr>
        <p:spPr bwMode="auto">
          <a:xfrm>
            <a:off x="4618028" y="1984527"/>
            <a:ext cx="539750" cy="692150"/>
          </a:xfrm>
          <a:custGeom>
            <a:gdLst>
              <a:gd name="T0" fmla="*/ 2147483646 w 224"/>
              <a:gd name="T1" fmla="*/ 2147483646 h 287"/>
              <a:gd name="T2" fmla="*/ 2147483646 w 224"/>
              <a:gd name="T3" fmla="*/ 2147483646 h 287"/>
              <a:gd name="T4" fmla="*/ 2147483646 w 224"/>
              <a:gd name="T5" fmla="*/ 2147483646 h 287"/>
              <a:gd name="T6" fmla="*/ 0 w 224"/>
              <a:gd name="T7" fmla="*/ 2147483646 h 287"/>
              <a:gd name="T8" fmla="*/ 2147483646 w 224"/>
              <a:gd name="T9" fmla="*/ 2147483646 h 287"/>
              <a:gd name="T10" fmla="*/ 2147483646 w 224"/>
              <a:gd name="T11" fmla="*/ 2147483646 h 287"/>
              <a:gd name="T12" fmla="*/ 2147483646 w 224"/>
              <a:gd name="T13" fmla="*/ 2147483646 h 287"/>
              <a:gd name="T14" fmla="*/ 2147483646 w 224"/>
              <a:gd name="T15" fmla="*/ 2147483646 h 287"/>
              <a:gd name="T16" fmla="*/ 2147483646 w 224"/>
              <a:gd name="T17" fmla="*/ 2147483646 h 287"/>
              <a:gd name="T18" fmla="*/ 2147483646 w 224"/>
              <a:gd name="T19" fmla="*/ 2147483646 h 287"/>
              <a:gd name="T20" fmla="*/ 2147483646 w 224"/>
              <a:gd name="T21" fmla="*/ 2147483646 h 287"/>
              <a:gd name="T22" fmla="*/ 2147483646 w 224"/>
              <a:gd name="T23" fmla="*/ 2147483646 h 287"/>
              <a:gd name="T24" fmla="*/ 2147483646 w 224"/>
              <a:gd name="T25" fmla="*/ 2147483646 h 287"/>
              <a:gd name="T26" fmla="*/ 2147483646 w 224"/>
              <a:gd name="T27" fmla="*/ 2147483646 h 287"/>
              <a:gd name="T28" fmla="*/ 2147483646 w 224"/>
              <a:gd name="T29" fmla="*/ 2147483646 h 287"/>
              <a:gd name="T30" fmla="*/ 2147483646 w 224"/>
              <a:gd name="T31" fmla="*/ 2147483646 h 287"/>
              <a:gd name="T32" fmla="*/ 2147483646 w 224"/>
              <a:gd name="T33" fmla="*/ 2147483646 h 287"/>
              <a:gd name="T34" fmla="*/ 2147483646 w 224"/>
              <a:gd name="T35" fmla="*/ 2147483646 h 287"/>
              <a:gd name="T36" fmla="*/ 2147483646 w 224"/>
              <a:gd name="T37" fmla="*/ 2147483646 h 287"/>
              <a:gd name="T38" fmla="*/ 2147483646 w 224"/>
              <a:gd name="T39" fmla="*/ 2147483646 h 287"/>
              <a:gd name="T40" fmla="*/ 2147483646 w 224"/>
              <a:gd name="T41" fmla="*/ 2147483646 h 287"/>
              <a:gd name="T42" fmla="*/ 2147483646 w 224"/>
              <a:gd name="T43" fmla="*/ 2147483646 h 287"/>
              <a:gd name="T44" fmla="*/ 2147483646 w 224"/>
              <a:gd name="T45" fmla="*/ 2147483646 h 287"/>
              <a:gd name="T46" fmla="*/ 2147483646 w 224"/>
              <a:gd name="T47" fmla="*/ 2147483646 h 287"/>
              <a:gd name="T48" fmla="*/ 2147483646 w 224"/>
              <a:gd name="T49" fmla="*/ 2147483646 h 287"/>
              <a:gd name="T50" fmla="*/ 2147483646 w 224"/>
              <a:gd name="T51" fmla="*/ 2147483646 h 287"/>
              <a:gd name="T52" fmla="*/ 2147483646 w 224"/>
              <a:gd name="T53" fmla="*/ 2147483646 h 287"/>
              <a:gd name="T54" fmla="*/ 2147483646 w 224"/>
              <a:gd name="T55" fmla="*/ 2147483646 h 287"/>
              <a:gd name="T56" fmla="*/ 2147483646 w 224"/>
              <a:gd name="T57" fmla="*/ 2147483646 h 287"/>
              <a:gd name="T58" fmla="*/ 2147483646 w 224"/>
              <a:gd name="T59" fmla="*/ 2147483646 h 287"/>
              <a:gd name="T60" fmla="*/ 2147483646 w 224"/>
              <a:gd name="T61" fmla="*/ 2147483646 h 287"/>
              <a:gd name="T62" fmla="*/ 2147483646 w 224"/>
              <a:gd name="T63" fmla="*/ 2147483646 h 287"/>
              <a:gd name="T64" fmla="*/ 2147483646 w 224"/>
              <a:gd name="T65" fmla="*/ 2147483646 h 287"/>
              <a:gd name="T66" fmla="*/ 2147483646 w 224"/>
              <a:gd name="T67" fmla="*/ 2147483646 h 287"/>
              <a:gd name="T68" fmla="*/ 2147483646 w 224"/>
              <a:gd name="T69" fmla="*/ 2147483646 h 287"/>
              <a:gd name="T70" fmla="*/ 2147483646 w 224"/>
              <a:gd name="T71" fmla="*/ 2147483646 h 287"/>
              <a:gd name="T72" fmla="*/ 2147483646 w 224"/>
              <a:gd name="T73" fmla="*/ 2147483646 h 287"/>
              <a:gd name="T74" fmla="*/ 2147483646 w 224"/>
              <a:gd name="T75" fmla="*/ 2147483646 h 287"/>
              <a:gd name="T76" fmla="*/ 2147483646 w 224"/>
              <a:gd name="T77" fmla="*/ 2147483646 h 287"/>
              <a:gd name="T78" fmla="*/ 2147483646 w 224"/>
              <a:gd name="T79" fmla="*/ 2147483646 h 287"/>
              <a:gd name="T80" fmla="*/ 2147483646 w 224"/>
              <a:gd name="T81" fmla="*/ 2147483646 h 287"/>
              <a:gd name="T82" fmla="*/ 2147483646 w 224"/>
              <a:gd name="T83" fmla="*/ 2147483646 h 287"/>
              <a:gd name="T84" fmla="*/ 2147483646 w 224"/>
              <a:gd name="T85" fmla="*/ 2147483646 h 287"/>
              <a:gd name="T86" fmla="*/ 2147483646 w 224"/>
              <a:gd name="T87" fmla="*/ 2147483646 h 287"/>
              <a:gd name="T88" fmla="*/ 2147483646 w 224"/>
              <a:gd name="T89" fmla="*/ 2147483646 h 287"/>
              <a:gd name="T90" fmla="*/ 2147483646 w 224"/>
              <a:gd name="T91" fmla="*/ 2147483646 h 287"/>
              <a:gd name="T92" fmla="*/ 2147483646 w 224"/>
              <a:gd name="T93" fmla="*/ 2147483646 h 287"/>
              <a:gd name="T94" fmla="*/ 2147483646 w 224"/>
              <a:gd name="T95" fmla="*/ 2147483646 h 287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</a:gdLst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0" t="0" r="r" b="b"/>
            <a:pathLst>
              <a:path w="224" h="287">
                <a:moveTo>
                  <a:pt x="12" y="70"/>
                </a:moveTo>
                <a:cubicBezTo>
                  <a:pt x="16" y="77"/>
                  <a:pt x="21" y="82"/>
                  <a:pt x="27" y="86"/>
                </a:cubicBezTo>
                <a:cubicBezTo>
                  <a:pt x="33" y="90"/>
                  <a:pt x="41" y="92"/>
                  <a:pt x="49" y="93"/>
                </a:cubicBezTo>
                <a:cubicBezTo>
                  <a:pt x="52" y="94"/>
                  <a:pt x="54" y="97"/>
                  <a:pt x="54" y="100"/>
                </a:cubicBezTo>
                <a:cubicBezTo>
                  <a:pt x="54" y="100"/>
                  <a:pt x="54" y="100"/>
                  <a:pt x="54" y="10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4" y="285"/>
                  <a:pt x="52" y="287"/>
                  <a:pt x="48" y="287"/>
                </a:cubicBezTo>
                <a:cubicBezTo>
                  <a:pt x="47" y="287"/>
                  <a:pt x="47" y="287"/>
                  <a:pt x="47" y="287"/>
                </a:cubicBezTo>
                <a:cubicBezTo>
                  <a:pt x="38" y="286"/>
                  <a:pt x="29" y="283"/>
                  <a:pt x="21" y="279"/>
                </a:cubicBezTo>
                <a:cubicBezTo>
                  <a:pt x="13" y="274"/>
                  <a:pt x="6" y="267"/>
                  <a:pt x="1" y="257"/>
                </a:cubicBezTo>
                <a:cubicBezTo>
                  <a:pt x="0" y="256"/>
                  <a:pt x="0" y="255"/>
                  <a:pt x="0" y="254"/>
                </a:cubicBezTo>
                <a:cubicBezTo>
                  <a:pt x="0" y="254"/>
                  <a:pt x="0" y="254"/>
                  <a:pt x="0" y="254"/>
                </a:cubicBezTo>
                <a:cubicBezTo>
                  <a:pt x="0" y="73"/>
                  <a:pt x="0" y="73"/>
                  <a:pt x="0" y="73"/>
                </a:cubicBezTo>
                <a:cubicBezTo>
                  <a:pt x="0" y="70"/>
                  <a:pt x="3" y="67"/>
                  <a:pt x="6" y="67"/>
                </a:cubicBezTo>
                <a:cubicBezTo>
                  <a:pt x="9" y="67"/>
                  <a:pt x="11" y="68"/>
                  <a:pt x="12" y="70"/>
                </a:cubicBezTo>
                <a:close/>
                <a:moveTo>
                  <a:pt x="135" y="180"/>
                </a:moveTo>
                <a:cubicBezTo>
                  <a:pt x="135" y="180"/>
                  <a:pt x="135" y="180"/>
                  <a:pt x="135" y="180"/>
                </a:cubicBezTo>
                <a:cubicBezTo>
                  <a:pt x="135" y="201"/>
                  <a:pt x="151" y="217"/>
                  <a:pt x="171" y="217"/>
                </a:cubicBezTo>
                <a:cubicBezTo>
                  <a:pt x="192" y="217"/>
                  <a:pt x="208" y="201"/>
                  <a:pt x="208" y="180"/>
                </a:cubicBezTo>
                <a:cubicBezTo>
                  <a:pt x="208" y="180"/>
                  <a:pt x="208" y="180"/>
                  <a:pt x="208" y="180"/>
                </a:cubicBezTo>
                <a:cubicBezTo>
                  <a:pt x="200" y="177"/>
                  <a:pt x="194" y="172"/>
                  <a:pt x="190" y="166"/>
                </a:cubicBezTo>
                <a:cubicBezTo>
                  <a:pt x="178" y="175"/>
                  <a:pt x="162" y="180"/>
                  <a:pt x="143" y="180"/>
                </a:cubicBezTo>
                <a:cubicBezTo>
                  <a:pt x="140" y="180"/>
                  <a:pt x="137" y="180"/>
                  <a:pt x="135" y="180"/>
                </a:cubicBezTo>
                <a:close/>
                <a:moveTo>
                  <a:pt x="185" y="183"/>
                </a:moveTo>
                <a:cubicBezTo>
                  <a:pt x="188" y="183"/>
                  <a:pt x="190" y="185"/>
                  <a:pt x="190" y="188"/>
                </a:cubicBezTo>
                <a:cubicBezTo>
                  <a:pt x="190" y="191"/>
                  <a:pt x="188" y="193"/>
                  <a:pt x="185" y="193"/>
                </a:cubicBezTo>
                <a:cubicBezTo>
                  <a:pt x="183" y="193"/>
                  <a:pt x="181" y="191"/>
                  <a:pt x="181" y="188"/>
                </a:cubicBezTo>
                <a:cubicBezTo>
                  <a:pt x="181" y="185"/>
                  <a:pt x="183" y="183"/>
                  <a:pt x="185" y="183"/>
                </a:cubicBezTo>
                <a:close/>
                <a:moveTo>
                  <a:pt x="156" y="183"/>
                </a:moveTo>
                <a:cubicBezTo>
                  <a:pt x="159" y="183"/>
                  <a:pt x="161" y="185"/>
                  <a:pt x="161" y="188"/>
                </a:cubicBezTo>
                <a:cubicBezTo>
                  <a:pt x="161" y="191"/>
                  <a:pt x="159" y="193"/>
                  <a:pt x="156" y="193"/>
                </a:cubicBezTo>
                <a:cubicBezTo>
                  <a:pt x="153" y="193"/>
                  <a:pt x="151" y="191"/>
                  <a:pt x="151" y="188"/>
                </a:cubicBezTo>
                <a:cubicBezTo>
                  <a:pt x="151" y="185"/>
                  <a:pt x="153" y="183"/>
                  <a:pt x="156" y="183"/>
                </a:cubicBezTo>
                <a:close/>
                <a:moveTo>
                  <a:pt x="190" y="136"/>
                </a:moveTo>
                <a:cubicBezTo>
                  <a:pt x="190" y="136"/>
                  <a:pt x="190" y="136"/>
                  <a:pt x="190" y="136"/>
                </a:cubicBezTo>
                <a:cubicBezTo>
                  <a:pt x="191" y="136"/>
                  <a:pt x="192" y="137"/>
                  <a:pt x="192" y="137"/>
                </a:cubicBezTo>
                <a:cubicBezTo>
                  <a:pt x="193" y="137"/>
                  <a:pt x="193" y="137"/>
                  <a:pt x="193" y="137"/>
                </a:cubicBezTo>
                <a:cubicBezTo>
                  <a:pt x="193" y="137"/>
                  <a:pt x="193" y="137"/>
                  <a:pt x="193" y="137"/>
                </a:cubicBezTo>
                <a:cubicBezTo>
                  <a:pt x="193" y="138"/>
                  <a:pt x="193" y="138"/>
                  <a:pt x="193" y="138"/>
                </a:cubicBezTo>
                <a:cubicBezTo>
                  <a:pt x="194" y="138"/>
                  <a:pt x="195" y="138"/>
                  <a:pt x="195" y="138"/>
                </a:cubicBezTo>
                <a:cubicBezTo>
                  <a:pt x="195" y="138"/>
                  <a:pt x="195" y="138"/>
                  <a:pt x="195" y="138"/>
                </a:cubicBezTo>
                <a:cubicBezTo>
                  <a:pt x="195" y="139"/>
                  <a:pt x="196" y="139"/>
                  <a:pt x="196" y="139"/>
                </a:cubicBezTo>
                <a:cubicBezTo>
                  <a:pt x="196" y="139"/>
                  <a:pt x="196" y="139"/>
                  <a:pt x="196" y="139"/>
                </a:cubicBezTo>
                <a:cubicBezTo>
                  <a:pt x="196" y="139"/>
                  <a:pt x="196" y="139"/>
                  <a:pt x="197" y="139"/>
                </a:cubicBezTo>
                <a:cubicBezTo>
                  <a:pt x="197" y="139"/>
                  <a:pt x="197" y="139"/>
                  <a:pt x="197" y="139"/>
                </a:cubicBezTo>
                <a:cubicBezTo>
                  <a:pt x="197" y="140"/>
                  <a:pt x="197" y="140"/>
                  <a:pt x="197" y="140"/>
                </a:cubicBezTo>
                <a:cubicBezTo>
                  <a:pt x="198" y="140"/>
                  <a:pt x="198" y="140"/>
                  <a:pt x="198" y="140"/>
                </a:cubicBezTo>
                <a:cubicBezTo>
                  <a:pt x="198" y="140"/>
                  <a:pt x="198" y="140"/>
                  <a:pt x="198" y="140"/>
                </a:cubicBezTo>
                <a:cubicBezTo>
                  <a:pt x="198" y="141"/>
                  <a:pt x="198" y="141"/>
                  <a:pt x="198" y="141"/>
                </a:cubicBezTo>
                <a:cubicBezTo>
                  <a:pt x="199" y="141"/>
                  <a:pt x="199" y="141"/>
                  <a:pt x="199" y="141"/>
                </a:cubicBezTo>
                <a:cubicBezTo>
                  <a:pt x="199" y="141"/>
                  <a:pt x="199" y="141"/>
                  <a:pt x="199" y="141"/>
                </a:cubicBezTo>
                <a:cubicBezTo>
                  <a:pt x="199" y="141"/>
                  <a:pt x="200" y="141"/>
                  <a:pt x="200" y="141"/>
                </a:cubicBezTo>
                <a:cubicBezTo>
                  <a:pt x="200" y="142"/>
                  <a:pt x="200" y="142"/>
                  <a:pt x="200" y="142"/>
                </a:cubicBezTo>
                <a:cubicBezTo>
                  <a:pt x="200" y="142"/>
                  <a:pt x="200" y="142"/>
                  <a:pt x="200" y="142"/>
                </a:cubicBezTo>
                <a:cubicBezTo>
                  <a:pt x="201" y="142"/>
                  <a:pt x="201" y="142"/>
                  <a:pt x="201" y="142"/>
                </a:cubicBezTo>
                <a:cubicBezTo>
                  <a:pt x="201" y="142"/>
                  <a:pt x="201" y="142"/>
                  <a:pt x="201" y="143"/>
                </a:cubicBezTo>
                <a:cubicBezTo>
                  <a:pt x="202" y="143"/>
                  <a:pt x="202" y="143"/>
                  <a:pt x="202" y="143"/>
                </a:cubicBezTo>
                <a:cubicBezTo>
                  <a:pt x="202" y="143"/>
                  <a:pt x="202" y="143"/>
                  <a:pt x="202" y="143"/>
                </a:cubicBezTo>
                <a:cubicBezTo>
                  <a:pt x="202" y="143"/>
                  <a:pt x="202" y="143"/>
                  <a:pt x="202" y="143"/>
                </a:cubicBezTo>
                <a:cubicBezTo>
                  <a:pt x="203" y="144"/>
                  <a:pt x="203" y="144"/>
                  <a:pt x="203" y="144"/>
                </a:cubicBezTo>
                <a:cubicBezTo>
                  <a:pt x="203" y="144"/>
                  <a:pt x="203" y="144"/>
                  <a:pt x="203" y="144"/>
                </a:cubicBezTo>
                <a:cubicBezTo>
                  <a:pt x="203" y="144"/>
                  <a:pt x="203" y="144"/>
                  <a:pt x="203" y="144"/>
                </a:cubicBezTo>
                <a:cubicBezTo>
                  <a:pt x="204" y="145"/>
                  <a:pt x="204" y="145"/>
                  <a:pt x="204" y="145"/>
                </a:cubicBezTo>
                <a:cubicBezTo>
                  <a:pt x="204" y="145"/>
                  <a:pt x="204" y="145"/>
                  <a:pt x="204" y="145"/>
                </a:cubicBezTo>
                <a:cubicBezTo>
                  <a:pt x="204" y="145"/>
                  <a:pt x="204" y="145"/>
                  <a:pt x="204" y="145"/>
                </a:cubicBezTo>
                <a:cubicBezTo>
                  <a:pt x="205" y="146"/>
                  <a:pt x="205" y="146"/>
                  <a:pt x="205" y="146"/>
                </a:cubicBezTo>
                <a:cubicBezTo>
                  <a:pt x="205" y="146"/>
                  <a:pt x="205" y="146"/>
                  <a:pt x="205" y="146"/>
                </a:cubicBezTo>
                <a:cubicBezTo>
                  <a:pt x="214" y="154"/>
                  <a:pt x="219" y="166"/>
                  <a:pt x="219" y="180"/>
                </a:cubicBezTo>
                <a:cubicBezTo>
                  <a:pt x="219" y="181"/>
                  <a:pt x="219" y="183"/>
                  <a:pt x="219" y="185"/>
                </a:cubicBezTo>
                <a:cubicBezTo>
                  <a:pt x="219" y="185"/>
                  <a:pt x="219" y="185"/>
                  <a:pt x="219" y="185"/>
                </a:cubicBezTo>
                <a:cubicBezTo>
                  <a:pt x="219" y="185"/>
                  <a:pt x="219" y="185"/>
                  <a:pt x="219" y="185"/>
                </a:cubicBezTo>
                <a:cubicBezTo>
                  <a:pt x="219" y="250"/>
                  <a:pt x="219" y="250"/>
                  <a:pt x="219" y="250"/>
                </a:cubicBezTo>
                <a:cubicBezTo>
                  <a:pt x="200" y="215"/>
                  <a:pt x="147" y="214"/>
                  <a:pt x="124" y="248"/>
                </a:cubicBezTo>
                <a:cubicBezTo>
                  <a:pt x="124" y="178"/>
                  <a:pt x="124" y="178"/>
                  <a:pt x="124" y="178"/>
                </a:cubicBezTo>
                <a:cubicBezTo>
                  <a:pt x="124" y="178"/>
                  <a:pt x="124" y="178"/>
                  <a:pt x="124" y="178"/>
                </a:cubicBezTo>
                <a:cubicBezTo>
                  <a:pt x="124" y="178"/>
                  <a:pt x="124" y="178"/>
                  <a:pt x="124" y="178"/>
                </a:cubicBezTo>
                <a:cubicBezTo>
                  <a:pt x="124" y="178"/>
                  <a:pt x="124" y="178"/>
                  <a:pt x="124" y="178"/>
                </a:cubicBezTo>
                <a:cubicBezTo>
                  <a:pt x="124" y="178"/>
                  <a:pt x="124" y="178"/>
                  <a:pt x="124" y="178"/>
                </a:cubicBezTo>
                <a:cubicBezTo>
                  <a:pt x="125" y="153"/>
                  <a:pt x="146" y="132"/>
                  <a:pt x="172" y="132"/>
                </a:cubicBezTo>
                <a:cubicBezTo>
                  <a:pt x="178" y="132"/>
                  <a:pt x="184" y="134"/>
                  <a:pt x="190" y="136"/>
                </a:cubicBezTo>
                <a:close/>
                <a:moveTo>
                  <a:pt x="118" y="283"/>
                </a:moveTo>
                <a:cubicBezTo>
                  <a:pt x="168" y="283"/>
                  <a:pt x="168" y="283"/>
                  <a:pt x="168" y="283"/>
                </a:cubicBezTo>
                <a:cubicBezTo>
                  <a:pt x="150" y="234"/>
                  <a:pt x="150" y="234"/>
                  <a:pt x="150" y="234"/>
                </a:cubicBezTo>
                <a:cubicBezTo>
                  <a:pt x="132" y="243"/>
                  <a:pt x="120" y="262"/>
                  <a:pt x="118" y="283"/>
                </a:cubicBezTo>
                <a:close/>
                <a:moveTo>
                  <a:pt x="176" y="283"/>
                </a:moveTo>
                <a:cubicBezTo>
                  <a:pt x="224" y="283"/>
                  <a:pt x="224" y="283"/>
                  <a:pt x="224" y="283"/>
                </a:cubicBezTo>
                <a:cubicBezTo>
                  <a:pt x="221" y="262"/>
                  <a:pt x="210" y="243"/>
                  <a:pt x="191" y="234"/>
                </a:cubicBezTo>
                <a:cubicBezTo>
                  <a:pt x="176" y="283"/>
                  <a:pt x="176" y="283"/>
                  <a:pt x="176" y="283"/>
                </a:cubicBezTo>
                <a:close/>
                <a:moveTo>
                  <a:pt x="55" y="88"/>
                </a:moveTo>
                <a:cubicBezTo>
                  <a:pt x="172" y="37"/>
                  <a:pt x="172" y="37"/>
                  <a:pt x="172" y="37"/>
                </a:cubicBezTo>
                <a:cubicBezTo>
                  <a:pt x="174" y="37"/>
                  <a:pt x="175" y="35"/>
                  <a:pt x="174" y="34"/>
                </a:cubicBezTo>
                <a:cubicBezTo>
                  <a:pt x="173" y="32"/>
                  <a:pt x="172" y="32"/>
                  <a:pt x="170" y="32"/>
                </a:cubicBezTo>
                <a:cubicBezTo>
                  <a:pt x="52" y="83"/>
                  <a:pt x="52" y="83"/>
                  <a:pt x="52" y="83"/>
                </a:cubicBezTo>
                <a:cubicBezTo>
                  <a:pt x="51" y="83"/>
                  <a:pt x="50" y="85"/>
                  <a:pt x="51" y="87"/>
                </a:cubicBezTo>
                <a:cubicBezTo>
                  <a:pt x="51" y="88"/>
                  <a:pt x="53" y="89"/>
                  <a:pt x="55" y="88"/>
                </a:cubicBezTo>
                <a:close/>
                <a:moveTo>
                  <a:pt x="40" y="82"/>
                </a:moveTo>
                <a:cubicBezTo>
                  <a:pt x="157" y="31"/>
                  <a:pt x="157" y="31"/>
                  <a:pt x="157" y="31"/>
                </a:cubicBezTo>
                <a:cubicBezTo>
                  <a:pt x="159" y="30"/>
                  <a:pt x="160" y="29"/>
                  <a:pt x="159" y="27"/>
                </a:cubicBezTo>
                <a:cubicBezTo>
                  <a:pt x="158" y="26"/>
                  <a:pt x="157" y="25"/>
                  <a:pt x="155" y="26"/>
                </a:cubicBezTo>
                <a:cubicBezTo>
                  <a:pt x="37" y="76"/>
                  <a:pt x="37" y="76"/>
                  <a:pt x="37" y="76"/>
                </a:cubicBezTo>
                <a:cubicBezTo>
                  <a:pt x="36" y="77"/>
                  <a:pt x="35" y="79"/>
                  <a:pt x="36" y="80"/>
                </a:cubicBezTo>
                <a:cubicBezTo>
                  <a:pt x="36" y="82"/>
                  <a:pt x="38" y="82"/>
                  <a:pt x="40" y="82"/>
                </a:cubicBezTo>
                <a:close/>
                <a:moveTo>
                  <a:pt x="29" y="73"/>
                </a:moveTo>
                <a:cubicBezTo>
                  <a:pt x="147" y="23"/>
                  <a:pt x="147" y="23"/>
                  <a:pt x="147" y="23"/>
                </a:cubicBezTo>
                <a:cubicBezTo>
                  <a:pt x="148" y="22"/>
                  <a:pt x="149" y="21"/>
                  <a:pt x="148" y="19"/>
                </a:cubicBezTo>
                <a:cubicBezTo>
                  <a:pt x="148" y="18"/>
                  <a:pt x="146" y="17"/>
                  <a:pt x="145" y="18"/>
                </a:cubicBezTo>
                <a:cubicBezTo>
                  <a:pt x="27" y="68"/>
                  <a:pt x="27" y="68"/>
                  <a:pt x="27" y="68"/>
                </a:cubicBezTo>
                <a:cubicBezTo>
                  <a:pt x="25" y="69"/>
                  <a:pt x="25" y="71"/>
                  <a:pt x="25" y="72"/>
                </a:cubicBezTo>
                <a:cubicBezTo>
                  <a:pt x="26" y="73"/>
                  <a:pt x="27" y="74"/>
                  <a:pt x="29" y="73"/>
                </a:cubicBezTo>
                <a:close/>
                <a:moveTo>
                  <a:pt x="62" y="280"/>
                </a:moveTo>
                <a:cubicBezTo>
                  <a:pt x="62" y="100"/>
                  <a:pt x="62" y="100"/>
                  <a:pt x="62" y="100"/>
                </a:cubicBezTo>
                <a:cubicBezTo>
                  <a:pt x="62" y="100"/>
                  <a:pt x="62" y="100"/>
                  <a:pt x="62" y="100"/>
                </a:cubicBezTo>
                <a:cubicBezTo>
                  <a:pt x="62" y="98"/>
                  <a:pt x="64" y="95"/>
                  <a:pt x="66" y="94"/>
                </a:cubicBezTo>
                <a:cubicBezTo>
                  <a:pt x="194" y="40"/>
                  <a:pt x="194" y="40"/>
                  <a:pt x="194" y="40"/>
                </a:cubicBezTo>
                <a:cubicBezTo>
                  <a:pt x="194" y="39"/>
                  <a:pt x="195" y="39"/>
                  <a:pt x="197" y="39"/>
                </a:cubicBezTo>
                <a:cubicBezTo>
                  <a:pt x="200" y="39"/>
                  <a:pt x="203" y="42"/>
                  <a:pt x="203" y="45"/>
                </a:cubicBezTo>
                <a:cubicBezTo>
                  <a:pt x="203" y="130"/>
                  <a:pt x="203" y="130"/>
                  <a:pt x="203" y="130"/>
                </a:cubicBezTo>
                <a:cubicBezTo>
                  <a:pt x="203" y="129"/>
                  <a:pt x="203" y="129"/>
                  <a:pt x="203" y="129"/>
                </a:cubicBezTo>
                <a:cubicBezTo>
                  <a:pt x="203" y="129"/>
                  <a:pt x="202" y="129"/>
                  <a:pt x="202" y="129"/>
                </a:cubicBezTo>
                <a:cubicBezTo>
                  <a:pt x="202" y="129"/>
                  <a:pt x="202" y="129"/>
                  <a:pt x="202" y="129"/>
                </a:cubicBezTo>
                <a:cubicBezTo>
                  <a:pt x="201" y="129"/>
                  <a:pt x="201" y="128"/>
                  <a:pt x="201" y="128"/>
                </a:cubicBezTo>
                <a:cubicBezTo>
                  <a:pt x="201" y="128"/>
                  <a:pt x="201" y="128"/>
                  <a:pt x="201" y="128"/>
                </a:cubicBezTo>
                <a:cubicBezTo>
                  <a:pt x="200" y="128"/>
                  <a:pt x="200" y="128"/>
                  <a:pt x="199" y="127"/>
                </a:cubicBezTo>
                <a:cubicBezTo>
                  <a:pt x="199" y="127"/>
                  <a:pt x="199" y="127"/>
                  <a:pt x="199" y="127"/>
                </a:cubicBezTo>
                <a:cubicBezTo>
                  <a:pt x="198" y="127"/>
                  <a:pt x="198" y="127"/>
                  <a:pt x="198" y="127"/>
                </a:cubicBezTo>
                <a:cubicBezTo>
                  <a:pt x="198" y="127"/>
                  <a:pt x="198" y="127"/>
                  <a:pt x="198" y="127"/>
                </a:cubicBezTo>
                <a:cubicBezTo>
                  <a:pt x="197" y="126"/>
                  <a:pt x="196" y="126"/>
                  <a:pt x="194" y="125"/>
                </a:cubicBezTo>
                <a:cubicBezTo>
                  <a:pt x="194" y="125"/>
                  <a:pt x="194" y="125"/>
                  <a:pt x="194" y="125"/>
                </a:cubicBezTo>
                <a:cubicBezTo>
                  <a:pt x="187" y="122"/>
                  <a:pt x="179" y="121"/>
                  <a:pt x="172" y="121"/>
                </a:cubicBezTo>
                <a:cubicBezTo>
                  <a:pt x="140" y="121"/>
                  <a:pt x="114" y="146"/>
                  <a:pt x="112" y="177"/>
                </a:cubicBezTo>
                <a:cubicBezTo>
                  <a:pt x="112" y="178"/>
                  <a:pt x="112" y="178"/>
                  <a:pt x="112" y="178"/>
                </a:cubicBezTo>
                <a:cubicBezTo>
                  <a:pt x="112" y="178"/>
                  <a:pt x="112" y="178"/>
                  <a:pt x="112" y="178"/>
                </a:cubicBezTo>
                <a:cubicBezTo>
                  <a:pt x="112" y="258"/>
                  <a:pt x="112" y="258"/>
                  <a:pt x="112" y="258"/>
                </a:cubicBezTo>
                <a:cubicBezTo>
                  <a:pt x="111" y="262"/>
                  <a:pt x="109" y="266"/>
                  <a:pt x="108" y="270"/>
                </a:cubicBezTo>
                <a:cubicBezTo>
                  <a:pt x="72" y="286"/>
                  <a:pt x="72" y="286"/>
                  <a:pt x="72" y="286"/>
                </a:cubicBezTo>
                <a:cubicBezTo>
                  <a:pt x="71" y="286"/>
                  <a:pt x="70" y="286"/>
                  <a:pt x="69" y="286"/>
                </a:cubicBezTo>
                <a:cubicBezTo>
                  <a:pt x="65" y="286"/>
                  <a:pt x="62" y="284"/>
                  <a:pt x="62" y="280"/>
                </a:cubicBezTo>
                <a:close/>
                <a:moveTo>
                  <a:pt x="21" y="65"/>
                </a:moveTo>
                <a:cubicBezTo>
                  <a:pt x="18" y="66"/>
                  <a:pt x="15" y="64"/>
                  <a:pt x="14" y="62"/>
                </a:cubicBezTo>
                <a:cubicBezTo>
                  <a:pt x="13" y="60"/>
                  <a:pt x="15" y="57"/>
                  <a:pt x="17" y="56"/>
                </a:cubicBezTo>
                <a:cubicBezTo>
                  <a:pt x="145" y="1"/>
                  <a:pt x="145" y="1"/>
                  <a:pt x="145" y="1"/>
                </a:cubicBezTo>
                <a:cubicBezTo>
                  <a:pt x="147" y="0"/>
                  <a:pt x="150" y="1"/>
                  <a:pt x="151" y="3"/>
                </a:cubicBezTo>
                <a:cubicBezTo>
                  <a:pt x="152" y="6"/>
                  <a:pt x="151" y="9"/>
                  <a:pt x="149" y="10"/>
                </a:cubicBezTo>
                <a:lnTo>
                  <a:pt x="21" y="6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+mn-ea"/>
              <a:cs typeface="+mn-ea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1676783" y="3975253"/>
            <a:ext cx="1567664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根据个人工作实际情况填写内容，此处添加详细文本描述，填写内容要与标题相符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4104071" y="3975253"/>
            <a:ext cx="1567664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根据个人工作实际情况填写内容，此处添加详细文本描述，填写内容要与标题相符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6538592" y="3975253"/>
            <a:ext cx="1567664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根据个人工作实际情况填写内容，此处添加详细文本描述，填写内容要与标题相符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8925309" y="3975253"/>
            <a:ext cx="1567664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050" b="0" i="0" kern="1200">
                <a:solidFill>
                  <a:schemeClr val="bg1">
                    <a:lumMod val="50000"/>
                  </a:schemeClr>
                </a:solidFill>
                <a:effectLst/>
                <a:latin typeface="HarmonyOS Sans SC Light" panose="00000400000000000000" pitchFamily="2" charset="-122"/>
                <a:ea typeface="阿里巴巴普惠体 2.0 55 Regular" panose="00020600040101010101" pitchFamily="18" charset="-122"/>
                <a:cs typeface="阿里巴巴普惠体 2.0 55 Regular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sym typeface="HarmonyOS Sans SC Light" panose="00000400000000000000" pitchFamily="2" charset="-122"/>
              </a:rPr>
              <a:t>根据个人工作实际情况填写内容，此处添加详细文本描述，填写内容要与标题相符</a:t>
            </a:r>
            <a:r>
              <a:rPr lang="en-US" altLang="zh-CN" sz="1000">
                <a:sym typeface="HarmonyOS Sans SC Light" panose="00000400000000000000" pitchFamily="2" charset="-122"/>
              </a:rPr>
              <a:t>... ...</a:t>
            </a:r>
            <a:endParaRPr lang="en-US" altLang="zh-CN" sz="1000">
              <a:sym typeface="HarmonyOS Sans SC Light" panose="000004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02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" name="组合 23"/>
          <p:cNvGrpSpPr/>
          <p:nvPr/>
        </p:nvGrpSpPr>
        <p:grpSpPr>
          <a:xfrm>
            <a:off x="6636062" y="1138424"/>
            <a:ext cx="4479925" cy="4149725"/>
            <a:chOff x="1762988" y="1634395"/>
            <a:chExt cx="4480791" cy="4149460"/>
          </a:xfrm>
        </p:grpSpPr>
        <p:grpSp>
          <p:nvGrpSpPr>
            <p:cNvPr id="3" name="组合 24"/>
            <p:cNvGrpSpPr/>
            <p:nvPr/>
          </p:nvGrpSpPr>
          <p:grpSpPr>
            <a:xfrm>
              <a:off x="1762988" y="1634395"/>
              <a:ext cx="4480791" cy="4149460"/>
              <a:chOff x="1762988" y="1634395"/>
              <a:chExt cx="4480791" cy="4149460"/>
            </a:xfrm>
          </p:grpSpPr>
          <p:sp>
            <p:nvSpPr>
              <p:cNvPr id="9" name="任意多边形 30"/>
              <p:cNvSpPr/>
              <p:nvPr/>
            </p:nvSpPr>
            <p:spPr>
              <a:xfrm flipH="1">
                <a:off x="2204398" y="2739224"/>
                <a:ext cx="1744999" cy="1771537"/>
              </a:xfrm>
              <a:custGeom>
                <a:gdLst>
                  <a:gd name="connsiteX0" fmla="*/ 992864 w 992864"/>
                  <a:gd name="connsiteY0" fmla="*/ 491905 h 980792"/>
                  <a:gd name="connsiteX1" fmla="*/ 500959 w 992864"/>
                  <a:gd name="connsiteY1" fmla="*/ 0 h 980792"/>
                  <a:gd name="connsiteX2" fmla="*/ 226337 w 992864"/>
                  <a:gd name="connsiteY2" fmla="*/ 105624 h 980792"/>
                  <a:gd name="connsiteX3" fmla="*/ 30179 w 992864"/>
                  <a:gd name="connsiteY3" fmla="*/ 168998 h 980792"/>
                  <a:gd name="connsiteX4" fmla="*/ 120713 w 992864"/>
                  <a:gd name="connsiteY4" fmla="*/ 235390 h 980792"/>
                  <a:gd name="connsiteX5" fmla="*/ 135802 w 992864"/>
                  <a:gd name="connsiteY5" fmla="*/ 407406 h 980792"/>
                  <a:gd name="connsiteX6" fmla="*/ 0 w 992864"/>
                  <a:gd name="connsiteY6" fmla="*/ 503976 h 980792"/>
                  <a:gd name="connsiteX7" fmla="*/ 120713 w 992864"/>
                  <a:gd name="connsiteY7" fmla="*/ 642796 h 980792"/>
                  <a:gd name="connsiteX8" fmla="*/ 289711 w 992864"/>
                  <a:gd name="connsiteY8" fmla="*/ 573386 h 980792"/>
                  <a:gd name="connsiteX9" fmla="*/ 525101 w 992864"/>
                  <a:gd name="connsiteY9" fmla="*/ 597529 h 980792"/>
                  <a:gd name="connsiteX10" fmla="*/ 404388 w 992864"/>
                  <a:gd name="connsiteY10" fmla="*/ 715224 h 980792"/>
                  <a:gd name="connsiteX11" fmla="*/ 359121 w 992864"/>
                  <a:gd name="connsiteY11" fmla="*/ 863097 h 980792"/>
                  <a:gd name="connsiteX12" fmla="*/ 500959 w 992864"/>
                  <a:gd name="connsiteY12" fmla="*/ 980792 h 980792"/>
                  <a:gd name="connsiteX13" fmla="*/ 992864 w 992864"/>
                  <a:gd name="connsiteY13" fmla="*/ 491905 h 980792"/>
                  <a:gd name="connsiteX0-1" fmla="*/ 992864 w 992864"/>
                  <a:gd name="connsiteY0-2" fmla="*/ 491905 h 980792"/>
                  <a:gd name="connsiteX1-3" fmla="*/ 500959 w 992864"/>
                  <a:gd name="connsiteY1-4" fmla="*/ 0 h 980792"/>
                  <a:gd name="connsiteX2-5" fmla="*/ 226337 w 992864"/>
                  <a:gd name="connsiteY2-6" fmla="*/ 105624 h 980792"/>
                  <a:gd name="connsiteX3-7" fmla="*/ 30179 w 992864"/>
                  <a:gd name="connsiteY3-8" fmla="*/ 168998 h 980792"/>
                  <a:gd name="connsiteX4-9" fmla="*/ 120713 w 992864"/>
                  <a:gd name="connsiteY4-10" fmla="*/ 235390 h 980792"/>
                  <a:gd name="connsiteX5-11" fmla="*/ 135802 w 992864"/>
                  <a:gd name="connsiteY5-12" fmla="*/ 407406 h 980792"/>
                  <a:gd name="connsiteX6-13" fmla="*/ 0 w 992864"/>
                  <a:gd name="connsiteY6-14" fmla="*/ 503976 h 980792"/>
                  <a:gd name="connsiteX7-15" fmla="*/ 120713 w 992864"/>
                  <a:gd name="connsiteY7-16" fmla="*/ 642796 h 980792"/>
                  <a:gd name="connsiteX8-17" fmla="*/ 289711 w 992864"/>
                  <a:gd name="connsiteY8-18" fmla="*/ 573386 h 980792"/>
                  <a:gd name="connsiteX9-19" fmla="*/ 525101 w 992864"/>
                  <a:gd name="connsiteY9-20" fmla="*/ 597529 h 980792"/>
                  <a:gd name="connsiteX10-21" fmla="*/ 404388 w 992864"/>
                  <a:gd name="connsiteY10-22" fmla="*/ 715224 h 980792"/>
                  <a:gd name="connsiteX11-23" fmla="*/ 359121 w 992864"/>
                  <a:gd name="connsiteY11-24" fmla="*/ 863097 h 980792"/>
                  <a:gd name="connsiteX12-25" fmla="*/ 500959 w 992864"/>
                  <a:gd name="connsiteY12-26" fmla="*/ 980792 h 980792"/>
                  <a:gd name="connsiteX13-27" fmla="*/ 992864 w 992864"/>
                  <a:gd name="connsiteY13-28" fmla="*/ 491905 h 980792"/>
                  <a:gd name="connsiteX0-29" fmla="*/ 992864 w 992864"/>
                  <a:gd name="connsiteY0-30" fmla="*/ 491905 h 980792"/>
                  <a:gd name="connsiteX1-31" fmla="*/ 500959 w 992864"/>
                  <a:gd name="connsiteY1-32" fmla="*/ 0 h 980792"/>
                  <a:gd name="connsiteX2-33" fmla="*/ 226337 w 992864"/>
                  <a:gd name="connsiteY2-34" fmla="*/ 105624 h 980792"/>
                  <a:gd name="connsiteX3-35" fmla="*/ 30179 w 992864"/>
                  <a:gd name="connsiteY3-36" fmla="*/ 168998 h 980792"/>
                  <a:gd name="connsiteX4-37" fmla="*/ 120713 w 992864"/>
                  <a:gd name="connsiteY4-38" fmla="*/ 235390 h 980792"/>
                  <a:gd name="connsiteX5-39" fmla="*/ 135802 w 992864"/>
                  <a:gd name="connsiteY5-40" fmla="*/ 407406 h 980792"/>
                  <a:gd name="connsiteX6-41" fmla="*/ 0 w 992864"/>
                  <a:gd name="connsiteY6-42" fmla="*/ 503976 h 980792"/>
                  <a:gd name="connsiteX7-43" fmla="*/ 120713 w 992864"/>
                  <a:gd name="connsiteY7-44" fmla="*/ 642796 h 980792"/>
                  <a:gd name="connsiteX8-45" fmla="*/ 289711 w 992864"/>
                  <a:gd name="connsiteY8-46" fmla="*/ 573386 h 980792"/>
                  <a:gd name="connsiteX9-47" fmla="*/ 525101 w 992864"/>
                  <a:gd name="connsiteY9-48" fmla="*/ 597529 h 980792"/>
                  <a:gd name="connsiteX10-49" fmla="*/ 404388 w 992864"/>
                  <a:gd name="connsiteY10-50" fmla="*/ 715224 h 980792"/>
                  <a:gd name="connsiteX11-51" fmla="*/ 359121 w 992864"/>
                  <a:gd name="connsiteY11-52" fmla="*/ 863097 h 980792"/>
                  <a:gd name="connsiteX12-53" fmla="*/ 500959 w 992864"/>
                  <a:gd name="connsiteY12-54" fmla="*/ 980792 h 980792"/>
                  <a:gd name="connsiteX13-55" fmla="*/ 992864 w 992864"/>
                  <a:gd name="connsiteY13-56" fmla="*/ 491905 h 980792"/>
                  <a:gd name="connsiteX0-57" fmla="*/ 992864 w 992864"/>
                  <a:gd name="connsiteY0-58" fmla="*/ 491905 h 980792"/>
                  <a:gd name="connsiteX1-59" fmla="*/ 500959 w 992864"/>
                  <a:gd name="connsiteY1-60" fmla="*/ 0 h 980792"/>
                  <a:gd name="connsiteX2-61" fmla="*/ 226337 w 992864"/>
                  <a:gd name="connsiteY2-62" fmla="*/ 105624 h 980792"/>
                  <a:gd name="connsiteX3-63" fmla="*/ 30179 w 992864"/>
                  <a:gd name="connsiteY3-64" fmla="*/ 168998 h 980792"/>
                  <a:gd name="connsiteX4-65" fmla="*/ 120713 w 992864"/>
                  <a:gd name="connsiteY4-66" fmla="*/ 235390 h 980792"/>
                  <a:gd name="connsiteX5-67" fmla="*/ 135802 w 992864"/>
                  <a:gd name="connsiteY5-68" fmla="*/ 407406 h 980792"/>
                  <a:gd name="connsiteX6-69" fmla="*/ 0 w 992864"/>
                  <a:gd name="connsiteY6-70" fmla="*/ 503976 h 980792"/>
                  <a:gd name="connsiteX7-71" fmla="*/ 120713 w 992864"/>
                  <a:gd name="connsiteY7-72" fmla="*/ 642796 h 980792"/>
                  <a:gd name="connsiteX8-73" fmla="*/ 289711 w 992864"/>
                  <a:gd name="connsiteY8-74" fmla="*/ 573386 h 980792"/>
                  <a:gd name="connsiteX9-75" fmla="*/ 525101 w 992864"/>
                  <a:gd name="connsiteY9-76" fmla="*/ 597529 h 980792"/>
                  <a:gd name="connsiteX10-77" fmla="*/ 404388 w 992864"/>
                  <a:gd name="connsiteY10-78" fmla="*/ 715224 h 980792"/>
                  <a:gd name="connsiteX11-79" fmla="*/ 359121 w 992864"/>
                  <a:gd name="connsiteY11-80" fmla="*/ 863097 h 980792"/>
                  <a:gd name="connsiteX12-81" fmla="*/ 500959 w 992864"/>
                  <a:gd name="connsiteY12-82" fmla="*/ 980792 h 980792"/>
                  <a:gd name="connsiteX13-83" fmla="*/ 992864 w 992864"/>
                  <a:gd name="connsiteY13-84" fmla="*/ 491905 h 980792"/>
                  <a:gd name="connsiteX0-85" fmla="*/ 992864 w 992864"/>
                  <a:gd name="connsiteY0-86" fmla="*/ 491905 h 980792"/>
                  <a:gd name="connsiteX1-87" fmla="*/ 500959 w 992864"/>
                  <a:gd name="connsiteY1-88" fmla="*/ 0 h 980792"/>
                  <a:gd name="connsiteX2-89" fmla="*/ 226337 w 992864"/>
                  <a:gd name="connsiteY2-90" fmla="*/ 105624 h 980792"/>
                  <a:gd name="connsiteX3-91" fmla="*/ 30179 w 992864"/>
                  <a:gd name="connsiteY3-92" fmla="*/ 168998 h 980792"/>
                  <a:gd name="connsiteX4-93" fmla="*/ 120713 w 992864"/>
                  <a:gd name="connsiteY4-94" fmla="*/ 235390 h 980792"/>
                  <a:gd name="connsiteX5-95" fmla="*/ 135802 w 992864"/>
                  <a:gd name="connsiteY5-96" fmla="*/ 407406 h 980792"/>
                  <a:gd name="connsiteX6-97" fmla="*/ 0 w 992864"/>
                  <a:gd name="connsiteY6-98" fmla="*/ 503976 h 980792"/>
                  <a:gd name="connsiteX7-99" fmla="*/ 120713 w 992864"/>
                  <a:gd name="connsiteY7-100" fmla="*/ 642796 h 980792"/>
                  <a:gd name="connsiteX8-101" fmla="*/ 289711 w 992864"/>
                  <a:gd name="connsiteY8-102" fmla="*/ 573386 h 980792"/>
                  <a:gd name="connsiteX9-103" fmla="*/ 525101 w 992864"/>
                  <a:gd name="connsiteY9-104" fmla="*/ 597529 h 980792"/>
                  <a:gd name="connsiteX10-105" fmla="*/ 404388 w 992864"/>
                  <a:gd name="connsiteY10-106" fmla="*/ 715224 h 980792"/>
                  <a:gd name="connsiteX11-107" fmla="*/ 359121 w 992864"/>
                  <a:gd name="connsiteY11-108" fmla="*/ 863097 h 980792"/>
                  <a:gd name="connsiteX12-109" fmla="*/ 500959 w 992864"/>
                  <a:gd name="connsiteY12-110" fmla="*/ 980792 h 980792"/>
                  <a:gd name="connsiteX13-111" fmla="*/ 992864 w 992864"/>
                  <a:gd name="connsiteY13-112" fmla="*/ 491905 h 980792"/>
                  <a:gd name="connsiteX0-113" fmla="*/ 992864 w 992864"/>
                  <a:gd name="connsiteY0-114" fmla="*/ 491905 h 980792"/>
                  <a:gd name="connsiteX1-115" fmla="*/ 500959 w 992864"/>
                  <a:gd name="connsiteY1-116" fmla="*/ 0 h 980792"/>
                  <a:gd name="connsiteX2-117" fmla="*/ 226337 w 992864"/>
                  <a:gd name="connsiteY2-118" fmla="*/ 105624 h 980792"/>
                  <a:gd name="connsiteX3-119" fmla="*/ 30179 w 992864"/>
                  <a:gd name="connsiteY3-120" fmla="*/ 168998 h 980792"/>
                  <a:gd name="connsiteX4-121" fmla="*/ 120713 w 992864"/>
                  <a:gd name="connsiteY4-122" fmla="*/ 235390 h 980792"/>
                  <a:gd name="connsiteX5-123" fmla="*/ 135802 w 992864"/>
                  <a:gd name="connsiteY5-124" fmla="*/ 407406 h 980792"/>
                  <a:gd name="connsiteX6-125" fmla="*/ 0 w 992864"/>
                  <a:gd name="connsiteY6-126" fmla="*/ 503976 h 980792"/>
                  <a:gd name="connsiteX7-127" fmla="*/ 120713 w 992864"/>
                  <a:gd name="connsiteY7-128" fmla="*/ 642796 h 980792"/>
                  <a:gd name="connsiteX8-129" fmla="*/ 289711 w 992864"/>
                  <a:gd name="connsiteY8-130" fmla="*/ 573386 h 980792"/>
                  <a:gd name="connsiteX9-131" fmla="*/ 525101 w 992864"/>
                  <a:gd name="connsiteY9-132" fmla="*/ 597529 h 980792"/>
                  <a:gd name="connsiteX10-133" fmla="*/ 404388 w 992864"/>
                  <a:gd name="connsiteY10-134" fmla="*/ 715224 h 980792"/>
                  <a:gd name="connsiteX11-135" fmla="*/ 359121 w 992864"/>
                  <a:gd name="connsiteY11-136" fmla="*/ 863097 h 980792"/>
                  <a:gd name="connsiteX12-137" fmla="*/ 500959 w 992864"/>
                  <a:gd name="connsiteY12-138" fmla="*/ 980792 h 980792"/>
                  <a:gd name="connsiteX13-139" fmla="*/ 992864 w 992864"/>
                  <a:gd name="connsiteY13-140" fmla="*/ 491905 h 980792"/>
                  <a:gd name="connsiteX0-141" fmla="*/ 992864 w 992864"/>
                  <a:gd name="connsiteY0-142" fmla="*/ 491905 h 980792"/>
                  <a:gd name="connsiteX1-143" fmla="*/ 500959 w 992864"/>
                  <a:gd name="connsiteY1-144" fmla="*/ 0 h 980792"/>
                  <a:gd name="connsiteX2-145" fmla="*/ 226337 w 992864"/>
                  <a:gd name="connsiteY2-146" fmla="*/ 105624 h 980792"/>
                  <a:gd name="connsiteX3-147" fmla="*/ 30179 w 992864"/>
                  <a:gd name="connsiteY3-148" fmla="*/ 168998 h 980792"/>
                  <a:gd name="connsiteX4-149" fmla="*/ 120713 w 992864"/>
                  <a:gd name="connsiteY4-150" fmla="*/ 235390 h 980792"/>
                  <a:gd name="connsiteX5-151" fmla="*/ 135802 w 992864"/>
                  <a:gd name="connsiteY5-152" fmla="*/ 407406 h 980792"/>
                  <a:gd name="connsiteX6-153" fmla="*/ 0 w 992864"/>
                  <a:gd name="connsiteY6-154" fmla="*/ 503976 h 980792"/>
                  <a:gd name="connsiteX7-155" fmla="*/ 120713 w 992864"/>
                  <a:gd name="connsiteY7-156" fmla="*/ 642796 h 980792"/>
                  <a:gd name="connsiteX8-157" fmla="*/ 289711 w 992864"/>
                  <a:gd name="connsiteY8-158" fmla="*/ 573386 h 980792"/>
                  <a:gd name="connsiteX9-159" fmla="*/ 525101 w 992864"/>
                  <a:gd name="connsiteY9-160" fmla="*/ 597529 h 980792"/>
                  <a:gd name="connsiteX10-161" fmla="*/ 404388 w 992864"/>
                  <a:gd name="connsiteY10-162" fmla="*/ 715224 h 980792"/>
                  <a:gd name="connsiteX11-163" fmla="*/ 359121 w 992864"/>
                  <a:gd name="connsiteY11-164" fmla="*/ 863097 h 980792"/>
                  <a:gd name="connsiteX12-165" fmla="*/ 500959 w 992864"/>
                  <a:gd name="connsiteY12-166" fmla="*/ 980792 h 980792"/>
                  <a:gd name="connsiteX13-167" fmla="*/ 992864 w 992864"/>
                  <a:gd name="connsiteY13-168" fmla="*/ 491905 h 980792"/>
                  <a:gd name="connsiteX0-169" fmla="*/ 992864 w 992864"/>
                  <a:gd name="connsiteY0-170" fmla="*/ 491905 h 980792"/>
                  <a:gd name="connsiteX1-171" fmla="*/ 500959 w 992864"/>
                  <a:gd name="connsiteY1-172" fmla="*/ 0 h 980792"/>
                  <a:gd name="connsiteX2-173" fmla="*/ 226337 w 992864"/>
                  <a:gd name="connsiteY2-174" fmla="*/ 105624 h 980792"/>
                  <a:gd name="connsiteX3-175" fmla="*/ 30179 w 992864"/>
                  <a:gd name="connsiteY3-176" fmla="*/ 168998 h 980792"/>
                  <a:gd name="connsiteX4-177" fmla="*/ 120713 w 992864"/>
                  <a:gd name="connsiteY4-178" fmla="*/ 235390 h 980792"/>
                  <a:gd name="connsiteX5-179" fmla="*/ 135802 w 992864"/>
                  <a:gd name="connsiteY5-180" fmla="*/ 407406 h 980792"/>
                  <a:gd name="connsiteX6-181" fmla="*/ 0 w 992864"/>
                  <a:gd name="connsiteY6-182" fmla="*/ 503976 h 980792"/>
                  <a:gd name="connsiteX7-183" fmla="*/ 120713 w 992864"/>
                  <a:gd name="connsiteY7-184" fmla="*/ 642796 h 980792"/>
                  <a:gd name="connsiteX8-185" fmla="*/ 289711 w 992864"/>
                  <a:gd name="connsiteY8-186" fmla="*/ 573386 h 980792"/>
                  <a:gd name="connsiteX9-187" fmla="*/ 525101 w 992864"/>
                  <a:gd name="connsiteY9-188" fmla="*/ 597529 h 980792"/>
                  <a:gd name="connsiteX10-189" fmla="*/ 404388 w 992864"/>
                  <a:gd name="connsiteY10-190" fmla="*/ 715224 h 980792"/>
                  <a:gd name="connsiteX11-191" fmla="*/ 359121 w 992864"/>
                  <a:gd name="connsiteY11-192" fmla="*/ 863097 h 980792"/>
                  <a:gd name="connsiteX12-193" fmla="*/ 500959 w 992864"/>
                  <a:gd name="connsiteY12-194" fmla="*/ 980792 h 980792"/>
                  <a:gd name="connsiteX13-195" fmla="*/ 992864 w 992864"/>
                  <a:gd name="connsiteY13-196" fmla="*/ 491905 h 980792"/>
                  <a:gd name="connsiteX0-197" fmla="*/ 992864 w 992864"/>
                  <a:gd name="connsiteY0-198" fmla="*/ 491905 h 980792"/>
                  <a:gd name="connsiteX1-199" fmla="*/ 500959 w 992864"/>
                  <a:gd name="connsiteY1-200" fmla="*/ 0 h 980792"/>
                  <a:gd name="connsiteX2-201" fmla="*/ 226337 w 992864"/>
                  <a:gd name="connsiteY2-202" fmla="*/ 105624 h 980792"/>
                  <a:gd name="connsiteX3-203" fmla="*/ 30179 w 992864"/>
                  <a:gd name="connsiteY3-204" fmla="*/ 168998 h 980792"/>
                  <a:gd name="connsiteX4-205" fmla="*/ 120713 w 992864"/>
                  <a:gd name="connsiteY4-206" fmla="*/ 235390 h 980792"/>
                  <a:gd name="connsiteX5-207" fmla="*/ 135802 w 992864"/>
                  <a:gd name="connsiteY5-208" fmla="*/ 407406 h 980792"/>
                  <a:gd name="connsiteX6-209" fmla="*/ 0 w 992864"/>
                  <a:gd name="connsiteY6-210" fmla="*/ 503976 h 980792"/>
                  <a:gd name="connsiteX7-211" fmla="*/ 120713 w 992864"/>
                  <a:gd name="connsiteY7-212" fmla="*/ 642796 h 980792"/>
                  <a:gd name="connsiteX8-213" fmla="*/ 289711 w 992864"/>
                  <a:gd name="connsiteY8-214" fmla="*/ 573386 h 980792"/>
                  <a:gd name="connsiteX9-215" fmla="*/ 525101 w 992864"/>
                  <a:gd name="connsiteY9-216" fmla="*/ 597529 h 980792"/>
                  <a:gd name="connsiteX10-217" fmla="*/ 404388 w 992864"/>
                  <a:gd name="connsiteY10-218" fmla="*/ 715224 h 980792"/>
                  <a:gd name="connsiteX11-219" fmla="*/ 359121 w 992864"/>
                  <a:gd name="connsiteY11-220" fmla="*/ 863097 h 980792"/>
                  <a:gd name="connsiteX12-221" fmla="*/ 500959 w 992864"/>
                  <a:gd name="connsiteY12-222" fmla="*/ 980792 h 980792"/>
                  <a:gd name="connsiteX13-223" fmla="*/ 992864 w 992864"/>
                  <a:gd name="connsiteY13-224" fmla="*/ 491905 h 980792"/>
                  <a:gd name="connsiteX0-225" fmla="*/ 992864 w 992864"/>
                  <a:gd name="connsiteY0-226" fmla="*/ 491905 h 980792"/>
                  <a:gd name="connsiteX1-227" fmla="*/ 500959 w 992864"/>
                  <a:gd name="connsiteY1-228" fmla="*/ 0 h 980792"/>
                  <a:gd name="connsiteX2-229" fmla="*/ 226337 w 992864"/>
                  <a:gd name="connsiteY2-230" fmla="*/ 105624 h 980792"/>
                  <a:gd name="connsiteX3-231" fmla="*/ 30179 w 992864"/>
                  <a:gd name="connsiteY3-232" fmla="*/ 168998 h 980792"/>
                  <a:gd name="connsiteX4-233" fmla="*/ 120713 w 992864"/>
                  <a:gd name="connsiteY4-234" fmla="*/ 235390 h 980792"/>
                  <a:gd name="connsiteX5-235" fmla="*/ 135802 w 992864"/>
                  <a:gd name="connsiteY5-236" fmla="*/ 407406 h 980792"/>
                  <a:gd name="connsiteX6-237" fmla="*/ 0 w 992864"/>
                  <a:gd name="connsiteY6-238" fmla="*/ 503976 h 980792"/>
                  <a:gd name="connsiteX7-239" fmla="*/ 120713 w 992864"/>
                  <a:gd name="connsiteY7-240" fmla="*/ 642796 h 980792"/>
                  <a:gd name="connsiteX8-241" fmla="*/ 289711 w 992864"/>
                  <a:gd name="connsiteY8-242" fmla="*/ 573386 h 980792"/>
                  <a:gd name="connsiteX9-243" fmla="*/ 525101 w 992864"/>
                  <a:gd name="connsiteY9-244" fmla="*/ 597529 h 980792"/>
                  <a:gd name="connsiteX10-245" fmla="*/ 404388 w 992864"/>
                  <a:gd name="connsiteY10-246" fmla="*/ 715224 h 980792"/>
                  <a:gd name="connsiteX11-247" fmla="*/ 359121 w 992864"/>
                  <a:gd name="connsiteY11-248" fmla="*/ 863097 h 980792"/>
                  <a:gd name="connsiteX12-249" fmla="*/ 500959 w 992864"/>
                  <a:gd name="connsiteY12-250" fmla="*/ 980792 h 980792"/>
                  <a:gd name="connsiteX13-251" fmla="*/ 992864 w 992864"/>
                  <a:gd name="connsiteY13-252" fmla="*/ 491905 h 980792"/>
                  <a:gd name="connsiteX0-253" fmla="*/ 992864 w 992864"/>
                  <a:gd name="connsiteY0-254" fmla="*/ 491905 h 980792"/>
                  <a:gd name="connsiteX1-255" fmla="*/ 500959 w 992864"/>
                  <a:gd name="connsiteY1-256" fmla="*/ 0 h 980792"/>
                  <a:gd name="connsiteX2-257" fmla="*/ 226337 w 992864"/>
                  <a:gd name="connsiteY2-258" fmla="*/ 105624 h 980792"/>
                  <a:gd name="connsiteX3-259" fmla="*/ 30179 w 992864"/>
                  <a:gd name="connsiteY3-260" fmla="*/ 168998 h 980792"/>
                  <a:gd name="connsiteX4-261" fmla="*/ 120713 w 992864"/>
                  <a:gd name="connsiteY4-262" fmla="*/ 235390 h 980792"/>
                  <a:gd name="connsiteX5-263" fmla="*/ 135802 w 992864"/>
                  <a:gd name="connsiteY5-264" fmla="*/ 407406 h 980792"/>
                  <a:gd name="connsiteX6-265" fmla="*/ 0 w 992864"/>
                  <a:gd name="connsiteY6-266" fmla="*/ 503976 h 980792"/>
                  <a:gd name="connsiteX7-267" fmla="*/ 120713 w 992864"/>
                  <a:gd name="connsiteY7-268" fmla="*/ 642796 h 980792"/>
                  <a:gd name="connsiteX8-269" fmla="*/ 289711 w 992864"/>
                  <a:gd name="connsiteY8-270" fmla="*/ 573386 h 980792"/>
                  <a:gd name="connsiteX9-271" fmla="*/ 525101 w 992864"/>
                  <a:gd name="connsiteY9-272" fmla="*/ 597529 h 980792"/>
                  <a:gd name="connsiteX10-273" fmla="*/ 404388 w 992864"/>
                  <a:gd name="connsiteY10-274" fmla="*/ 715224 h 980792"/>
                  <a:gd name="connsiteX11-275" fmla="*/ 359121 w 992864"/>
                  <a:gd name="connsiteY11-276" fmla="*/ 863097 h 980792"/>
                  <a:gd name="connsiteX12-277" fmla="*/ 500959 w 992864"/>
                  <a:gd name="connsiteY12-278" fmla="*/ 980792 h 980792"/>
                  <a:gd name="connsiteX13-279" fmla="*/ 992864 w 992864"/>
                  <a:gd name="connsiteY13-280" fmla="*/ 491905 h 980792"/>
                  <a:gd name="connsiteX0-281" fmla="*/ 992864 w 992864"/>
                  <a:gd name="connsiteY0-282" fmla="*/ 491905 h 980792"/>
                  <a:gd name="connsiteX1-283" fmla="*/ 500959 w 992864"/>
                  <a:gd name="connsiteY1-284" fmla="*/ 0 h 980792"/>
                  <a:gd name="connsiteX2-285" fmla="*/ 226337 w 992864"/>
                  <a:gd name="connsiteY2-286" fmla="*/ 105624 h 980792"/>
                  <a:gd name="connsiteX3-287" fmla="*/ 30179 w 992864"/>
                  <a:gd name="connsiteY3-288" fmla="*/ 168998 h 980792"/>
                  <a:gd name="connsiteX4-289" fmla="*/ 120713 w 992864"/>
                  <a:gd name="connsiteY4-290" fmla="*/ 235390 h 980792"/>
                  <a:gd name="connsiteX5-291" fmla="*/ 135802 w 992864"/>
                  <a:gd name="connsiteY5-292" fmla="*/ 407406 h 980792"/>
                  <a:gd name="connsiteX6-293" fmla="*/ 0 w 992864"/>
                  <a:gd name="connsiteY6-294" fmla="*/ 503976 h 980792"/>
                  <a:gd name="connsiteX7-295" fmla="*/ 120713 w 992864"/>
                  <a:gd name="connsiteY7-296" fmla="*/ 642796 h 980792"/>
                  <a:gd name="connsiteX8-297" fmla="*/ 289711 w 992864"/>
                  <a:gd name="connsiteY8-298" fmla="*/ 573386 h 980792"/>
                  <a:gd name="connsiteX9-299" fmla="*/ 525101 w 992864"/>
                  <a:gd name="connsiteY9-300" fmla="*/ 597529 h 980792"/>
                  <a:gd name="connsiteX10-301" fmla="*/ 404388 w 992864"/>
                  <a:gd name="connsiteY10-302" fmla="*/ 715224 h 980792"/>
                  <a:gd name="connsiteX11-303" fmla="*/ 359121 w 992864"/>
                  <a:gd name="connsiteY11-304" fmla="*/ 863097 h 980792"/>
                  <a:gd name="connsiteX12-305" fmla="*/ 500959 w 992864"/>
                  <a:gd name="connsiteY12-306" fmla="*/ 980792 h 980792"/>
                  <a:gd name="connsiteX13-307" fmla="*/ 992864 w 992864"/>
                  <a:gd name="connsiteY13-308" fmla="*/ 491905 h 980792"/>
                  <a:gd name="connsiteX0-309" fmla="*/ 992864 w 992864"/>
                  <a:gd name="connsiteY0-310" fmla="*/ 491905 h 980792"/>
                  <a:gd name="connsiteX1-311" fmla="*/ 500959 w 992864"/>
                  <a:gd name="connsiteY1-312" fmla="*/ 0 h 980792"/>
                  <a:gd name="connsiteX2-313" fmla="*/ 226337 w 992864"/>
                  <a:gd name="connsiteY2-314" fmla="*/ 105624 h 980792"/>
                  <a:gd name="connsiteX3-315" fmla="*/ 30179 w 992864"/>
                  <a:gd name="connsiteY3-316" fmla="*/ 168998 h 980792"/>
                  <a:gd name="connsiteX4-317" fmla="*/ 120713 w 992864"/>
                  <a:gd name="connsiteY4-318" fmla="*/ 235390 h 980792"/>
                  <a:gd name="connsiteX5-319" fmla="*/ 135802 w 992864"/>
                  <a:gd name="connsiteY5-320" fmla="*/ 407406 h 980792"/>
                  <a:gd name="connsiteX6-321" fmla="*/ 0 w 992864"/>
                  <a:gd name="connsiteY6-322" fmla="*/ 503976 h 980792"/>
                  <a:gd name="connsiteX7-323" fmla="*/ 120713 w 992864"/>
                  <a:gd name="connsiteY7-324" fmla="*/ 642796 h 980792"/>
                  <a:gd name="connsiteX8-325" fmla="*/ 289711 w 992864"/>
                  <a:gd name="connsiteY8-326" fmla="*/ 573386 h 980792"/>
                  <a:gd name="connsiteX9-327" fmla="*/ 525101 w 992864"/>
                  <a:gd name="connsiteY9-328" fmla="*/ 597529 h 980792"/>
                  <a:gd name="connsiteX10-329" fmla="*/ 404388 w 992864"/>
                  <a:gd name="connsiteY10-330" fmla="*/ 715224 h 980792"/>
                  <a:gd name="connsiteX11-331" fmla="*/ 359121 w 992864"/>
                  <a:gd name="connsiteY11-332" fmla="*/ 863097 h 980792"/>
                  <a:gd name="connsiteX12-333" fmla="*/ 500959 w 992864"/>
                  <a:gd name="connsiteY12-334" fmla="*/ 980792 h 980792"/>
                  <a:gd name="connsiteX13-335" fmla="*/ 992864 w 992864"/>
                  <a:gd name="connsiteY13-336" fmla="*/ 491905 h 980792"/>
                  <a:gd name="connsiteX0-337" fmla="*/ 992864 w 992864"/>
                  <a:gd name="connsiteY0-338" fmla="*/ 491905 h 980792"/>
                  <a:gd name="connsiteX1-339" fmla="*/ 500959 w 992864"/>
                  <a:gd name="connsiteY1-340" fmla="*/ 0 h 980792"/>
                  <a:gd name="connsiteX2-341" fmla="*/ 226337 w 992864"/>
                  <a:gd name="connsiteY2-342" fmla="*/ 105624 h 980792"/>
                  <a:gd name="connsiteX3-343" fmla="*/ 30179 w 992864"/>
                  <a:gd name="connsiteY3-344" fmla="*/ 168998 h 980792"/>
                  <a:gd name="connsiteX4-345" fmla="*/ 120713 w 992864"/>
                  <a:gd name="connsiteY4-346" fmla="*/ 235390 h 980792"/>
                  <a:gd name="connsiteX5-347" fmla="*/ 135802 w 992864"/>
                  <a:gd name="connsiteY5-348" fmla="*/ 407406 h 980792"/>
                  <a:gd name="connsiteX6-349" fmla="*/ 0 w 992864"/>
                  <a:gd name="connsiteY6-350" fmla="*/ 503976 h 980792"/>
                  <a:gd name="connsiteX7-351" fmla="*/ 120713 w 992864"/>
                  <a:gd name="connsiteY7-352" fmla="*/ 642796 h 980792"/>
                  <a:gd name="connsiteX8-353" fmla="*/ 289711 w 992864"/>
                  <a:gd name="connsiteY8-354" fmla="*/ 573386 h 980792"/>
                  <a:gd name="connsiteX9-355" fmla="*/ 525101 w 992864"/>
                  <a:gd name="connsiteY9-356" fmla="*/ 597529 h 980792"/>
                  <a:gd name="connsiteX10-357" fmla="*/ 404388 w 992864"/>
                  <a:gd name="connsiteY10-358" fmla="*/ 715224 h 980792"/>
                  <a:gd name="connsiteX11-359" fmla="*/ 359121 w 992864"/>
                  <a:gd name="connsiteY11-360" fmla="*/ 863097 h 980792"/>
                  <a:gd name="connsiteX12-361" fmla="*/ 500959 w 992864"/>
                  <a:gd name="connsiteY12-362" fmla="*/ 980792 h 980792"/>
                  <a:gd name="connsiteX13-363" fmla="*/ 992864 w 992864"/>
                  <a:gd name="connsiteY13-364" fmla="*/ 491905 h 980792"/>
                  <a:gd name="connsiteX0-365" fmla="*/ 992864 w 992864"/>
                  <a:gd name="connsiteY0-366" fmla="*/ 491905 h 980792"/>
                  <a:gd name="connsiteX1-367" fmla="*/ 500959 w 992864"/>
                  <a:gd name="connsiteY1-368" fmla="*/ 0 h 980792"/>
                  <a:gd name="connsiteX2-369" fmla="*/ 226337 w 992864"/>
                  <a:gd name="connsiteY2-370" fmla="*/ 105624 h 980792"/>
                  <a:gd name="connsiteX3-371" fmla="*/ 30179 w 992864"/>
                  <a:gd name="connsiteY3-372" fmla="*/ 168998 h 980792"/>
                  <a:gd name="connsiteX4-373" fmla="*/ 120713 w 992864"/>
                  <a:gd name="connsiteY4-374" fmla="*/ 235390 h 980792"/>
                  <a:gd name="connsiteX5-375" fmla="*/ 135802 w 992864"/>
                  <a:gd name="connsiteY5-376" fmla="*/ 407406 h 980792"/>
                  <a:gd name="connsiteX6-377" fmla="*/ 0 w 992864"/>
                  <a:gd name="connsiteY6-378" fmla="*/ 503976 h 980792"/>
                  <a:gd name="connsiteX7-379" fmla="*/ 120713 w 992864"/>
                  <a:gd name="connsiteY7-380" fmla="*/ 642796 h 980792"/>
                  <a:gd name="connsiteX8-381" fmla="*/ 289711 w 992864"/>
                  <a:gd name="connsiteY8-382" fmla="*/ 573386 h 980792"/>
                  <a:gd name="connsiteX9-383" fmla="*/ 525101 w 992864"/>
                  <a:gd name="connsiteY9-384" fmla="*/ 597529 h 980792"/>
                  <a:gd name="connsiteX10-385" fmla="*/ 404388 w 992864"/>
                  <a:gd name="connsiteY10-386" fmla="*/ 715224 h 980792"/>
                  <a:gd name="connsiteX11-387" fmla="*/ 359121 w 992864"/>
                  <a:gd name="connsiteY11-388" fmla="*/ 863097 h 980792"/>
                  <a:gd name="connsiteX12-389" fmla="*/ 500959 w 992864"/>
                  <a:gd name="connsiteY12-390" fmla="*/ 980792 h 980792"/>
                  <a:gd name="connsiteX13-391" fmla="*/ 992864 w 992864"/>
                  <a:gd name="connsiteY13-392" fmla="*/ 491905 h 980792"/>
                  <a:gd name="connsiteX0-393" fmla="*/ 992864 w 992864"/>
                  <a:gd name="connsiteY0-394" fmla="*/ 491905 h 980792"/>
                  <a:gd name="connsiteX1-395" fmla="*/ 500959 w 992864"/>
                  <a:gd name="connsiteY1-396" fmla="*/ 0 h 980792"/>
                  <a:gd name="connsiteX2-397" fmla="*/ 226337 w 992864"/>
                  <a:gd name="connsiteY2-398" fmla="*/ 105624 h 980792"/>
                  <a:gd name="connsiteX3-399" fmla="*/ 30179 w 992864"/>
                  <a:gd name="connsiteY3-400" fmla="*/ 168998 h 980792"/>
                  <a:gd name="connsiteX4-401" fmla="*/ 120713 w 992864"/>
                  <a:gd name="connsiteY4-402" fmla="*/ 235390 h 980792"/>
                  <a:gd name="connsiteX5-403" fmla="*/ 135802 w 992864"/>
                  <a:gd name="connsiteY5-404" fmla="*/ 407406 h 980792"/>
                  <a:gd name="connsiteX6-405" fmla="*/ 0 w 992864"/>
                  <a:gd name="connsiteY6-406" fmla="*/ 503976 h 980792"/>
                  <a:gd name="connsiteX7-407" fmla="*/ 120713 w 992864"/>
                  <a:gd name="connsiteY7-408" fmla="*/ 642796 h 980792"/>
                  <a:gd name="connsiteX8-409" fmla="*/ 289711 w 992864"/>
                  <a:gd name="connsiteY8-410" fmla="*/ 573386 h 980792"/>
                  <a:gd name="connsiteX9-411" fmla="*/ 525101 w 992864"/>
                  <a:gd name="connsiteY9-412" fmla="*/ 597529 h 980792"/>
                  <a:gd name="connsiteX10-413" fmla="*/ 404388 w 992864"/>
                  <a:gd name="connsiteY10-414" fmla="*/ 715224 h 980792"/>
                  <a:gd name="connsiteX11-415" fmla="*/ 359121 w 992864"/>
                  <a:gd name="connsiteY11-416" fmla="*/ 863097 h 980792"/>
                  <a:gd name="connsiteX12-417" fmla="*/ 500959 w 992864"/>
                  <a:gd name="connsiteY12-418" fmla="*/ 980792 h 980792"/>
                  <a:gd name="connsiteX13-419" fmla="*/ 992864 w 992864"/>
                  <a:gd name="connsiteY13-420" fmla="*/ 491905 h 980792"/>
                  <a:gd name="connsiteX0-421" fmla="*/ 992864 w 992864"/>
                  <a:gd name="connsiteY0-422" fmla="*/ 491905 h 980792"/>
                  <a:gd name="connsiteX1-423" fmla="*/ 500959 w 992864"/>
                  <a:gd name="connsiteY1-424" fmla="*/ 0 h 980792"/>
                  <a:gd name="connsiteX2-425" fmla="*/ 226337 w 992864"/>
                  <a:gd name="connsiteY2-426" fmla="*/ 105624 h 980792"/>
                  <a:gd name="connsiteX3-427" fmla="*/ 30179 w 992864"/>
                  <a:gd name="connsiteY3-428" fmla="*/ 168998 h 980792"/>
                  <a:gd name="connsiteX4-429" fmla="*/ 120713 w 992864"/>
                  <a:gd name="connsiteY4-430" fmla="*/ 235390 h 980792"/>
                  <a:gd name="connsiteX5-431" fmla="*/ 135802 w 992864"/>
                  <a:gd name="connsiteY5-432" fmla="*/ 407406 h 980792"/>
                  <a:gd name="connsiteX6-433" fmla="*/ 0 w 992864"/>
                  <a:gd name="connsiteY6-434" fmla="*/ 503976 h 980792"/>
                  <a:gd name="connsiteX7-435" fmla="*/ 120713 w 992864"/>
                  <a:gd name="connsiteY7-436" fmla="*/ 642796 h 980792"/>
                  <a:gd name="connsiteX8-437" fmla="*/ 289711 w 992864"/>
                  <a:gd name="connsiteY8-438" fmla="*/ 573386 h 980792"/>
                  <a:gd name="connsiteX9-439" fmla="*/ 525101 w 992864"/>
                  <a:gd name="connsiteY9-440" fmla="*/ 597529 h 980792"/>
                  <a:gd name="connsiteX10-441" fmla="*/ 404388 w 992864"/>
                  <a:gd name="connsiteY10-442" fmla="*/ 715224 h 980792"/>
                  <a:gd name="connsiteX11-443" fmla="*/ 359121 w 992864"/>
                  <a:gd name="connsiteY11-444" fmla="*/ 863097 h 980792"/>
                  <a:gd name="connsiteX12-445" fmla="*/ 500959 w 992864"/>
                  <a:gd name="connsiteY12-446" fmla="*/ 980792 h 980792"/>
                  <a:gd name="connsiteX13-447" fmla="*/ 992864 w 992864"/>
                  <a:gd name="connsiteY13-448" fmla="*/ 491905 h 980792"/>
                  <a:gd name="connsiteX0-449" fmla="*/ 992864 w 992864"/>
                  <a:gd name="connsiteY0-450" fmla="*/ 491905 h 980792"/>
                  <a:gd name="connsiteX1-451" fmla="*/ 500959 w 992864"/>
                  <a:gd name="connsiteY1-452" fmla="*/ 0 h 980792"/>
                  <a:gd name="connsiteX2-453" fmla="*/ 226337 w 992864"/>
                  <a:gd name="connsiteY2-454" fmla="*/ 105624 h 980792"/>
                  <a:gd name="connsiteX3-455" fmla="*/ 30179 w 992864"/>
                  <a:gd name="connsiteY3-456" fmla="*/ 168998 h 980792"/>
                  <a:gd name="connsiteX4-457" fmla="*/ 120713 w 992864"/>
                  <a:gd name="connsiteY4-458" fmla="*/ 235390 h 980792"/>
                  <a:gd name="connsiteX5-459" fmla="*/ 135802 w 992864"/>
                  <a:gd name="connsiteY5-460" fmla="*/ 407406 h 980792"/>
                  <a:gd name="connsiteX6-461" fmla="*/ 0 w 992864"/>
                  <a:gd name="connsiteY6-462" fmla="*/ 503976 h 980792"/>
                  <a:gd name="connsiteX7-463" fmla="*/ 120713 w 992864"/>
                  <a:gd name="connsiteY7-464" fmla="*/ 642796 h 980792"/>
                  <a:gd name="connsiteX8-465" fmla="*/ 289711 w 992864"/>
                  <a:gd name="connsiteY8-466" fmla="*/ 573386 h 980792"/>
                  <a:gd name="connsiteX9-467" fmla="*/ 525101 w 992864"/>
                  <a:gd name="connsiteY9-468" fmla="*/ 597529 h 980792"/>
                  <a:gd name="connsiteX10-469" fmla="*/ 404388 w 992864"/>
                  <a:gd name="connsiteY10-470" fmla="*/ 715224 h 980792"/>
                  <a:gd name="connsiteX11-471" fmla="*/ 359121 w 992864"/>
                  <a:gd name="connsiteY11-472" fmla="*/ 863097 h 980792"/>
                  <a:gd name="connsiteX12-473" fmla="*/ 500959 w 992864"/>
                  <a:gd name="connsiteY12-474" fmla="*/ 980792 h 980792"/>
                  <a:gd name="connsiteX13-475" fmla="*/ 992864 w 992864"/>
                  <a:gd name="connsiteY13-476" fmla="*/ 491905 h 980792"/>
                  <a:gd name="connsiteX0-477" fmla="*/ 992864 w 992864"/>
                  <a:gd name="connsiteY0-478" fmla="*/ 499349 h 988236"/>
                  <a:gd name="connsiteX1-479" fmla="*/ 500959 w 992864"/>
                  <a:gd name="connsiteY1-480" fmla="*/ 7444 h 988236"/>
                  <a:gd name="connsiteX2-481" fmla="*/ 226337 w 992864"/>
                  <a:gd name="connsiteY2-482" fmla="*/ 113068 h 988236"/>
                  <a:gd name="connsiteX3-483" fmla="*/ 30179 w 992864"/>
                  <a:gd name="connsiteY3-484" fmla="*/ 176442 h 988236"/>
                  <a:gd name="connsiteX4-485" fmla="*/ 120713 w 992864"/>
                  <a:gd name="connsiteY4-486" fmla="*/ 242834 h 988236"/>
                  <a:gd name="connsiteX5-487" fmla="*/ 135802 w 992864"/>
                  <a:gd name="connsiteY5-488" fmla="*/ 414850 h 988236"/>
                  <a:gd name="connsiteX6-489" fmla="*/ 0 w 992864"/>
                  <a:gd name="connsiteY6-490" fmla="*/ 511420 h 988236"/>
                  <a:gd name="connsiteX7-491" fmla="*/ 120713 w 992864"/>
                  <a:gd name="connsiteY7-492" fmla="*/ 650240 h 988236"/>
                  <a:gd name="connsiteX8-493" fmla="*/ 289711 w 992864"/>
                  <a:gd name="connsiteY8-494" fmla="*/ 580830 h 988236"/>
                  <a:gd name="connsiteX9-495" fmla="*/ 525101 w 992864"/>
                  <a:gd name="connsiteY9-496" fmla="*/ 604973 h 988236"/>
                  <a:gd name="connsiteX10-497" fmla="*/ 404388 w 992864"/>
                  <a:gd name="connsiteY10-498" fmla="*/ 722668 h 988236"/>
                  <a:gd name="connsiteX11-499" fmla="*/ 359121 w 992864"/>
                  <a:gd name="connsiteY11-500" fmla="*/ 870541 h 988236"/>
                  <a:gd name="connsiteX12-501" fmla="*/ 500959 w 992864"/>
                  <a:gd name="connsiteY12-502" fmla="*/ 988236 h 988236"/>
                  <a:gd name="connsiteX13-503" fmla="*/ 992864 w 992864"/>
                  <a:gd name="connsiteY13-504" fmla="*/ 499349 h 988236"/>
                  <a:gd name="connsiteX0-505" fmla="*/ 998288 w 998288"/>
                  <a:gd name="connsiteY0-506" fmla="*/ 502634 h 991521"/>
                  <a:gd name="connsiteX1-507" fmla="*/ 506383 w 998288"/>
                  <a:gd name="connsiteY1-508" fmla="*/ 10729 h 991521"/>
                  <a:gd name="connsiteX2-509" fmla="*/ 231761 w 998288"/>
                  <a:gd name="connsiteY2-510" fmla="*/ 116353 h 991521"/>
                  <a:gd name="connsiteX3-511" fmla="*/ 35603 w 998288"/>
                  <a:gd name="connsiteY3-512" fmla="*/ 179727 h 991521"/>
                  <a:gd name="connsiteX4-513" fmla="*/ 126137 w 998288"/>
                  <a:gd name="connsiteY4-514" fmla="*/ 246119 h 991521"/>
                  <a:gd name="connsiteX5-515" fmla="*/ 141226 w 998288"/>
                  <a:gd name="connsiteY5-516" fmla="*/ 418135 h 991521"/>
                  <a:gd name="connsiteX6-517" fmla="*/ 5424 w 998288"/>
                  <a:gd name="connsiteY6-518" fmla="*/ 514705 h 991521"/>
                  <a:gd name="connsiteX7-519" fmla="*/ 126137 w 998288"/>
                  <a:gd name="connsiteY7-520" fmla="*/ 653525 h 991521"/>
                  <a:gd name="connsiteX8-521" fmla="*/ 295135 w 998288"/>
                  <a:gd name="connsiteY8-522" fmla="*/ 584115 h 991521"/>
                  <a:gd name="connsiteX9-523" fmla="*/ 530525 w 998288"/>
                  <a:gd name="connsiteY9-524" fmla="*/ 608258 h 991521"/>
                  <a:gd name="connsiteX10-525" fmla="*/ 409812 w 998288"/>
                  <a:gd name="connsiteY10-526" fmla="*/ 725953 h 991521"/>
                  <a:gd name="connsiteX11-527" fmla="*/ 364545 w 998288"/>
                  <a:gd name="connsiteY11-528" fmla="*/ 873826 h 991521"/>
                  <a:gd name="connsiteX12-529" fmla="*/ 506383 w 998288"/>
                  <a:gd name="connsiteY12-530" fmla="*/ 991521 h 991521"/>
                  <a:gd name="connsiteX13-531" fmla="*/ 998288 w 998288"/>
                  <a:gd name="connsiteY13-532" fmla="*/ 502634 h 991521"/>
                  <a:gd name="connsiteX0-533" fmla="*/ 998288 w 998288"/>
                  <a:gd name="connsiteY0-534" fmla="*/ 502634 h 991521"/>
                  <a:gd name="connsiteX1-535" fmla="*/ 506383 w 998288"/>
                  <a:gd name="connsiteY1-536" fmla="*/ 10729 h 991521"/>
                  <a:gd name="connsiteX2-537" fmla="*/ 231761 w 998288"/>
                  <a:gd name="connsiteY2-538" fmla="*/ 116353 h 991521"/>
                  <a:gd name="connsiteX3-539" fmla="*/ 35603 w 998288"/>
                  <a:gd name="connsiteY3-540" fmla="*/ 179727 h 991521"/>
                  <a:gd name="connsiteX4-541" fmla="*/ 126137 w 998288"/>
                  <a:gd name="connsiteY4-542" fmla="*/ 246119 h 991521"/>
                  <a:gd name="connsiteX5-543" fmla="*/ 141226 w 998288"/>
                  <a:gd name="connsiteY5-544" fmla="*/ 418135 h 991521"/>
                  <a:gd name="connsiteX6-545" fmla="*/ 5424 w 998288"/>
                  <a:gd name="connsiteY6-546" fmla="*/ 514705 h 991521"/>
                  <a:gd name="connsiteX7-547" fmla="*/ 126137 w 998288"/>
                  <a:gd name="connsiteY7-548" fmla="*/ 653525 h 991521"/>
                  <a:gd name="connsiteX8-549" fmla="*/ 295135 w 998288"/>
                  <a:gd name="connsiteY8-550" fmla="*/ 584115 h 991521"/>
                  <a:gd name="connsiteX9-551" fmla="*/ 530525 w 998288"/>
                  <a:gd name="connsiteY9-552" fmla="*/ 608258 h 991521"/>
                  <a:gd name="connsiteX10-553" fmla="*/ 409812 w 998288"/>
                  <a:gd name="connsiteY10-554" fmla="*/ 725953 h 991521"/>
                  <a:gd name="connsiteX11-555" fmla="*/ 364545 w 998288"/>
                  <a:gd name="connsiteY11-556" fmla="*/ 873826 h 991521"/>
                  <a:gd name="connsiteX12-557" fmla="*/ 506383 w 998288"/>
                  <a:gd name="connsiteY12-558" fmla="*/ 991521 h 991521"/>
                  <a:gd name="connsiteX13-559" fmla="*/ 998288 w 998288"/>
                  <a:gd name="connsiteY13-560" fmla="*/ 502634 h 991521"/>
                  <a:gd name="connsiteX0-561" fmla="*/ 998288 w 998288"/>
                  <a:gd name="connsiteY0-562" fmla="*/ 502634 h 991521"/>
                  <a:gd name="connsiteX1-563" fmla="*/ 506383 w 998288"/>
                  <a:gd name="connsiteY1-564" fmla="*/ 10729 h 991521"/>
                  <a:gd name="connsiteX2-565" fmla="*/ 231761 w 998288"/>
                  <a:gd name="connsiteY2-566" fmla="*/ 116353 h 991521"/>
                  <a:gd name="connsiteX3-567" fmla="*/ 35603 w 998288"/>
                  <a:gd name="connsiteY3-568" fmla="*/ 179727 h 991521"/>
                  <a:gd name="connsiteX4-569" fmla="*/ 126137 w 998288"/>
                  <a:gd name="connsiteY4-570" fmla="*/ 246119 h 991521"/>
                  <a:gd name="connsiteX5-571" fmla="*/ 141226 w 998288"/>
                  <a:gd name="connsiteY5-572" fmla="*/ 418135 h 991521"/>
                  <a:gd name="connsiteX6-573" fmla="*/ 5424 w 998288"/>
                  <a:gd name="connsiteY6-574" fmla="*/ 514705 h 991521"/>
                  <a:gd name="connsiteX7-575" fmla="*/ 126137 w 998288"/>
                  <a:gd name="connsiteY7-576" fmla="*/ 653525 h 991521"/>
                  <a:gd name="connsiteX8-577" fmla="*/ 295135 w 998288"/>
                  <a:gd name="connsiteY8-578" fmla="*/ 584115 h 991521"/>
                  <a:gd name="connsiteX9-579" fmla="*/ 530525 w 998288"/>
                  <a:gd name="connsiteY9-580" fmla="*/ 608258 h 991521"/>
                  <a:gd name="connsiteX10-581" fmla="*/ 409812 w 998288"/>
                  <a:gd name="connsiteY10-582" fmla="*/ 725953 h 991521"/>
                  <a:gd name="connsiteX11-583" fmla="*/ 364545 w 998288"/>
                  <a:gd name="connsiteY11-584" fmla="*/ 873826 h 991521"/>
                  <a:gd name="connsiteX12-585" fmla="*/ 506383 w 998288"/>
                  <a:gd name="connsiteY12-586" fmla="*/ 991521 h 991521"/>
                  <a:gd name="connsiteX13-587" fmla="*/ 998288 w 998288"/>
                  <a:gd name="connsiteY13-588" fmla="*/ 502634 h 991521"/>
                  <a:gd name="connsiteX0-589" fmla="*/ 998288 w 998288"/>
                  <a:gd name="connsiteY0-590" fmla="*/ 502634 h 991521"/>
                  <a:gd name="connsiteX1-591" fmla="*/ 506383 w 998288"/>
                  <a:gd name="connsiteY1-592" fmla="*/ 10729 h 991521"/>
                  <a:gd name="connsiteX2-593" fmla="*/ 231761 w 998288"/>
                  <a:gd name="connsiteY2-594" fmla="*/ 116353 h 991521"/>
                  <a:gd name="connsiteX3-595" fmla="*/ 35603 w 998288"/>
                  <a:gd name="connsiteY3-596" fmla="*/ 179727 h 991521"/>
                  <a:gd name="connsiteX4-597" fmla="*/ 126137 w 998288"/>
                  <a:gd name="connsiteY4-598" fmla="*/ 246119 h 991521"/>
                  <a:gd name="connsiteX5-599" fmla="*/ 141226 w 998288"/>
                  <a:gd name="connsiteY5-600" fmla="*/ 418135 h 991521"/>
                  <a:gd name="connsiteX6-601" fmla="*/ 5424 w 998288"/>
                  <a:gd name="connsiteY6-602" fmla="*/ 514705 h 991521"/>
                  <a:gd name="connsiteX7-603" fmla="*/ 126137 w 998288"/>
                  <a:gd name="connsiteY7-604" fmla="*/ 653525 h 991521"/>
                  <a:gd name="connsiteX8-605" fmla="*/ 295135 w 998288"/>
                  <a:gd name="connsiteY8-606" fmla="*/ 584115 h 991521"/>
                  <a:gd name="connsiteX9-607" fmla="*/ 521472 w 998288"/>
                  <a:gd name="connsiteY9-608" fmla="*/ 608258 h 991521"/>
                  <a:gd name="connsiteX10-609" fmla="*/ 409812 w 998288"/>
                  <a:gd name="connsiteY10-610" fmla="*/ 725953 h 991521"/>
                  <a:gd name="connsiteX11-611" fmla="*/ 364545 w 998288"/>
                  <a:gd name="connsiteY11-612" fmla="*/ 873826 h 991521"/>
                  <a:gd name="connsiteX12-613" fmla="*/ 506383 w 998288"/>
                  <a:gd name="connsiteY12-614" fmla="*/ 991521 h 991521"/>
                  <a:gd name="connsiteX13-615" fmla="*/ 998288 w 998288"/>
                  <a:gd name="connsiteY13-616" fmla="*/ 502634 h 991521"/>
                  <a:gd name="connsiteX0-617" fmla="*/ 998288 w 998288"/>
                  <a:gd name="connsiteY0-618" fmla="*/ 502634 h 991521"/>
                  <a:gd name="connsiteX1-619" fmla="*/ 506383 w 998288"/>
                  <a:gd name="connsiteY1-620" fmla="*/ 10729 h 991521"/>
                  <a:gd name="connsiteX2-621" fmla="*/ 231761 w 998288"/>
                  <a:gd name="connsiteY2-622" fmla="*/ 116353 h 991521"/>
                  <a:gd name="connsiteX3-623" fmla="*/ 35603 w 998288"/>
                  <a:gd name="connsiteY3-624" fmla="*/ 179727 h 991521"/>
                  <a:gd name="connsiteX4-625" fmla="*/ 126137 w 998288"/>
                  <a:gd name="connsiteY4-626" fmla="*/ 246119 h 991521"/>
                  <a:gd name="connsiteX5-627" fmla="*/ 141226 w 998288"/>
                  <a:gd name="connsiteY5-628" fmla="*/ 418135 h 991521"/>
                  <a:gd name="connsiteX6-629" fmla="*/ 5424 w 998288"/>
                  <a:gd name="connsiteY6-630" fmla="*/ 514705 h 991521"/>
                  <a:gd name="connsiteX7-631" fmla="*/ 126137 w 998288"/>
                  <a:gd name="connsiteY7-632" fmla="*/ 653525 h 991521"/>
                  <a:gd name="connsiteX8-633" fmla="*/ 295135 w 998288"/>
                  <a:gd name="connsiteY8-634" fmla="*/ 584115 h 991521"/>
                  <a:gd name="connsiteX9-635" fmla="*/ 521472 w 998288"/>
                  <a:gd name="connsiteY9-636" fmla="*/ 608258 h 991521"/>
                  <a:gd name="connsiteX10-637" fmla="*/ 409812 w 998288"/>
                  <a:gd name="connsiteY10-638" fmla="*/ 725953 h 991521"/>
                  <a:gd name="connsiteX11-639" fmla="*/ 341383 w 998288"/>
                  <a:gd name="connsiteY11-640" fmla="*/ 873826 h 991521"/>
                  <a:gd name="connsiteX12-641" fmla="*/ 506383 w 998288"/>
                  <a:gd name="connsiteY12-642" fmla="*/ 991521 h 991521"/>
                  <a:gd name="connsiteX13-643" fmla="*/ 998288 w 998288"/>
                  <a:gd name="connsiteY13-644" fmla="*/ 502634 h 991521"/>
                  <a:gd name="connsiteX0-645" fmla="*/ 998288 w 998288"/>
                  <a:gd name="connsiteY0-646" fmla="*/ 502634 h 991521"/>
                  <a:gd name="connsiteX1-647" fmla="*/ 506383 w 998288"/>
                  <a:gd name="connsiteY1-648" fmla="*/ 10729 h 991521"/>
                  <a:gd name="connsiteX2-649" fmla="*/ 231761 w 998288"/>
                  <a:gd name="connsiteY2-650" fmla="*/ 116353 h 991521"/>
                  <a:gd name="connsiteX3-651" fmla="*/ 35603 w 998288"/>
                  <a:gd name="connsiteY3-652" fmla="*/ 179727 h 991521"/>
                  <a:gd name="connsiteX4-653" fmla="*/ 126137 w 998288"/>
                  <a:gd name="connsiteY4-654" fmla="*/ 246119 h 991521"/>
                  <a:gd name="connsiteX5-655" fmla="*/ 141226 w 998288"/>
                  <a:gd name="connsiteY5-656" fmla="*/ 418135 h 991521"/>
                  <a:gd name="connsiteX6-657" fmla="*/ 5424 w 998288"/>
                  <a:gd name="connsiteY6-658" fmla="*/ 514705 h 991521"/>
                  <a:gd name="connsiteX7-659" fmla="*/ 126137 w 998288"/>
                  <a:gd name="connsiteY7-660" fmla="*/ 653525 h 991521"/>
                  <a:gd name="connsiteX8-661" fmla="*/ 295135 w 998288"/>
                  <a:gd name="connsiteY8-662" fmla="*/ 584115 h 991521"/>
                  <a:gd name="connsiteX9-663" fmla="*/ 521472 w 998288"/>
                  <a:gd name="connsiteY9-664" fmla="*/ 608258 h 991521"/>
                  <a:gd name="connsiteX10-665" fmla="*/ 386651 w 998288"/>
                  <a:gd name="connsiteY10-666" fmla="*/ 716688 h 991521"/>
                  <a:gd name="connsiteX11-667" fmla="*/ 341383 w 998288"/>
                  <a:gd name="connsiteY11-668" fmla="*/ 873826 h 991521"/>
                  <a:gd name="connsiteX12-669" fmla="*/ 506383 w 998288"/>
                  <a:gd name="connsiteY12-670" fmla="*/ 991521 h 991521"/>
                  <a:gd name="connsiteX13-671" fmla="*/ 998288 w 998288"/>
                  <a:gd name="connsiteY13-672" fmla="*/ 502634 h 991521"/>
                  <a:gd name="connsiteX0-673" fmla="*/ 998288 w 998288"/>
                  <a:gd name="connsiteY0-674" fmla="*/ 502634 h 991521"/>
                  <a:gd name="connsiteX1-675" fmla="*/ 506383 w 998288"/>
                  <a:gd name="connsiteY1-676" fmla="*/ 10729 h 991521"/>
                  <a:gd name="connsiteX2-677" fmla="*/ 231761 w 998288"/>
                  <a:gd name="connsiteY2-678" fmla="*/ 116353 h 991521"/>
                  <a:gd name="connsiteX3-679" fmla="*/ 35603 w 998288"/>
                  <a:gd name="connsiteY3-680" fmla="*/ 179727 h 991521"/>
                  <a:gd name="connsiteX4-681" fmla="*/ 126137 w 998288"/>
                  <a:gd name="connsiteY4-682" fmla="*/ 246119 h 991521"/>
                  <a:gd name="connsiteX5-683" fmla="*/ 141226 w 998288"/>
                  <a:gd name="connsiteY5-684" fmla="*/ 418135 h 991521"/>
                  <a:gd name="connsiteX6-685" fmla="*/ 5424 w 998288"/>
                  <a:gd name="connsiteY6-686" fmla="*/ 514705 h 991521"/>
                  <a:gd name="connsiteX7-687" fmla="*/ 126137 w 998288"/>
                  <a:gd name="connsiteY7-688" fmla="*/ 653525 h 991521"/>
                  <a:gd name="connsiteX8-689" fmla="*/ 295135 w 998288"/>
                  <a:gd name="connsiteY8-690" fmla="*/ 584115 h 991521"/>
                  <a:gd name="connsiteX9-691" fmla="*/ 521472 w 998288"/>
                  <a:gd name="connsiteY9-692" fmla="*/ 608258 h 991521"/>
                  <a:gd name="connsiteX10-693" fmla="*/ 386651 w 998288"/>
                  <a:gd name="connsiteY10-694" fmla="*/ 716688 h 991521"/>
                  <a:gd name="connsiteX11-695" fmla="*/ 341383 w 998288"/>
                  <a:gd name="connsiteY11-696" fmla="*/ 873826 h 991521"/>
                  <a:gd name="connsiteX12-697" fmla="*/ 506383 w 998288"/>
                  <a:gd name="connsiteY12-698" fmla="*/ 991521 h 991521"/>
                  <a:gd name="connsiteX13-699" fmla="*/ 998288 w 998288"/>
                  <a:gd name="connsiteY13-700" fmla="*/ 502634 h 991521"/>
                  <a:gd name="connsiteX0-701" fmla="*/ 998288 w 998288"/>
                  <a:gd name="connsiteY0-702" fmla="*/ 502634 h 991521"/>
                  <a:gd name="connsiteX1-703" fmla="*/ 506383 w 998288"/>
                  <a:gd name="connsiteY1-704" fmla="*/ 10729 h 991521"/>
                  <a:gd name="connsiteX2-705" fmla="*/ 231761 w 998288"/>
                  <a:gd name="connsiteY2-706" fmla="*/ 116353 h 991521"/>
                  <a:gd name="connsiteX3-707" fmla="*/ 35603 w 998288"/>
                  <a:gd name="connsiteY3-708" fmla="*/ 179727 h 991521"/>
                  <a:gd name="connsiteX4-709" fmla="*/ 126137 w 998288"/>
                  <a:gd name="connsiteY4-710" fmla="*/ 246119 h 991521"/>
                  <a:gd name="connsiteX5-711" fmla="*/ 141226 w 998288"/>
                  <a:gd name="connsiteY5-712" fmla="*/ 418135 h 991521"/>
                  <a:gd name="connsiteX6-713" fmla="*/ 5424 w 998288"/>
                  <a:gd name="connsiteY6-714" fmla="*/ 514705 h 991521"/>
                  <a:gd name="connsiteX7-715" fmla="*/ 126137 w 998288"/>
                  <a:gd name="connsiteY7-716" fmla="*/ 653525 h 991521"/>
                  <a:gd name="connsiteX8-717" fmla="*/ 295135 w 998288"/>
                  <a:gd name="connsiteY8-718" fmla="*/ 584115 h 991521"/>
                  <a:gd name="connsiteX9-719" fmla="*/ 521472 w 998288"/>
                  <a:gd name="connsiteY9-720" fmla="*/ 608258 h 991521"/>
                  <a:gd name="connsiteX10-721" fmla="*/ 386651 w 998288"/>
                  <a:gd name="connsiteY10-722" fmla="*/ 716688 h 991521"/>
                  <a:gd name="connsiteX11-723" fmla="*/ 341383 w 998288"/>
                  <a:gd name="connsiteY11-724" fmla="*/ 873826 h 991521"/>
                  <a:gd name="connsiteX12-725" fmla="*/ 506383 w 998288"/>
                  <a:gd name="connsiteY12-726" fmla="*/ 991521 h 991521"/>
                  <a:gd name="connsiteX13-727" fmla="*/ 998288 w 998288"/>
                  <a:gd name="connsiteY13-728" fmla="*/ 502634 h 991521"/>
                  <a:gd name="connsiteX0-729" fmla="*/ 998288 w 998288"/>
                  <a:gd name="connsiteY0-730" fmla="*/ 502634 h 991521"/>
                  <a:gd name="connsiteX1-731" fmla="*/ 506383 w 998288"/>
                  <a:gd name="connsiteY1-732" fmla="*/ 10729 h 991521"/>
                  <a:gd name="connsiteX2-733" fmla="*/ 231761 w 998288"/>
                  <a:gd name="connsiteY2-734" fmla="*/ 116353 h 991521"/>
                  <a:gd name="connsiteX3-735" fmla="*/ 35603 w 998288"/>
                  <a:gd name="connsiteY3-736" fmla="*/ 179727 h 991521"/>
                  <a:gd name="connsiteX4-737" fmla="*/ 126137 w 998288"/>
                  <a:gd name="connsiteY4-738" fmla="*/ 246119 h 991521"/>
                  <a:gd name="connsiteX5-739" fmla="*/ 141226 w 998288"/>
                  <a:gd name="connsiteY5-740" fmla="*/ 418135 h 991521"/>
                  <a:gd name="connsiteX6-741" fmla="*/ 5424 w 998288"/>
                  <a:gd name="connsiteY6-742" fmla="*/ 514705 h 991521"/>
                  <a:gd name="connsiteX7-743" fmla="*/ 126137 w 998288"/>
                  <a:gd name="connsiteY7-744" fmla="*/ 653525 h 991521"/>
                  <a:gd name="connsiteX8-745" fmla="*/ 295135 w 998288"/>
                  <a:gd name="connsiteY8-746" fmla="*/ 584115 h 991521"/>
                  <a:gd name="connsiteX9-747" fmla="*/ 498311 w 998288"/>
                  <a:gd name="connsiteY9-748" fmla="*/ 608258 h 991521"/>
                  <a:gd name="connsiteX10-749" fmla="*/ 386651 w 998288"/>
                  <a:gd name="connsiteY10-750" fmla="*/ 716688 h 991521"/>
                  <a:gd name="connsiteX11-751" fmla="*/ 341383 w 998288"/>
                  <a:gd name="connsiteY11-752" fmla="*/ 873826 h 991521"/>
                  <a:gd name="connsiteX12-753" fmla="*/ 506383 w 998288"/>
                  <a:gd name="connsiteY12-754" fmla="*/ 991521 h 991521"/>
                  <a:gd name="connsiteX13-755" fmla="*/ 998288 w 998288"/>
                  <a:gd name="connsiteY13-756" fmla="*/ 502634 h 991521"/>
                  <a:gd name="connsiteX0-757" fmla="*/ 998288 w 998288"/>
                  <a:gd name="connsiteY0-758" fmla="*/ 502634 h 1014683"/>
                  <a:gd name="connsiteX1-759" fmla="*/ 506383 w 998288"/>
                  <a:gd name="connsiteY1-760" fmla="*/ 10729 h 1014683"/>
                  <a:gd name="connsiteX2-761" fmla="*/ 231761 w 998288"/>
                  <a:gd name="connsiteY2-762" fmla="*/ 116353 h 1014683"/>
                  <a:gd name="connsiteX3-763" fmla="*/ 35603 w 998288"/>
                  <a:gd name="connsiteY3-764" fmla="*/ 179727 h 1014683"/>
                  <a:gd name="connsiteX4-765" fmla="*/ 126137 w 998288"/>
                  <a:gd name="connsiteY4-766" fmla="*/ 246119 h 1014683"/>
                  <a:gd name="connsiteX5-767" fmla="*/ 141226 w 998288"/>
                  <a:gd name="connsiteY5-768" fmla="*/ 418135 h 1014683"/>
                  <a:gd name="connsiteX6-769" fmla="*/ 5424 w 998288"/>
                  <a:gd name="connsiteY6-770" fmla="*/ 514705 h 1014683"/>
                  <a:gd name="connsiteX7-771" fmla="*/ 126137 w 998288"/>
                  <a:gd name="connsiteY7-772" fmla="*/ 653525 h 1014683"/>
                  <a:gd name="connsiteX8-773" fmla="*/ 295135 w 998288"/>
                  <a:gd name="connsiteY8-774" fmla="*/ 584115 h 1014683"/>
                  <a:gd name="connsiteX9-775" fmla="*/ 498311 w 998288"/>
                  <a:gd name="connsiteY9-776" fmla="*/ 608258 h 1014683"/>
                  <a:gd name="connsiteX10-777" fmla="*/ 386651 w 998288"/>
                  <a:gd name="connsiteY10-778" fmla="*/ 716688 h 1014683"/>
                  <a:gd name="connsiteX11-779" fmla="*/ 341383 w 998288"/>
                  <a:gd name="connsiteY11-780" fmla="*/ 873826 h 1014683"/>
                  <a:gd name="connsiteX12-781" fmla="*/ 483221 w 998288"/>
                  <a:gd name="connsiteY12-782" fmla="*/ 1014683 h 1014683"/>
                  <a:gd name="connsiteX13-783" fmla="*/ 998288 w 998288"/>
                  <a:gd name="connsiteY13-784" fmla="*/ 502634 h 1014683"/>
                  <a:gd name="connsiteX0-785" fmla="*/ 998288 w 998288"/>
                  <a:gd name="connsiteY0-786" fmla="*/ 502634 h 1014683"/>
                  <a:gd name="connsiteX1-787" fmla="*/ 506383 w 998288"/>
                  <a:gd name="connsiteY1-788" fmla="*/ 10729 h 1014683"/>
                  <a:gd name="connsiteX2-789" fmla="*/ 231761 w 998288"/>
                  <a:gd name="connsiteY2-790" fmla="*/ 116353 h 1014683"/>
                  <a:gd name="connsiteX3-791" fmla="*/ 35603 w 998288"/>
                  <a:gd name="connsiteY3-792" fmla="*/ 179727 h 1014683"/>
                  <a:gd name="connsiteX4-793" fmla="*/ 126137 w 998288"/>
                  <a:gd name="connsiteY4-794" fmla="*/ 246119 h 1014683"/>
                  <a:gd name="connsiteX5-795" fmla="*/ 141226 w 998288"/>
                  <a:gd name="connsiteY5-796" fmla="*/ 418135 h 1014683"/>
                  <a:gd name="connsiteX6-797" fmla="*/ 5424 w 998288"/>
                  <a:gd name="connsiteY6-798" fmla="*/ 514705 h 1014683"/>
                  <a:gd name="connsiteX7-799" fmla="*/ 116872 w 998288"/>
                  <a:gd name="connsiteY7-800" fmla="*/ 672054 h 1014683"/>
                  <a:gd name="connsiteX8-801" fmla="*/ 295135 w 998288"/>
                  <a:gd name="connsiteY8-802" fmla="*/ 584115 h 1014683"/>
                  <a:gd name="connsiteX9-803" fmla="*/ 498311 w 998288"/>
                  <a:gd name="connsiteY9-804" fmla="*/ 608258 h 1014683"/>
                  <a:gd name="connsiteX10-805" fmla="*/ 386651 w 998288"/>
                  <a:gd name="connsiteY10-806" fmla="*/ 716688 h 1014683"/>
                  <a:gd name="connsiteX11-807" fmla="*/ 341383 w 998288"/>
                  <a:gd name="connsiteY11-808" fmla="*/ 873826 h 1014683"/>
                  <a:gd name="connsiteX12-809" fmla="*/ 483221 w 998288"/>
                  <a:gd name="connsiteY12-810" fmla="*/ 1014683 h 1014683"/>
                  <a:gd name="connsiteX13-811" fmla="*/ 998288 w 998288"/>
                  <a:gd name="connsiteY13-812" fmla="*/ 502634 h 1014683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</a:cxnLst>
                <a:rect l="l" t="t" r="r" b="b"/>
                <a:pathLst>
                  <a:path w="998288" h="1014683">
                    <a:moveTo>
                      <a:pt x="998288" y="502634"/>
                    </a:moveTo>
                    <a:lnTo>
                      <a:pt x="506383" y="10729"/>
                    </a:lnTo>
                    <a:cubicBezTo>
                      <a:pt x="448038" y="127418"/>
                      <a:pt x="299159" y="250143"/>
                      <a:pt x="231761" y="116353"/>
                    </a:cubicBezTo>
                    <a:cubicBezTo>
                      <a:pt x="124126" y="-140161"/>
                      <a:pt x="-83098" y="95227"/>
                      <a:pt x="35603" y="179727"/>
                    </a:cubicBezTo>
                    <a:lnTo>
                      <a:pt x="126137" y="246119"/>
                    </a:lnTo>
                    <a:cubicBezTo>
                      <a:pt x="179452" y="294404"/>
                      <a:pt x="184481" y="357778"/>
                      <a:pt x="141226" y="418135"/>
                    </a:cubicBezTo>
                    <a:lnTo>
                      <a:pt x="5424" y="514705"/>
                    </a:lnTo>
                    <a:lnTo>
                      <a:pt x="116872" y="672054"/>
                    </a:lnTo>
                    <a:cubicBezTo>
                      <a:pt x="167169" y="712291"/>
                      <a:pt x="253891" y="704878"/>
                      <a:pt x="295135" y="584115"/>
                    </a:cubicBezTo>
                    <a:cubicBezTo>
                      <a:pt x="408199" y="414745"/>
                      <a:pt x="510383" y="567013"/>
                      <a:pt x="498311" y="608258"/>
                    </a:cubicBezTo>
                    <a:cubicBezTo>
                      <a:pt x="473162" y="677669"/>
                      <a:pt x="417835" y="707635"/>
                      <a:pt x="386651" y="716688"/>
                    </a:cubicBezTo>
                    <a:cubicBezTo>
                      <a:pt x="299134" y="738819"/>
                      <a:pt x="311204" y="827553"/>
                      <a:pt x="341383" y="873826"/>
                    </a:cubicBezTo>
                    <a:cubicBezTo>
                      <a:pt x="364520" y="922112"/>
                      <a:pt x="423871" y="996576"/>
                      <a:pt x="483221" y="1014683"/>
                    </a:cubicBezTo>
                    <a:lnTo>
                      <a:pt x="998288" y="502634"/>
                    </a:lnTo>
                    <a:close/>
                  </a:path>
                </a:pathLst>
              </a:custGeom>
              <a:solidFill>
                <a:srgbClr val="34B7C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0" name="任意多边形 31"/>
              <p:cNvSpPr/>
              <p:nvPr/>
            </p:nvSpPr>
            <p:spPr>
              <a:xfrm flipH="1">
                <a:off x="1762988" y="4891737"/>
                <a:ext cx="889172" cy="892118"/>
              </a:xfrm>
              <a:custGeom>
                <a:gdLst>
                  <a:gd name="connsiteX0" fmla="*/ 407406 w 506994"/>
                  <a:gd name="connsiteY0" fmla="*/ 0 h 510012"/>
                  <a:gd name="connsiteX1" fmla="*/ 506994 w 506994"/>
                  <a:gd name="connsiteY1" fmla="*/ 455691 h 510012"/>
                  <a:gd name="connsiteX2" fmla="*/ 458709 w 506994"/>
                  <a:gd name="connsiteY2" fmla="*/ 510012 h 510012"/>
                  <a:gd name="connsiteX3" fmla="*/ 0 w 506994"/>
                  <a:gd name="connsiteY3" fmla="*/ 410424 h 510012"/>
                  <a:gd name="connsiteX4" fmla="*/ 407406 w 506994"/>
                  <a:gd name="connsiteY4" fmla="*/ 0 h 510012"/>
                  <a:gd name="connsiteX0-1" fmla="*/ 407406 w 506994"/>
                  <a:gd name="connsiteY0-2" fmla="*/ 0 h 510012"/>
                  <a:gd name="connsiteX1-3" fmla="*/ 506994 w 506994"/>
                  <a:gd name="connsiteY1-4" fmla="*/ 455691 h 510012"/>
                  <a:gd name="connsiteX2-5" fmla="*/ 458709 w 506994"/>
                  <a:gd name="connsiteY2-6" fmla="*/ 510012 h 510012"/>
                  <a:gd name="connsiteX3-7" fmla="*/ 0 w 506994"/>
                  <a:gd name="connsiteY3-8" fmla="*/ 410424 h 510012"/>
                  <a:gd name="connsiteX4-9" fmla="*/ 407406 w 506994"/>
                  <a:gd name="connsiteY4-10" fmla="*/ 0 h 510012"/>
                  <a:gd name="connsiteX0-11" fmla="*/ 407406 w 506994"/>
                  <a:gd name="connsiteY0-12" fmla="*/ 0 h 510012"/>
                  <a:gd name="connsiteX1-13" fmla="*/ 506994 w 506994"/>
                  <a:gd name="connsiteY1-14" fmla="*/ 455691 h 510012"/>
                  <a:gd name="connsiteX2-15" fmla="*/ 458709 w 506994"/>
                  <a:gd name="connsiteY2-16" fmla="*/ 510012 h 510012"/>
                  <a:gd name="connsiteX3-17" fmla="*/ 0 w 506994"/>
                  <a:gd name="connsiteY3-18" fmla="*/ 410424 h 510012"/>
                  <a:gd name="connsiteX4-19" fmla="*/ 407406 w 506994"/>
                  <a:gd name="connsiteY4-20" fmla="*/ 0 h 510012"/>
                  <a:gd name="connsiteX0-21" fmla="*/ 407406 w 506994"/>
                  <a:gd name="connsiteY0-22" fmla="*/ 0 h 510176"/>
                  <a:gd name="connsiteX1-23" fmla="*/ 506994 w 506994"/>
                  <a:gd name="connsiteY1-24" fmla="*/ 455691 h 510176"/>
                  <a:gd name="connsiteX2-25" fmla="*/ 458709 w 506994"/>
                  <a:gd name="connsiteY2-26" fmla="*/ 510012 h 510176"/>
                  <a:gd name="connsiteX3-27" fmla="*/ 0 w 506994"/>
                  <a:gd name="connsiteY3-28" fmla="*/ 410424 h 510176"/>
                  <a:gd name="connsiteX4-29" fmla="*/ 407406 w 506994"/>
                  <a:gd name="connsiteY4-30" fmla="*/ 0 h 510176"/>
                  <a:gd name="connsiteX0-31" fmla="*/ 407406 w 509447"/>
                  <a:gd name="connsiteY0-32" fmla="*/ 0 h 510384"/>
                  <a:gd name="connsiteX1-33" fmla="*/ 506994 w 509447"/>
                  <a:gd name="connsiteY1-34" fmla="*/ 455691 h 510384"/>
                  <a:gd name="connsiteX2-35" fmla="*/ 458709 w 509447"/>
                  <a:gd name="connsiteY2-36" fmla="*/ 510012 h 510384"/>
                  <a:gd name="connsiteX3-37" fmla="*/ 0 w 509447"/>
                  <a:gd name="connsiteY3-38" fmla="*/ 410424 h 510384"/>
                  <a:gd name="connsiteX4-39" fmla="*/ 407406 w 509447"/>
                  <a:gd name="connsiteY4-40" fmla="*/ 0 h 510384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509447" h="510383">
                    <a:moveTo>
                      <a:pt x="407406" y="0"/>
                    </a:moveTo>
                    <a:lnTo>
                      <a:pt x="506994" y="455691"/>
                    </a:lnTo>
                    <a:cubicBezTo>
                      <a:pt x="518059" y="497941"/>
                      <a:pt x="489893" y="513030"/>
                      <a:pt x="458709" y="510012"/>
                    </a:cubicBezTo>
                    <a:lnTo>
                      <a:pt x="0" y="410424"/>
                    </a:lnTo>
                    <a:cubicBezTo>
                      <a:pt x="120713" y="261544"/>
                      <a:pt x="247461" y="118701"/>
                      <a:pt x="407406" y="0"/>
                    </a:cubicBezTo>
                    <a:close/>
                  </a:path>
                </a:pathLst>
              </a:custGeom>
              <a:solidFill>
                <a:srgbClr val="44444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1" name="任意多边形 32"/>
              <p:cNvSpPr/>
              <p:nvPr/>
            </p:nvSpPr>
            <p:spPr>
              <a:xfrm flipH="1">
                <a:off x="1931296" y="3626581"/>
                <a:ext cx="1992697" cy="1982660"/>
              </a:xfrm>
              <a:custGeom>
                <a:gdLst>
                  <a:gd name="connsiteX0" fmla="*/ 1140736 w 1140736"/>
                  <a:gd name="connsiteY0" fmla="*/ 736348 h 1134701"/>
                  <a:gd name="connsiteX1" fmla="*/ 980792 w 1140736"/>
                  <a:gd name="connsiteY1" fmla="*/ 0 h 1134701"/>
                  <a:gd name="connsiteX2" fmla="*/ 0 w 1140736"/>
                  <a:gd name="connsiteY2" fmla="*/ 965703 h 1134701"/>
                  <a:gd name="connsiteX3" fmla="*/ 721259 w 1140736"/>
                  <a:gd name="connsiteY3" fmla="*/ 1134701 h 1134701"/>
                  <a:gd name="connsiteX4" fmla="*/ 1140736 w 1140736"/>
                  <a:gd name="connsiteY4" fmla="*/ 736348 h 11347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40736" h="1134701">
                    <a:moveTo>
                      <a:pt x="1140736" y="736348"/>
                    </a:moveTo>
                    <a:lnTo>
                      <a:pt x="980792" y="0"/>
                    </a:lnTo>
                    <a:lnTo>
                      <a:pt x="0" y="965703"/>
                    </a:lnTo>
                    <a:lnTo>
                      <a:pt x="721259" y="1134701"/>
                    </a:lnTo>
                    <a:lnTo>
                      <a:pt x="1140736" y="736348"/>
                    </a:ln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2" name="任意多边形 33"/>
              <p:cNvSpPr/>
              <p:nvPr/>
            </p:nvSpPr>
            <p:spPr>
              <a:xfrm flipH="1">
                <a:off x="3042760" y="3617056"/>
                <a:ext cx="1724358" cy="1701691"/>
              </a:xfrm>
              <a:custGeom>
                <a:gdLst>
                  <a:gd name="connsiteX0" fmla="*/ 479834 w 968721"/>
                  <a:gd name="connsiteY0" fmla="*/ 965702 h 965702"/>
                  <a:gd name="connsiteX1" fmla="*/ 0 w 968721"/>
                  <a:gd name="connsiteY1" fmla="*/ 476815 h 965702"/>
                  <a:gd name="connsiteX2" fmla="*/ 141838 w 968721"/>
                  <a:gd name="connsiteY2" fmla="*/ 319889 h 965702"/>
                  <a:gd name="connsiteX3" fmla="*/ 331961 w 968721"/>
                  <a:gd name="connsiteY3" fmla="*/ 488887 h 965702"/>
                  <a:gd name="connsiteX4" fmla="*/ 461727 w 968721"/>
                  <a:gd name="connsiteY4" fmla="*/ 304800 h 965702"/>
                  <a:gd name="connsiteX5" fmla="*/ 356103 w 968721"/>
                  <a:gd name="connsiteY5" fmla="*/ 235390 h 965702"/>
                  <a:gd name="connsiteX6" fmla="*/ 473798 w 968721"/>
                  <a:gd name="connsiteY6" fmla="*/ 0 h 965702"/>
                  <a:gd name="connsiteX7" fmla="*/ 615636 w 968721"/>
                  <a:gd name="connsiteY7" fmla="*/ 165980 h 965702"/>
                  <a:gd name="connsiteX8" fmla="*/ 766527 w 968721"/>
                  <a:gd name="connsiteY8" fmla="*/ 66392 h 965702"/>
                  <a:gd name="connsiteX9" fmla="*/ 965703 w 968721"/>
                  <a:gd name="connsiteY9" fmla="*/ 141837 h 965702"/>
                  <a:gd name="connsiteX10" fmla="*/ 848008 w 968721"/>
                  <a:gd name="connsiteY10" fmla="*/ 211247 h 965702"/>
                  <a:gd name="connsiteX11" fmla="*/ 817830 w 968721"/>
                  <a:gd name="connsiteY11" fmla="*/ 386281 h 965702"/>
                  <a:gd name="connsiteX12" fmla="*/ 968721 w 968721"/>
                  <a:gd name="connsiteY12" fmla="*/ 485869 h 965702"/>
                  <a:gd name="connsiteX13" fmla="*/ 479834 w 968721"/>
                  <a:gd name="connsiteY13" fmla="*/ 965702 h 965702"/>
                  <a:gd name="connsiteX0-1" fmla="*/ 479834 w 968721"/>
                  <a:gd name="connsiteY0-2" fmla="*/ 965702 h 965702"/>
                  <a:gd name="connsiteX1-3" fmla="*/ 0 w 968721"/>
                  <a:gd name="connsiteY1-4" fmla="*/ 476815 h 965702"/>
                  <a:gd name="connsiteX2-5" fmla="*/ 141838 w 968721"/>
                  <a:gd name="connsiteY2-6" fmla="*/ 319889 h 965702"/>
                  <a:gd name="connsiteX3-7" fmla="*/ 331961 w 968721"/>
                  <a:gd name="connsiteY3-8" fmla="*/ 488887 h 965702"/>
                  <a:gd name="connsiteX4-9" fmla="*/ 461727 w 968721"/>
                  <a:gd name="connsiteY4-10" fmla="*/ 304800 h 965702"/>
                  <a:gd name="connsiteX5-11" fmla="*/ 356103 w 968721"/>
                  <a:gd name="connsiteY5-12" fmla="*/ 235390 h 965702"/>
                  <a:gd name="connsiteX6-13" fmla="*/ 473798 w 968721"/>
                  <a:gd name="connsiteY6-14" fmla="*/ 0 h 965702"/>
                  <a:gd name="connsiteX7-15" fmla="*/ 615636 w 968721"/>
                  <a:gd name="connsiteY7-16" fmla="*/ 165980 h 965702"/>
                  <a:gd name="connsiteX8-17" fmla="*/ 766527 w 968721"/>
                  <a:gd name="connsiteY8-18" fmla="*/ 66392 h 965702"/>
                  <a:gd name="connsiteX9-19" fmla="*/ 965703 w 968721"/>
                  <a:gd name="connsiteY9-20" fmla="*/ 141837 h 965702"/>
                  <a:gd name="connsiteX10-21" fmla="*/ 848008 w 968721"/>
                  <a:gd name="connsiteY10-22" fmla="*/ 211247 h 965702"/>
                  <a:gd name="connsiteX11-23" fmla="*/ 817830 w 968721"/>
                  <a:gd name="connsiteY11-24" fmla="*/ 386281 h 965702"/>
                  <a:gd name="connsiteX12-25" fmla="*/ 968721 w 968721"/>
                  <a:gd name="connsiteY12-26" fmla="*/ 485869 h 965702"/>
                  <a:gd name="connsiteX13-27" fmla="*/ 479834 w 968721"/>
                  <a:gd name="connsiteY13-28" fmla="*/ 965702 h 965702"/>
                  <a:gd name="connsiteX0-29" fmla="*/ 479834 w 968721"/>
                  <a:gd name="connsiteY0-30" fmla="*/ 965702 h 965702"/>
                  <a:gd name="connsiteX1-31" fmla="*/ 0 w 968721"/>
                  <a:gd name="connsiteY1-32" fmla="*/ 476815 h 965702"/>
                  <a:gd name="connsiteX2-33" fmla="*/ 141838 w 968721"/>
                  <a:gd name="connsiteY2-34" fmla="*/ 319889 h 965702"/>
                  <a:gd name="connsiteX3-35" fmla="*/ 331961 w 968721"/>
                  <a:gd name="connsiteY3-36" fmla="*/ 488887 h 965702"/>
                  <a:gd name="connsiteX4-37" fmla="*/ 461727 w 968721"/>
                  <a:gd name="connsiteY4-38" fmla="*/ 304800 h 965702"/>
                  <a:gd name="connsiteX5-39" fmla="*/ 356103 w 968721"/>
                  <a:gd name="connsiteY5-40" fmla="*/ 235390 h 965702"/>
                  <a:gd name="connsiteX6-41" fmla="*/ 473798 w 968721"/>
                  <a:gd name="connsiteY6-42" fmla="*/ 0 h 965702"/>
                  <a:gd name="connsiteX7-43" fmla="*/ 615636 w 968721"/>
                  <a:gd name="connsiteY7-44" fmla="*/ 165980 h 965702"/>
                  <a:gd name="connsiteX8-45" fmla="*/ 766527 w 968721"/>
                  <a:gd name="connsiteY8-46" fmla="*/ 66392 h 965702"/>
                  <a:gd name="connsiteX9-47" fmla="*/ 965703 w 968721"/>
                  <a:gd name="connsiteY9-48" fmla="*/ 141837 h 965702"/>
                  <a:gd name="connsiteX10-49" fmla="*/ 848008 w 968721"/>
                  <a:gd name="connsiteY10-50" fmla="*/ 211247 h 965702"/>
                  <a:gd name="connsiteX11-51" fmla="*/ 817830 w 968721"/>
                  <a:gd name="connsiteY11-52" fmla="*/ 386281 h 965702"/>
                  <a:gd name="connsiteX12-53" fmla="*/ 968721 w 968721"/>
                  <a:gd name="connsiteY12-54" fmla="*/ 485869 h 965702"/>
                  <a:gd name="connsiteX13-55" fmla="*/ 479834 w 968721"/>
                  <a:gd name="connsiteY13-56" fmla="*/ 965702 h 965702"/>
                  <a:gd name="connsiteX0-57" fmla="*/ 479834 w 968721"/>
                  <a:gd name="connsiteY0-58" fmla="*/ 965702 h 965702"/>
                  <a:gd name="connsiteX1-59" fmla="*/ 0 w 968721"/>
                  <a:gd name="connsiteY1-60" fmla="*/ 476815 h 965702"/>
                  <a:gd name="connsiteX2-61" fmla="*/ 141838 w 968721"/>
                  <a:gd name="connsiteY2-62" fmla="*/ 319889 h 965702"/>
                  <a:gd name="connsiteX3-63" fmla="*/ 331961 w 968721"/>
                  <a:gd name="connsiteY3-64" fmla="*/ 488887 h 965702"/>
                  <a:gd name="connsiteX4-65" fmla="*/ 461727 w 968721"/>
                  <a:gd name="connsiteY4-66" fmla="*/ 304800 h 965702"/>
                  <a:gd name="connsiteX5-67" fmla="*/ 356103 w 968721"/>
                  <a:gd name="connsiteY5-68" fmla="*/ 235390 h 965702"/>
                  <a:gd name="connsiteX6-69" fmla="*/ 473798 w 968721"/>
                  <a:gd name="connsiteY6-70" fmla="*/ 0 h 965702"/>
                  <a:gd name="connsiteX7-71" fmla="*/ 615636 w 968721"/>
                  <a:gd name="connsiteY7-72" fmla="*/ 165980 h 965702"/>
                  <a:gd name="connsiteX8-73" fmla="*/ 766527 w 968721"/>
                  <a:gd name="connsiteY8-74" fmla="*/ 66392 h 965702"/>
                  <a:gd name="connsiteX9-75" fmla="*/ 965703 w 968721"/>
                  <a:gd name="connsiteY9-76" fmla="*/ 141837 h 965702"/>
                  <a:gd name="connsiteX10-77" fmla="*/ 848008 w 968721"/>
                  <a:gd name="connsiteY10-78" fmla="*/ 211247 h 965702"/>
                  <a:gd name="connsiteX11-79" fmla="*/ 817830 w 968721"/>
                  <a:gd name="connsiteY11-80" fmla="*/ 386281 h 965702"/>
                  <a:gd name="connsiteX12-81" fmla="*/ 968721 w 968721"/>
                  <a:gd name="connsiteY12-82" fmla="*/ 485869 h 965702"/>
                  <a:gd name="connsiteX13-83" fmla="*/ 479834 w 968721"/>
                  <a:gd name="connsiteY13-84" fmla="*/ 965702 h 965702"/>
                  <a:gd name="connsiteX0-85" fmla="*/ 479834 w 968721"/>
                  <a:gd name="connsiteY0-86" fmla="*/ 965702 h 965702"/>
                  <a:gd name="connsiteX1-87" fmla="*/ 0 w 968721"/>
                  <a:gd name="connsiteY1-88" fmla="*/ 476815 h 965702"/>
                  <a:gd name="connsiteX2-89" fmla="*/ 141838 w 968721"/>
                  <a:gd name="connsiteY2-90" fmla="*/ 319889 h 965702"/>
                  <a:gd name="connsiteX3-91" fmla="*/ 331961 w 968721"/>
                  <a:gd name="connsiteY3-92" fmla="*/ 488887 h 965702"/>
                  <a:gd name="connsiteX4-93" fmla="*/ 461727 w 968721"/>
                  <a:gd name="connsiteY4-94" fmla="*/ 304800 h 965702"/>
                  <a:gd name="connsiteX5-95" fmla="*/ 356103 w 968721"/>
                  <a:gd name="connsiteY5-96" fmla="*/ 235390 h 965702"/>
                  <a:gd name="connsiteX6-97" fmla="*/ 473798 w 968721"/>
                  <a:gd name="connsiteY6-98" fmla="*/ 0 h 965702"/>
                  <a:gd name="connsiteX7-99" fmla="*/ 615636 w 968721"/>
                  <a:gd name="connsiteY7-100" fmla="*/ 165980 h 965702"/>
                  <a:gd name="connsiteX8-101" fmla="*/ 766527 w 968721"/>
                  <a:gd name="connsiteY8-102" fmla="*/ 66392 h 965702"/>
                  <a:gd name="connsiteX9-103" fmla="*/ 965703 w 968721"/>
                  <a:gd name="connsiteY9-104" fmla="*/ 141837 h 965702"/>
                  <a:gd name="connsiteX10-105" fmla="*/ 848008 w 968721"/>
                  <a:gd name="connsiteY10-106" fmla="*/ 211247 h 965702"/>
                  <a:gd name="connsiteX11-107" fmla="*/ 817830 w 968721"/>
                  <a:gd name="connsiteY11-108" fmla="*/ 386281 h 965702"/>
                  <a:gd name="connsiteX12-109" fmla="*/ 968721 w 968721"/>
                  <a:gd name="connsiteY12-110" fmla="*/ 485869 h 965702"/>
                  <a:gd name="connsiteX13-111" fmla="*/ 479834 w 968721"/>
                  <a:gd name="connsiteY13-112" fmla="*/ 965702 h 965702"/>
                  <a:gd name="connsiteX0-113" fmla="*/ 479834 w 968721"/>
                  <a:gd name="connsiteY0-114" fmla="*/ 965702 h 965702"/>
                  <a:gd name="connsiteX1-115" fmla="*/ 0 w 968721"/>
                  <a:gd name="connsiteY1-116" fmla="*/ 476815 h 965702"/>
                  <a:gd name="connsiteX2-117" fmla="*/ 141838 w 968721"/>
                  <a:gd name="connsiteY2-118" fmla="*/ 319889 h 965702"/>
                  <a:gd name="connsiteX3-119" fmla="*/ 331961 w 968721"/>
                  <a:gd name="connsiteY3-120" fmla="*/ 488887 h 965702"/>
                  <a:gd name="connsiteX4-121" fmla="*/ 461727 w 968721"/>
                  <a:gd name="connsiteY4-122" fmla="*/ 304800 h 965702"/>
                  <a:gd name="connsiteX5-123" fmla="*/ 356103 w 968721"/>
                  <a:gd name="connsiteY5-124" fmla="*/ 235390 h 965702"/>
                  <a:gd name="connsiteX6-125" fmla="*/ 473798 w 968721"/>
                  <a:gd name="connsiteY6-126" fmla="*/ 0 h 965702"/>
                  <a:gd name="connsiteX7-127" fmla="*/ 615636 w 968721"/>
                  <a:gd name="connsiteY7-128" fmla="*/ 165980 h 965702"/>
                  <a:gd name="connsiteX8-129" fmla="*/ 766527 w 968721"/>
                  <a:gd name="connsiteY8-130" fmla="*/ 66392 h 965702"/>
                  <a:gd name="connsiteX9-131" fmla="*/ 965703 w 968721"/>
                  <a:gd name="connsiteY9-132" fmla="*/ 141837 h 965702"/>
                  <a:gd name="connsiteX10-133" fmla="*/ 848008 w 968721"/>
                  <a:gd name="connsiteY10-134" fmla="*/ 211247 h 965702"/>
                  <a:gd name="connsiteX11-135" fmla="*/ 817830 w 968721"/>
                  <a:gd name="connsiteY11-136" fmla="*/ 386281 h 965702"/>
                  <a:gd name="connsiteX12-137" fmla="*/ 968721 w 968721"/>
                  <a:gd name="connsiteY12-138" fmla="*/ 485869 h 965702"/>
                  <a:gd name="connsiteX13-139" fmla="*/ 479834 w 968721"/>
                  <a:gd name="connsiteY13-140" fmla="*/ 965702 h 965702"/>
                  <a:gd name="connsiteX0-141" fmla="*/ 479834 w 968721"/>
                  <a:gd name="connsiteY0-142" fmla="*/ 965702 h 965702"/>
                  <a:gd name="connsiteX1-143" fmla="*/ 0 w 968721"/>
                  <a:gd name="connsiteY1-144" fmla="*/ 476815 h 965702"/>
                  <a:gd name="connsiteX2-145" fmla="*/ 141838 w 968721"/>
                  <a:gd name="connsiteY2-146" fmla="*/ 319889 h 965702"/>
                  <a:gd name="connsiteX3-147" fmla="*/ 331961 w 968721"/>
                  <a:gd name="connsiteY3-148" fmla="*/ 488887 h 965702"/>
                  <a:gd name="connsiteX4-149" fmla="*/ 461727 w 968721"/>
                  <a:gd name="connsiteY4-150" fmla="*/ 304800 h 965702"/>
                  <a:gd name="connsiteX5-151" fmla="*/ 356103 w 968721"/>
                  <a:gd name="connsiteY5-152" fmla="*/ 235390 h 965702"/>
                  <a:gd name="connsiteX6-153" fmla="*/ 473798 w 968721"/>
                  <a:gd name="connsiteY6-154" fmla="*/ 0 h 965702"/>
                  <a:gd name="connsiteX7-155" fmla="*/ 615636 w 968721"/>
                  <a:gd name="connsiteY7-156" fmla="*/ 165980 h 965702"/>
                  <a:gd name="connsiteX8-157" fmla="*/ 766527 w 968721"/>
                  <a:gd name="connsiteY8-158" fmla="*/ 66392 h 965702"/>
                  <a:gd name="connsiteX9-159" fmla="*/ 965703 w 968721"/>
                  <a:gd name="connsiteY9-160" fmla="*/ 141837 h 965702"/>
                  <a:gd name="connsiteX10-161" fmla="*/ 848008 w 968721"/>
                  <a:gd name="connsiteY10-162" fmla="*/ 211247 h 965702"/>
                  <a:gd name="connsiteX11-163" fmla="*/ 817830 w 968721"/>
                  <a:gd name="connsiteY11-164" fmla="*/ 386281 h 965702"/>
                  <a:gd name="connsiteX12-165" fmla="*/ 968721 w 968721"/>
                  <a:gd name="connsiteY12-166" fmla="*/ 485869 h 965702"/>
                  <a:gd name="connsiteX13-167" fmla="*/ 479834 w 968721"/>
                  <a:gd name="connsiteY13-168" fmla="*/ 965702 h 965702"/>
                  <a:gd name="connsiteX0-169" fmla="*/ 479834 w 968721"/>
                  <a:gd name="connsiteY0-170" fmla="*/ 965702 h 965702"/>
                  <a:gd name="connsiteX1-171" fmla="*/ 0 w 968721"/>
                  <a:gd name="connsiteY1-172" fmla="*/ 476815 h 965702"/>
                  <a:gd name="connsiteX2-173" fmla="*/ 141838 w 968721"/>
                  <a:gd name="connsiteY2-174" fmla="*/ 319889 h 965702"/>
                  <a:gd name="connsiteX3-175" fmla="*/ 331961 w 968721"/>
                  <a:gd name="connsiteY3-176" fmla="*/ 488887 h 965702"/>
                  <a:gd name="connsiteX4-177" fmla="*/ 461727 w 968721"/>
                  <a:gd name="connsiteY4-178" fmla="*/ 304800 h 965702"/>
                  <a:gd name="connsiteX5-179" fmla="*/ 356103 w 968721"/>
                  <a:gd name="connsiteY5-180" fmla="*/ 235390 h 965702"/>
                  <a:gd name="connsiteX6-181" fmla="*/ 473798 w 968721"/>
                  <a:gd name="connsiteY6-182" fmla="*/ 0 h 965702"/>
                  <a:gd name="connsiteX7-183" fmla="*/ 615636 w 968721"/>
                  <a:gd name="connsiteY7-184" fmla="*/ 165980 h 965702"/>
                  <a:gd name="connsiteX8-185" fmla="*/ 766527 w 968721"/>
                  <a:gd name="connsiteY8-186" fmla="*/ 66392 h 965702"/>
                  <a:gd name="connsiteX9-187" fmla="*/ 965703 w 968721"/>
                  <a:gd name="connsiteY9-188" fmla="*/ 141837 h 965702"/>
                  <a:gd name="connsiteX10-189" fmla="*/ 848008 w 968721"/>
                  <a:gd name="connsiteY10-190" fmla="*/ 211247 h 965702"/>
                  <a:gd name="connsiteX11-191" fmla="*/ 817830 w 968721"/>
                  <a:gd name="connsiteY11-192" fmla="*/ 386281 h 965702"/>
                  <a:gd name="connsiteX12-193" fmla="*/ 968721 w 968721"/>
                  <a:gd name="connsiteY12-194" fmla="*/ 485869 h 965702"/>
                  <a:gd name="connsiteX13-195" fmla="*/ 479834 w 968721"/>
                  <a:gd name="connsiteY13-196" fmla="*/ 965702 h 965702"/>
                  <a:gd name="connsiteX0-197" fmla="*/ 479834 w 968721"/>
                  <a:gd name="connsiteY0-198" fmla="*/ 965702 h 965702"/>
                  <a:gd name="connsiteX1-199" fmla="*/ 0 w 968721"/>
                  <a:gd name="connsiteY1-200" fmla="*/ 476815 h 965702"/>
                  <a:gd name="connsiteX2-201" fmla="*/ 141838 w 968721"/>
                  <a:gd name="connsiteY2-202" fmla="*/ 319889 h 965702"/>
                  <a:gd name="connsiteX3-203" fmla="*/ 331961 w 968721"/>
                  <a:gd name="connsiteY3-204" fmla="*/ 488887 h 965702"/>
                  <a:gd name="connsiteX4-205" fmla="*/ 461727 w 968721"/>
                  <a:gd name="connsiteY4-206" fmla="*/ 304800 h 965702"/>
                  <a:gd name="connsiteX5-207" fmla="*/ 356103 w 968721"/>
                  <a:gd name="connsiteY5-208" fmla="*/ 235390 h 965702"/>
                  <a:gd name="connsiteX6-209" fmla="*/ 473798 w 968721"/>
                  <a:gd name="connsiteY6-210" fmla="*/ 0 h 965702"/>
                  <a:gd name="connsiteX7-211" fmla="*/ 615636 w 968721"/>
                  <a:gd name="connsiteY7-212" fmla="*/ 165980 h 965702"/>
                  <a:gd name="connsiteX8-213" fmla="*/ 766527 w 968721"/>
                  <a:gd name="connsiteY8-214" fmla="*/ 66392 h 965702"/>
                  <a:gd name="connsiteX9-215" fmla="*/ 965703 w 968721"/>
                  <a:gd name="connsiteY9-216" fmla="*/ 141837 h 965702"/>
                  <a:gd name="connsiteX10-217" fmla="*/ 848008 w 968721"/>
                  <a:gd name="connsiteY10-218" fmla="*/ 211247 h 965702"/>
                  <a:gd name="connsiteX11-219" fmla="*/ 817830 w 968721"/>
                  <a:gd name="connsiteY11-220" fmla="*/ 386281 h 965702"/>
                  <a:gd name="connsiteX12-221" fmla="*/ 968721 w 968721"/>
                  <a:gd name="connsiteY12-222" fmla="*/ 485869 h 965702"/>
                  <a:gd name="connsiteX13-223" fmla="*/ 479834 w 968721"/>
                  <a:gd name="connsiteY13-224" fmla="*/ 965702 h 965702"/>
                  <a:gd name="connsiteX0-225" fmla="*/ 479834 w 968721"/>
                  <a:gd name="connsiteY0-226" fmla="*/ 965702 h 965702"/>
                  <a:gd name="connsiteX1-227" fmla="*/ 0 w 968721"/>
                  <a:gd name="connsiteY1-228" fmla="*/ 476815 h 965702"/>
                  <a:gd name="connsiteX2-229" fmla="*/ 141838 w 968721"/>
                  <a:gd name="connsiteY2-230" fmla="*/ 319889 h 965702"/>
                  <a:gd name="connsiteX3-231" fmla="*/ 331961 w 968721"/>
                  <a:gd name="connsiteY3-232" fmla="*/ 488887 h 965702"/>
                  <a:gd name="connsiteX4-233" fmla="*/ 461727 w 968721"/>
                  <a:gd name="connsiteY4-234" fmla="*/ 304800 h 965702"/>
                  <a:gd name="connsiteX5-235" fmla="*/ 356103 w 968721"/>
                  <a:gd name="connsiteY5-236" fmla="*/ 235390 h 965702"/>
                  <a:gd name="connsiteX6-237" fmla="*/ 473798 w 968721"/>
                  <a:gd name="connsiteY6-238" fmla="*/ 0 h 965702"/>
                  <a:gd name="connsiteX7-239" fmla="*/ 615636 w 968721"/>
                  <a:gd name="connsiteY7-240" fmla="*/ 165980 h 965702"/>
                  <a:gd name="connsiteX8-241" fmla="*/ 766527 w 968721"/>
                  <a:gd name="connsiteY8-242" fmla="*/ 66392 h 965702"/>
                  <a:gd name="connsiteX9-243" fmla="*/ 965703 w 968721"/>
                  <a:gd name="connsiteY9-244" fmla="*/ 141837 h 965702"/>
                  <a:gd name="connsiteX10-245" fmla="*/ 848008 w 968721"/>
                  <a:gd name="connsiteY10-246" fmla="*/ 211247 h 965702"/>
                  <a:gd name="connsiteX11-247" fmla="*/ 817830 w 968721"/>
                  <a:gd name="connsiteY11-248" fmla="*/ 386281 h 965702"/>
                  <a:gd name="connsiteX12-249" fmla="*/ 968721 w 968721"/>
                  <a:gd name="connsiteY12-250" fmla="*/ 485869 h 965702"/>
                  <a:gd name="connsiteX13-251" fmla="*/ 479834 w 968721"/>
                  <a:gd name="connsiteY13-252" fmla="*/ 965702 h 965702"/>
                  <a:gd name="connsiteX0-253" fmla="*/ 479834 w 968721"/>
                  <a:gd name="connsiteY0-254" fmla="*/ 965702 h 965702"/>
                  <a:gd name="connsiteX1-255" fmla="*/ 0 w 968721"/>
                  <a:gd name="connsiteY1-256" fmla="*/ 476815 h 965702"/>
                  <a:gd name="connsiteX2-257" fmla="*/ 141838 w 968721"/>
                  <a:gd name="connsiteY2-258" fmla="*/ 319889 h 965702"/>
                  <a:gd name="connsiteX3-259" fmla="*/ 331961 w 968721"/>
                  <a:gd name="connsiteY3-260" fmla="*/ 488887 h 965702"/>
                  <a:gd name="connsiteX4-261" fmla="*/ 461727 w 968721"/>
                  <a:gd name="connsiteY4-262" fmla="*/ 304800 h 965702"/>
                  <a:gd name="connsiteX5-263" fmla="*/ 356103 w 968721"/>
                  <a:gd name="connsiteY5-264" fmla="*/ 235390 h 965702"/>
                  <a:gd name="connsiteX6-265" fmla="*/ 473798 w 968721"/>
                  <a:gd name="connsiteY6-266" fmla="*/ 0 h 965702"/>
                  <a:gd name="connsiteX7-267" fmla="*/ 615636 w 968721"/>
                  <a:gd name="connsiteY7-268" fmla="*/ 165980 h 965702"/>
                  <a:gd name="connsiteX8-269" fmla="*/ 766527 w 968721"/>
                  <a:gd name="connsiteY8-270" fmla="*/ 66392 h 965702"/>
                  <a:gd name="connsiteX9-271" fmla="*/ 965703 w 968721"/>
                  <a:gd name="connsiteY9-272" fmla="*/ 141837 h 965702"/>
                  <a:gd name="connsiteX10-273" fmla="*/ 848008 w 968721"/>
                  <a:gd name="connsiteY10-274" fmla="*/ 211247 h 965702"/>
                  <a:gd name="connsiteX11-275" fmla="*/ 817830 w 968721"/>
                  <a:gd name="connsiteY11-276" fmla="*/ 386281 h 965702"/>
                  <a:gd name="connsiteX12-277" fmla="*/ 968721 w 968721"/>
                  <a:gd name="connsiteY12-278" fmla="*/ 485869 h 965702"/>
                  <a:gd name="connsiteX13-279" fmla="*/ 479834 w 968721"/>
                  <a:gd name="connsiteY13-280" fmla="*/ 965702 h 965702"/>
                  <a:gd name="connsiteX0-281" fmla="*/ 479834 w 968721"/>
                  <a:gd name="connsiteY0-282" fmla="*/ 965702 h 965702"/>
                  <a:gd name="connsiteX1-283" fmla="*/ 0 w 968721"/>
                  <a:gd name="connsiteY1-284" fmla="*/ 476815 h 965702"/>
                  <a:gd name="connsiteX2-285" fmla="*/ 141838 w 968721"/>
                  <a:gd name="connsiteY2-286" fmla="*/ 319889 h 965702"/>
                  <a:gd name="connsiteX3-287" fmla="*/ 331961 w 968721"/>
                  <a:gd name="connsiteY3-288" fmla="*/ 488887 h 965702"/>
                  <a:gd name="connsiteX4-289" fmla="*/ 461727 w 968721"/>
                  <a:gd name="connsiteY4-290" fmla="*/ 304800 h 965702"/>
                  <a:gd name="connsiteX5-291" fmla="*/ 356103 w 968721"/>
                  <a:gd name="connsiteY5-292" fmla="*/ 235390 h 965702"/>
                  <a:gd name="connsiteX6-293" fmla="*/ 473798 w 968721"/>
                  <a:gd name="connsiteY6-294" fmla="*/ 0 h 965702"/>
                  <a:gd name="connsiteX7-295" fmla="*/ 615636 w 968721"/>
                  <a:gd name="connsiteY7-296" fmla="*/ 165980 h 965702"/>
                  <a:gd name="connsiteX8-297" fmla="*/ 766527 w 968721"/>
                  <a:gd name="connsiteY8-298" fmla="*/ 66392 h 965702"/>
                  <a:gd name="connsiteX9-299" fmla="*/ 965703 w 968721"/>
                  <a:gd name="connsiteY9-300" fmla="*/ 141837 h 965702"/>
                  <a:gd name="connsiteX10-301" fmla="*/ 848008 w 968721"/>
                  <a:gd name="connsiteY10-302" fmla="*/ 211247 h 965702"/>
                  <a:gd name="connsiteX11-303" fmla="*/ 817830 w 968721"/>
                  <a:gd name="connsiteY11-304" fmla="*/ 386281 h 965702"/>
                  <a:gd name="connsiteX12-305" fmla="*/ 968721 w 968721"/>
                  <a:gd name="connsiteY12-306" fmla="*/ 485869 h 965702"/>
                  <a:gd name="connsiteX13-307" fmla="*/ 479834 w 968721"/>
                  <a:gd name="connsiteY13-308" fmla="*/ 965702 h 965702"/>
                  <a:gd name="connsiteX0-309" fmla="*/ 479834 w 968721"/>
                  <a:gd name="connsiteY0-310" fmla="*/ 965702 h 965702"/>
                  <a:gd name="connsiteX1-311" fmla="*/ 0 w 968721"/>
                  <a:gd name="connsiteY1-312" fmla="*/ 476815 h 965702"/>
                  <a:gd name="connsiteX2-313" fmla="*/ 141838 w 968721"/>
                  <a:gd name="connsiteY2-314" fmla="*/ 319889 h 965702"/>
                  <a:gd name="connsiteX3-315" fmla="*/ 331961 w 968721"/>
                  <a:gd name="connsiteY3-316" fmla="*/ 488887 h 965702"/>
                  <a:gd name="connsiteX4-317" fmla="*/ 461727 w 968721"/>
                  <a:gd name="connsiteY4-318" fmla="*/ 304800 h 965702"/>
                  <a:gd name="connsiteX5-319" fmla="*/ 356103 w 968721"/>
                  <a:gd name="connsiteY5-320" fmla="*/ 235390 h 965702"/>
                  <a:gd name="connsiteX6-321" fmla="*/ 473798 w 968721"/>
                  <a:gd name="connsiteY6-322" fmla="*/ 0 h 965702"/>
                  <a:gd name="connsiteX7-323" fmla="*/ 615636 w 968721"/>
                  <a:gd name="connsiteY7-324" fmla="*/ 165980 h 965702"/>
                  <a:gd name="connsiteX8-325" fmla="*/ 766527 w 968721"/>
                  <a:gd name="connsiteY8-326" fmla="*/ 66392 h 965702"/>
                  <a:gd name="connsiteX9-327" fmla="*/ 965703 w 968721"/>
                  <a:gd name="connsiteY9-328" fmla="*/ 141837 h 965702"/>
                  <a:gd name="connsiteX10-329" fmla="*/ 848008 w 968721"/>
                  <a:gd name="connsiteY10-330" fmla="*/ 211247 h 965702"/>
                  <a:gd name="connsiteX11-331" fmla="*/ 817830 w 968721"/>
                  <a:gd name="connsiteY11-332" fmla="*/ 386281 h 965702"/>
                  <a:gd name="connsiteX12-333" fmla="*/ 968721 w 968721"/>
                  <a:gd name="connsiteY12-334" fmla="*/ 485869 h 965702"/>
                  <a:gd name="connsiteX13-335" fmla="*/ 479834 w 968721"/>
                  <a:gd name="connsiteY13-336" fmla="*/ 965702 h 965702"/>
                  <a:gd name="connsiteX0-337" fmla="*/ 479834 w 968721"/>
                  <a:gd name="connsiteY0-338" fmla="*/ 965702 h 965702"/>
                  <a:gd name="connsiteX1-339" fmla="*/ 0 w 968721"/>
                  <a:gd name="connsiteY1-340" fmla="*/ 476815 h 965702"/>
                  <a:gd name="connsiteX2-341" fmla="*/ 141838 w 968721"/>
                  <a:gd name="connsiteY2-342" fmla="*/ 319889 h 965702"/>
                  <a:gd name="connsiteX3-343" fmla="*/ 331961 w 968721"/>
                  <a:gd name="connsiteY3-344" fmla="*/ 488887 h 965702"/>
                  <a:gd name="connsiteX4-345" fmla="*/ 461727 w 968721"/>
                  <a:gd name="connsiteY4-346" fmla="*/ 304800 h 965702"/>
                  <a:gd name="connsiteX5-347" fmla="*/ 356103 w 968721"/>
                  <a:gd name="connsiteY5-348" fmla="*/ 235390 h 965702"/>
                  <a:gd name="connsiteX6-349" fmla="*/ 473798 w 968721"/>
                  <a:gd name="connsiteY6-350" fmla="*/ 0 h 965702"/>
                  <a:gd name="connsiteX7-351" fmla="*/ 615636 w 968721"/>
                  <a:gd name="connsiteY7-352" fmla="*/ 165980 h 965702"/>
                  <a:gd name="connsiteX8-353" fmla="*/ 766527 w 968721"/>
                  <a:gd name="connsiteY8-354" fmla="*/ 66392 h 965702"/>
                  <a:gd name="connsiteX9-355" fmla="*/ 965703 w 968721"/>
                  <a:gd name="connsiteY9-356" fmla="*/ 141837 h 965702"/>
                  <a:gd name="connsiteX10-357" fmla="*/ 848008 w 968721"/>
                  <a:gd name="connsiteY10-358" fmla="*/ 211247 h 965702"/>
                  <a:gd name="connsiteX11-359" fmla="*/ 817830 w 968721"/>
                  <a:gd name="connsiteY11-360" fmla="*/ 386281 h 965702"/>
                  <a:gd name="connsiteX12-361" fmla="*/ 968721 w 968721"/>
                  <a:gd name="connsiteY12-362" fmla="*/ 485869 h 965702"/>
                  <a:gd name="connsiteX13-363" fmla="*/ 479834 w 968721"/>
                  <a:gd name="connsiteY13-364" fmla="*/ 965702 h 965702"/>
                  <a:gd name="connsiteX0-365" fmla="*/ 479834 w 968721"/>
                  <a:gd name="connsiteY0-366" fmla="*/ 965702 h 965702"/>
                  <a:gd name="connsiteX1-367" fmla="*/ 0 w 968721"/>
                  <a:gd name="connsiteY1-368" fmla="*/ 476815 h 965702"/>
                  <a:gd name="connsiteX2-369" fmla="*/ 141838 w 968721"/>
                  <a:gd name="connsiteY2-370" fmla="*/ 319889 h 965702"/>
                  <a:gd name="connsiteX3-371" fmla="*/ 331961 w 968721"/>
                  <a:gd name="connsiteY3-372" fmla="*/ 488887 h 965702"/>
                  <a:gd name="connsiteX4-373" fmla="*/ 461727 w 968721"/>
                  <a:gd name="connsiteY4-374" fmla="*/ 304800 h 965702"/>
                  <a:gd name="connsiteX5-375" fmla="*/ 356103 w 968721"/>
                  <a:gd name="connsiteY5-376" fmla="*/ 235390 h 965702"/>
                  <a:gd name="connsiteX6-377" fmla="*/ 473798 w 968721"/>
                  <a:gd name="connsiteY6-378" fmla="*/ 0 h 965702"/>
                  <a:gd name="connsiteX7-379" fmla="*/ 615636 w 968721"/>
                  <a:gd name="connsiteY7-380" fmla="*/ 165980 h 965702"/>
                  <a:gd name="connsiteX8-381" fmla="*/ 766527 w 968721"/>
                  <a:gd name="connsiteY8-382" fmla="*/ 66392 h 965702"/>
                  <a:gd name="connsiteX9-383" fmla="*/ 965703 w 968721"/>
                  <a:gd name="connsiteY9-384" fmla="*/ 141837 h 965702"/>
                  <a:gd name="connsiteX10-385" fmla="*/ 848008 w 968721"/>
                  <a:gd name="connsiteY10-386" fmla="*/ 211247 h 965702"/>
                  <a:gd name="connsiteX11-387" fmla="*/ 817830 w 968721"/>
                  <a:gd name="connsiteY11-388" fmla="*/ 386281 h 965702"/>
                  <a:gd name="connsiteX12-389" fmla="*/ 968721 w 968721"/>
                  <a:gd name="connsiteY12-390" fmla="*/ 485869 h 965702"/>
                  <a:gd name="connsiteX13-391" fmla="*/ 479834 w 968721"/>
                  <a:gd name="connsiteY13-392" fmla="*/ 965702 h 965702"/>
                  <a:gd name="connsiteX0-393" fmla="*/ 479834 w 987415"/>
                  <a:gd name="connsiteY0-394" fmla="*/ 974793 h 974793"/>
                  <a:gd name="connsiteX1-395" fmla="*/ 0 w 987415"/>
                  <a:gd name="connsiteY1-396" fmla="*/ 485906 h 974793"/>
                  <a:gd name="connsiteX2-397" fmla="*/ 141838 w 987415"/>
                  <a:gd name="connsiteY2-398" fmla="*/ 328980 h 974793"/>
                  <a:gd name="connsiteX3-399" fmla="*/ 331961 w 987415"/>
                  <a:gd name="connsiteY3-400" fmla="*/ 497978 h 974793"/>
                  <a:gd name="connsiteX4-401" fmla="*/ 461727 w 987415"/>
                  <a:gd name="connsiteY4-402" fmla="*/ 313891 h 974793"/>
                  <a:gd name="connsiteX5-403" fmla="*/ 356103 w 987415"/>
                  <a:gd name="connsiteY5-404" fmla="*/ 244481 h 974793"/>
                  <a:gd name="connsiteX6-405" fmla="*/ 473798 w 987415"/>
                  <a:gd name="connsiteY6-406" fmla="*/ 9091 h 974793"/>
                  <a:gd name="connsiteX7-407" fmla="*/ 615636 w 987415"/>
                  <a:gd name="connsiteY7-408" fmla="*/ 175071 h 974793"/>
                  <a:gd name="connsiteX8-409" fmla="*/ 766527 w 987415"/>
                  <a:gd name="connsiteY8-410" fmla="*/ 75483 h 974793"/>
                  <a:gd name="connsiteX9-411" fmla="*/ 965703 w 987415"/>
                  <a:gd name="connsiteY9-412" fmla="*/ 150928 h 974793"/>
                  <a:gd name="connsiteX10-413" fmla="*/ 848008 w 987415"/>
                  <a:gd name="connsiteY10-414" fmla="*/ 220338 h 974793"/>
                  <a:gd name="connsiteX11-415" fmla="*/ 817830 w 987415"/>
                  <a:gd name="connsiteY11-416" fmla="*/ 395372 h 974793"/>
                  <a:gd name="connsiteX12-417" fmla="*/ 968721 w 987415"/>
                  <a:gd name="connsiteY12-418" fmla="*/ 494960 h 974793"/>
                  <a:gd name="connsiteX13-419" fmla="*/ 479834 w 987415"/>
                  <a:gd name="connsiteY13-420" fmla="*/ 974793 h 974793"/>
                  <a:gd name="connsiteX0-421" fmla="*/ 479834 w 987415"/>
                  <a:gd name="connsiteY0-422" fmla="*/ 974793 h 974793"/>
                  <a:gd name="connsiteX1-423" fmla="*/ 0 w 987415"/>
                  <a:gd name="connsiteY1-424" fmla="*/ 485906 h 974793"/>
                  <a:gd name="connsiteX2-425" fmla="*/ 141838 w 987415"/>
                  <a:gd name="connsiteY2-426" fmla="*/ 328980 h 974793"/>
                  <a:gd name="connsiteX3-427" fmla="*/ 331961 w 987415"/>
                  <a:gd name="connsiteY3-428" fmla="*/ 497978 h 974793"/>
                  <a:gd name="connsiteX4-429" fmla="*/ 461727 w 987415"/>
                  <a:gd name="connsiteY4-430" fmla="*/ 313891 h 974793"/>
                  <a:gd name="connsiteX5-431" fmla="*/ 356103 w 987415"/>
                  <a:gd name="connsiteY5-432" fmla="*/ 244481 h 974793"/>
                  <a:gd name="connsiteX6-433" fmla="*/ 473798 w 987415"/>
                  <a:gd name="connsiteY6-434" fmla="*/ 9091 h 974793"/>
                  <a:gd name="connsiteX7-435" fmla="*/ 615636 w 987415"/>
                  <a:gd name="connsiteY7-436" fmla="*/ 175071 h 974793"/>
                  <a:gd name="connsiteX8-437" fmla="*/ 766527 w 987415"/>
                  <a:gd name="connsiteY8-438" fmla="*/ 75483 h 974793"/>
                  <a:gd name="connsiteX9-439" fmla="*/ 965703 w 987415"/>
                  <a:gd name="connsiteY9-440" fmla="*/ 150928 h 974793"/>
                  <a:gd name="connsiteX10-441" fmla="*/ 848008 w 987415"/>
                  <a:gd name="connsiteY10-442" fmla="*/ 220338 h 974793"/>
                  <a:gd name="connsiteX11-443" fmla="*/ 817830 w 987415"/>
                  <a:gd name="connsiteY11-444" fmla="*/ 395372 h 974793"/>
                  <a:gd name="connsiteX12-445" fmla="*/ 968721 w 987415"/>
                  <a:gd name="connsiteY12-446" fmla="*/ 494960 h 974793"/>
                  <a:gd name="connsiteX13-447" fmla="*/ 479834 w 987415"/>
                  <a:gd name="connsiteY13-448" fmla="*/ 974793 h 974793"/>
                  <a:gd name="connsiteX0-449" fmla="*/ 479834 w 987415"/>
                  <a:gd name="connsiteY0-450" fmla="*/ 974793 h 974793"/>
                  <a:gd name="connsiteX1-451" fmla="*/ 0 w 987415"/>
                  <a:gd name="connsiteY1-452" fmla="*/ 485906 h 974793"/>
                  <a:gd name="connsiteX2-453" fmla="*/ 141838 w 987415"/>
                  <a:gd name="connsiteY2-454" fmla="*/ 328980 h 974793"/>
                  <a:gd name="connsiteX3-455" fmla="*/ 331961 w 987415"/>
                  <a:gd name="connsiteY3-456" fmla="*/ 497978 h 974793"/>
                  <a:gd name="connsiteX4-457" fmla="*/ 461727 w 987415"/>
                  <a:gd name="connsiteY4-458" fmla="*/ 313891 h 974793"/>
                  <a:gd name="connsiteX5-459" fmla="*/ 356103 w 987415"/>
                  <a:gd name="connsiteY5-460" fmla="*/ 244481 h 974793"/>
                  <a:gd name="connsiteX6-461" fmla="*/ 473798 w 987415"/>
                  <a:gd name="connsiteY6-462" fmla="*/ 9091 h 974793"/>
                  <a:gd name="connsiteX7-463" fmla="*/ 615636 w 987415"/>
                  <a:gd name="connsiteY7-464" fmla="*/ 175071 h 974793"/>
                  <a:gd name="connsiteX8-465" fmla="*/ 766527 w 987415"/>
                  <a:gd name="connsiteY8-466" fmla="*/ 75483 h 974793"/>
                  <a:gd name="connsiteX9-467" fmla="*/ 965703 w 987415"/>
                  <a:gd name="connsiteY9-468" fmla="*/ 150928 h 974793"/>
                  <a:gd name="connsiteX10-469" fmla="*/ 848008 w 987415"/>
                  <a:gd name="connsiteY10-470" fmla="*/ 220338 h 974793"/>
                  <a:gd name="connsiteX11-471" fmla="*/ 817830 w 987415"/>
                  <a:gd name="connsiteY11-472" fmla="*/ 395372 h 974793"/>
                  <a:gd name="connsiteX12-473" fmla="*/ 968721 w 987415"/>
                  <a:gd name="connsiteY12-474" fmla="*/ 494960 h 974793"/>
                  <a:gd name="connsiteX13-475" fmla="*/ 479834 w 987415"/>
                  <a:gd name="connsiteY13-476" fmla="*/ 974793 h 974793"/>
                  <a:gd name="connsiteX0-477" fmla="*/ 479834 w 987415"/>
                  <a:gd name="connsiteY0-478" fmla="*/ 974793 h 974793"/>
                  <a:gd name="connsiteX1-479" fmla="*/ 0 w 987415"/>
                  <a:gd name="connsiteY1-480" fmla="*/ 485906 h 974793"/>
                  <a:gd name="connsiteX2-481" fmla="*/ 141838 w 987415"/>
                  <a:gd name="connsiteY2-482" fmla="*/ 328980 h 974793"/>
                  <a:gd name="connsiteX3-483" fmla="*/ 331961 w 987415"/>
                  <a:gd name="connsiteY3-484" fmla="*/ 497978 h 974793"/>
                  <a:gd name="connsiteX4-485" fmla="*/ 461727 w 987415"/>
                  <a:gd name="connsiteY4-486" fmla="*/ 313891 h 974793"/>
                  <a:gd name="connsiteX5-487" fmla="*/ 356103 w 987415"/>
                  <a:gd name="connsiteY5-488" fmla="*/ 244481 h 974793"/>
                  <a:gd name="connsiteX6-489" fmla="*/ 473798 w 987415"/>
                  <a:gd name="connsiteY6-490" fmla="*/ 9091 h 974793"/>
                  <a:gd name="connsiteX7-491" fmla="*/ 615636 w 987415"/>
                  <a:gd name="connsiteY7-492" fmla="*/ 175071 h 974793"/>
                  <a:gd name="connsiteX8-493" fmla="*/ 766527 w 987415"/>
                  <a:gd name="connsiteY8-494" fmla="*/ 75483 h 974793"/>
                  <a:gd name="connsiteX9-495" fmla="*/ 965703 w 987415"/>
                  <a:gd name="connsiteY9-496" fmla="*/ 150928 h 974793"/>
                  <a:gd name="connsiteX10-497" fmla="*/ 848008 w 987415"/>
                  <a:gd name="connsiteY10-498" fmla="*/ 220338 h 974793"/>
                  <a:gd name="connsiteX11-499" fmla="*/ 817830 w 987415"/>
                  <a:gd name="connsiteY11-500" fmla="*/ 395372 h 974793"/>
                  <a:gd name="connsiteX12-501" fmla="*/ 968721 w 987415"/>
                  <a:gd name="connsiteY12-502" fmla="*/ 494960 h 974793"/>
                  <a:gd name="connsiteX13-503" fmla="*/ 479834 w 987415"/>
                  <a:gd name="connsiteY13-504" fmla="*/ 974793 h 974793"/>
                  <a:gd name="connsiteX0-505" fmla="*/ 479834 w 987415"/>
                  <a:gd name="connsiteY0-506" fmla="*/ 974793 h 974793"/>
                  <a:gd name="connsiteX1-507" fmla="*/ 0 w 987415"/>
                  <a:gd name="connsiteY1-508" fmla="*/ 485906 h 974793"/>
                  <a:gd name="connsiteX2-509" fmla="*/ 141838 w 987415"/>
                  <a:gd name="connsiteY2-510" fmla="*/ 328980 h 974793"/>
                  <a:gd name="connsiteX3-511" fmla="*/ 331961 w 987415"/>
                  <a:gd name="connsiteY3-512" fmla="*/ 497978 h 974793"/>
                  <a:gd name="connsiteX4-513" fmla="*/ 461727 w 987415"/>
                  <a:gd name="connsiteY4-514" fmla="*/ 313891 h 974793"/>
                  <a:gd name="connsiteX5-515" fmla="*/ 356103 w 987415"/>
                  <a:gd name="connsiteY5-516" fmla="*/ 244481 h 974793"/>
                  <a:gd name="connsiteX6-517" fmla="*/ 473798 w 987415"/>
                  <a:gd name="connsiteY6-518" fmla="*/ 9091 h 974793"/>
                  <a:gd name="connsiteX7-519" fmla="*/ 615636 w 987415"/>
                  <a:gd name="connsiteY7-520" fmla="*/ 175071 h 974793"/>
                  <a:gd name="connsiteX8-521" fmla="*/ 766527 w 987415"/>
                  <a:gd name="connsiteY8-522" fmla="*/ 75483 h 974793"/>
                  <a:gd name="connsiteX9-523" fmla="*/ 965703 w 987415"/>
                  <a:gd name="connsiteY9-524" fmla="*/ 150928 h 974793"/>
                  <a:gd name="connsiteX10-525" fmla="*/ 848008 w 987415"/>
                  <a:gd name="connsiteY10-526" fmla="*/ 220338 h 974793"/>
                  <a:gd name="connsiteX11-527" fmla="*/ 817830 w 987415"/>
                  <a:gd name="connsiteY11-528" fmla="*/ 395372 h 974793"/>
                  <a:gd name="connsiteX12-529" fmla="*/ 968721 w 987415"/>
                  <a:gd name="connsiteY12-530" fmla="*/ 494960 h 974793"/>
                  <a:gd name="connsiteX13-531" fmla="*/ 479834 w 987415"/>
                  <a:gd name="connsiteY13-532" fmla="*/ 974793 h 974793"/>
                  <a:gd name="connsiteX0-533" fmla="*/ 479834 w 987415"/>
                  <a:gd name="connsiteY0-534" fmla="*/ 974793 h 974793"/>
                  <a:gd name="connsiteX1-535" fmla="*/ 0 w 987415"/>
                  <a:gd name="connsiteY1-536" fmla="*/ 485906 h 974793"/>
                  <a:gd name="connsiteX2-537" fmla="*/ 141838 w 987415"/>
                  <a:gd name="connsiteY2-538" fmla="*/ 328980 h 974793"/>
                  <a:gd name="connsiteX3-539" fmla="*/ 331961 w 987415"/>
                  <a:gd name="connsiteY3-540" fmla="*/ 497978 h 974793"/>
                  <a:gd name="connsiteX4-541" fmla="*/ 461727 w 987415"/>
                  <a:gd name="connsiteY4-542" fmla="*/ 313891 h 974793"/>
                  <a:gd name="connsiteX5-543" fmla="*/ 356103 w 987415"/>
                  <a:gd name="connsiteY5-544" fmla="*/ 244481 h 974793"/>
                  <a:gd name="connsiteX6-545" fmla="*/ 473798 w 987415"/>
                  <a:gd name="connsiteY6-546" fmla="*/ 9091 h 974793"/>
                  <a:gd name="connsiteX7-547" fmla="*/ 615636 w 987415"/>
                  <a:gd name="connsiteY7-548" fmla="*/ 175071 h 974793"/>
                  <a:gd name="connsiteX8-549" fmla="*/ 766527 w 987415"/>
                  <a:gd name="connsiteY8-550" fmla="*/ 75483 h 974793"/>
                  <a:gd name="connsiteX9-551" fmla="*/ 965703 w 987415"/>
                  <a:gd name="connsiteY9-552" fmla="*/ 150928 h 974793"/>
                  <a:gd name="connsiteX10-553" fmla="*/ 848008 w 987415"/>
                  <a:gd name="connsiteY10-554" fmla="*/ 220338 h 974793"/>
                  <a:gd name="connsiteX11-555" fmla="*/ 829902 w 987415"/>
                  <a:gd name="connsiteY11-556" fmla="*/ 383301 h 974793"/>
                  <a:gd name="connsiteX12-557" fmla="*/ 968721 w 987415"/>
                  <a:gd name="connsiteY12-558" fmla="*/ 494960 h 974793"/>
                  <a:gd name="connsiteX13-559" fmla="*/ 479834 w 987415"/>
                  <a:gd name="connsiteY13-560" fmla="*/ 974793 h 974793"/>
                  <a:gd name="connsiteX0-561" fmla="*/ 479834 w 987415"/>
                  <a:gd name="connsiteY0-562" fmla="*/ 974793 h 974793"/>
                  <a:gd name="connsiteX1-563" fmla="*/ 0 w 987415"/>
                  <a:gd name="connsiteY1-564" fmla="*/ 485906 h 974793"/>
                  <a:gd name="connsiteX2-565" fmla="*/ 141838 w 987415"/>
                  <a:gd name="connsiteY2-566" fmla="*/ 328980 h 974793"/>
                  <a:gd name="connsiteX3-567" fmla="*/ 331961 w 987415"/>
                  <a:gd name="connsiteY3-568" fmla="*/ 497978 h 974793"/>
                  <a:gd name="connsiteX4-569" fmla="*/ 461727 w 987415"/>
                  <a:gd name="connsiteY4-570" fmla="*/ 313891 h 974793"/>
                  <a:gd name="connsiteX5-571" fmla="*/ 356103 w 987415"/>
                  <a:gd name="connsiteY5-572" fmla="*/ 244481 h 974793"/>
                  <a:gd name="connsiteX6-573" fmla="*/ 473798 w 987415"/>
                  <a:gd name="connsiteY6-574" fmla="*/ 9091 h 974793"/>
                  <a:gd name="connsiteX7-575" fmla="*/ 615636 w 987415"/>
                  <a:gd name="connsiteY7-576" fmla="*/ 175071 h 974793"/>
                  <a:gd name="connsiteX8-577" fmla="*/ 766527 w 987415"/>
                  <a:gd name="connsiteY8-578" fmla="*/ 75483 h 974793"/>
                  <a:gd name="connsiteX9-579" fmla="*/ 965703 w 987415"/>
                  <a:gd name="connsiteY9-580" fmla="*/ 150928 h 974793"/>
                  <a:gd name="connsiteX10-581" fmla="*/ 848008 w 987415"/>
                  <a:gd name="connsiteY10-582" fmla="*/ 220338 h 974793"/>
                  <a:gd name="connsiteX11-583" fmla="*/ 829902 w 987415"/>
                  <a:gd name="connsiteY11-584" fmla="*/ 383301 h 974793"/>
                  <a:gd name="connsiteX12-585" fmla="*/ 968721 w 987415"/>
                  <a:gd name="connsiteY12-586" fmla="*/ 494960 h 974793"/>
                  <a:gd name="connsiteX13-587" fmla="*/ 479834 w 987415"/>
                  <a:gd name="connsiteY13-588" fmla="*/ 974793 h 974793"/>
                  <a:gd name="connsiteX0-589" fmla="*/ 479834 w 987415"/>
                  <a:gd name="connsiteY0-590" fmla="*/ 974793 h 974793"/>
                  <a:gd name="connsiteX1-591" fmla="*/ 0 w 987415"/>
                  <a:gd name="connsiteY1-592" fmla="*/ 485906 h 974793"/>
                  <a:gd name="connsiteX2-593" fmla="*/ 141838 w 987415"/>
                  <a:gd name="connsiteY2-594" fmla="*/ 328980 h 974793"/>
                  <a:gd name="connsiteX3-595" fmla="*/ 331961 w 987415"/>
                  <a:gd name="connsiteY3-596" fmla="*/ 497978 h 974793"/>
                  <a:gd name="connsiteX4-597" fmla="*/ 461727 w 987415"/>
                  <a:gd name="connsiteY4-598" fmla="*/ 313891 h 974793"/>
                  <a:gd name="connsiteX5-599" fmla="*/ 356103 w 987415"/>
                  <a:gd name="connsiteY5-600" fmla="*/ 244481 h 974793"/>
                  <a:gd name="connsiteX6-601" fmla="*/ 473798 w 987415"/>
                  <a:gd name="connsiteY6-602" fmla="*/ 9091 h 974793"/>
                  <a:gd name="connsiteX7-603" fmla="*/ 615636 w 987415"/>
                  <a:gd name="connsiteY7-604" fmla="*/ 175071 h 974793"/>
                  <a:gd name="connsiteX8-605" fmla="*/ 766527 w 987415"/>
                  <a:gd name="connsiteY8-606" fmla="*/ 75483 h 974793"/>
                  <a:gd name="connsiteX9-607" fmla="*/ 965703 w 987415"/>
                  <a:gd name="connsiteY9-608" fmla="*/ 150928 h 974793"/>
                  <a:gd name="connsiteX10-609" fmla="*/ 848008 w 987415"/>
                  <a:gd name="connsiteY10-610" fmla="*/ 220338 h 974793"/>
                  <a:gd name="connsiteX11-611" fmla="*/ 829902 w 987415"/>
                  <a:gd name="connsiteY11-612" fmla="*/ 383301 h 974793"/>
                  <a:gd name="connsiteX12-613" fmla="*/ 968721 w 987415"/>
                  <a:gd name="connsiteY12-614" fmla="*/ 494960 h 974793"/>
                  <a:gd name="connsiteX13-615" fmla="*/ 479834 w 987415"/>
                  <a:gd name="connsiteY13-616" fmla="*/ 974793 h 974793"/>
                  <a:gd name="connsiteX0-617" fmla="*/ 479834 w 987415"/>
                  <a:gd name="connsiteY0-618" fmla="*/ 974793 h 974793"/>
                  <a:gd name="connsiteX1-619" fmla="*/ 0 w 987415"/>
                  <a:gd name="connsiteY1-620" fmla="*/ 485906 h 974793"/>
                  <a:gd name="connsiteX2-621" fmla="*/ 141838 w 987415"/>
                  <a:gd name="connsiteY2-622" fmla="*/ 328980 h 974793"/>
                  <a:gd name="connsiteX3-623" fmla="*/ 331961 w 987415"/>
                  <a:gd name="connsiteY3-624" fmla="*/ 497978 h 974793"/>
                  <a:gd name="connsiteX4-625" fmla="*/ 461727 w 987415"/>
                  <a:gd name="connsiteY4-626" fmla="*/ 313891 h 974793"/>
                  <a:gd name="connsiteX5-627" fmla="*/ 356103 w 987415"/>
                  <a:gd name="connsiteY5-628" fmla="*/ 244481 h 974793"/>
                  <a:gd name="connsiteX6-629" fmla="*/ 473798 w 987415"/>
                  <a:gd name="connsiteY6-630" fmla="*/ 9091 h 974793"/>
                  <a:gd name="connsiteX7-631" fmla="*/ 612618 w 987415"/>
                  <a:gd name="connsiteY7-632" fmla="*/ 166017 h 974793"/>
                  <a:gd name="connsiteX8-633" fmla="*/ 766527 w 987415"/>
                  <a:gd name="connsiteY8-634" fmla="*/ 75483 h 974793"/>
                  <a:gd name="connsiteX9-635" fmla="*/ 965703 w 987415"/>
                  <a:gd name="connsiteY9-636" fmla="*/ 150928 h 974793"/>
                  <a:gd name="connsiteX10-637" fmla="*/ 848008 w 987415"/>
                  <a:gd name="connsiteY10-638" fmla="*/ 220338 h 974793"/>
                  <a:gd name="connsiteX11-639" fmla="*/ 829902 w 987415"/>
                  <a:gd name="connsiteY11-640" fmla="*/ 383301 h 974793"/>
                  <a:gd name="connsiteX12-641" fmla="*/ 968721 w 987415"/>
                  <a:gd name="connsiteY12-642" fmla="*/ 494960 h 974793"/>
                  <a:gd name="connsiteX13-643" fmla="*/ 479834 w 987415"/>
                  <a:gd name="connsiteY13-644" fmla="*/ 974793 h 974793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</a:cxnLst>
                <a:rect l="l" t="t" r="r" b="b"/>
                <a:pathLst>
                  <a:path w="987415" h="974792">
                    <a:moveTo>
                      <a:pt x="479834" y="974793"/>
                    </a:moveTo>
                    <a:lnTo>
                      <a:pt x="0" y="485906"/>
                    </a:lnTo>
                    <a:cubicBezTo>
                      <a:pt x="29172" y="418508"/>
                      <a:pt x="76452" y="372236"/>
                      <a:pt x="141838" y="328980"/>
                    </a:cubicBezTo>
                    <a:cubicBezTo>
                      <a:pt x="232372" y="270637"/>
                      <a:pt x="268587" y="441645"/>
                      <a:pt x="331961" y="497978"/>
                    </a:cubicBezTo>
                    <a:cubicBezTo>
                      <a:pt x="417466" y="572418"/>
                      <a:pt x="563327" y="384306"/>
                      <a:pt x="461727" y="313891"/>
                    </a:cubicBezTo>
                    <a:lnTo>
                      <a:pt x="356103" y="244481"/>
                    </a:lnTo>
                    <a:cubicBezTo>
                      <a:pt x="274622" y="193179"/>
                      <a:pt x="362138" y="45305"/>
                      <a:pt x="473798" y="9091"/>
                    </a:cubicBezTo>
                    <a:cubicBezTo>
                      <a:pt x="521077" y="64418"/>
                      <a:pt x="550250" y="110690"/>
                      <a:pt x="612618" y="166017"/>
                    </a:cubicBezTo>
                    <a:cubicBezTo>
                      <a:pt x="717236" y="175070"/>
                      <a:pt x="740373" y="138858"/>
                      <a:pt x="766527" y="75483"/>
                    </a:cubicBezTo>
                    <a:cubicBezTo>
                      <a:pt x="838954" y="-83456"/>
                      <a:pt x="1056237" y="41281"/>
                      <a:pt x="965703" y="150928"/>
                    </a:cubicBezTo>
                    <a:cubicBezTo>
                      <a:pt x="941560" y="183118"/>
                      <a:pt x="890258" y="212291"/>
                      <a:pt x="848008" y="220338"/>
                    </a:cubicBezTo>
                    <a:cubicBezTo>
                      <a:pt x="804753" y="230398"/>
                      <a:pt x="797711" y="361170"/>
                      <a:pt x="829902" y="383301"/>
                    </a:cubicBezTo>
                    <a:lnTo>
                      <a:pt x="968721" y="494960"/>
                    </a:lnTo>
                    <a:lnTo>
                      <a:pt x="479834" y="974793"/>
                    </a:lnTo>
                    <a:close/>
                  </a:path>
                </a:pathLst>
              </a:custGeom>
              <a:solidFill>
                <a:srgbClr val="F5D51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solidFill>
                    <a:prstClr val="black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任意多边形 34"/>
              <p:cNvSpPr/>
              <p:nvPr/>
            </p:nvSpPr>
            <p:spPr>
              <a:xfrm flipH="1">
                <a:off x="4459084" y="2767798"/>
                <a:ext cx="1784695" cy="1560413"/>
              </a:xfrm>
              <a:custGeom>
                <a:gdLst>
                  <a:gd name="connsiteX0" fmla="*/ 437584 w 953631"/>
                  <a:gd name="connsiteY0" fmla="*/ 156926 h 893275"/>
                  <a:gd name="connsiteX1" fmla="*/ 223319 w 953631"/>
                  <a:gd name="connsiteY1" fmla="*/ 0 h 893275"/>
                  <a:gd name="connsiteX2" fmla="*/ 0 w 953631"/>
                  <a:gd name="connsiteY2" fmla="*/ 522083 h 893275"/>
                  <a:gd name="connsiteX3" fmla="*/ 72427 w 953631"/>
                  <a:gd name="connsiteY3" fmla="*/ 675992 h 893275"/>
                  <a:gd name="connsiteX4" fmla="*/ 594511 w 953631"/>
                  <a:gd name="connsiteY4" fmla="*/ 893275 h 893275"/>
                  <a:gd name="connsiteX5" fmla="*/ 721259 w 953631"/>
                  <a:gd name="connsiteY5" fmla="*/ 669956 h 893275"/>
                  <a:gd name="connsiteX6" fmla="*/ 875168 w 953631"/>
                  <a:gd name="connsiteY6" fmla="*/ 754455 h 893275"/>
                  <a:gd name="connsiteX7" fmla="*/ 953631 w 953631"/>
                  <a:gd name="connsiteY7" fmla="*/ 564332 h 893275"/>
                  <a:gd name="connsiteX8" fmla="*/ 790669 w 953631"/>
                  <a:gd name="connsiteY8" fmla="*/ 531136 h 893275"/>
                  <a:gd name="connsiteX9" fmla="*/ 848008 w 953631"/>
                  <a:gd name="connsiteY9" fmla="*/ 265568 h 893275"/>
                  <a:gd name="connsiteX10" fmla="*/ 576404 w 953631"/>
                  <a:gd name="connsiteY10" fmla="*/ 262550 h 893275"/>
                  <a:gd name="connsiteX11" fmla="*/ 522083 w 953631"/>
                  <a:gd name="connsiteY11" fmla="*/ 413441 h 893275"/>
                  <a:gd name="connsiteX12" fmla="*/ 359120 w 953631"/>
                  <a:gd name="connsiteY12" fmla="*/ 283675 h 893275"/>
                  <a:gd name="connsiteX13" fmla="*/ 437584 w 953631"/>
                  <a:gd name="connsiteY13" fmla="*/ 156926 h 893275"/>
                  <a:gd name="connsiteX0-1" fmla="*/ 437584 w 953631"/>
                  <a:gd name="connsiteY0-2" fmla="*/ 156926 h 893275"/>
                  <a:gd name="connsiteX1-3" fmla="*/ 223319 w 953631"/>
                  <a:gd name="connsiteY1-4" fmla="*/ 0 h 893275"/>
                  <a:gd name="connsiteX2-5" fmla="*/ 0 w 953631"/>
                  <a:gd name="connsiteY2-6" fmla="*/ 522083 h 893275"/>
                  <a:gd name="connsiteX3-7" fmla="*/ 72427 w 953631"/>
                  <a:gd name="connsiteY3-8" fmla="*/ 675992 h 893275"/>
                  <a:gd name="connsiteX4-9" fmla="*/ 594511 w 953631"/>
                  <a:gd name="connsiteY4-10" fmla="*/ 893275 h 893275"/>
                  <a:gd name="connsiteX5-11" fmla="*/ 721259 w 953631"/>
                  <a:gd name="connsiteY5-12" fmla="*/ 669956 h 893275"/>
                  <a:gd name="connsiteX6-13" fmla="*/ 875168 w 953631"/>
                  <a:gd name="connsiteY6-14" fmla="*/ 754455 h 893275"/>
                  <a:gd name="connsiteX7-15" fmla="*/ 953631 w 953631"/>
                  <a:gd name="connsiteY7-16" fmla="*/ 564332 h 893275"/>
                  <a:gd name="connsiteX8-17" fmla="*/ 790669 w 953631"/>
                  <a:gd name="connsiteY8-18" fmla="*/ 531136 h 893275"/>
                  <a:gd name="connsiteX9-19" fmla="*/ 848008 w 953631"/>
                  <a:gd name="connsiteY9-20" fmla="*/ 265568 h 893275"/>
                  <a:gd name="connsiteX10-21" fmla="*/ 576404 w 953631"/>
                  <a:gd name="connsiteY10-22" fmla="*/ 262550 h 893275"/>
                  <a:gd name="connsiteX11-23" fmla="*/ 522083 w 953631"/>
                  <a:gd name="connsiteY11-24" fmla="*/ 413441 h 893275"/>
                  <a:gd name="connsiteX12-25" fmla="*/ 359120 w 953631"/>
                  <a:gd name="connsiteY12-26" fmla="*/ 283675 h 893275"/>
                  <a:gd name="connsiteX13-27" fmla="*/ 437584 w 953631"/>
                  <a:gd name="connsiteY13-28" fmla="*/ 156926 h 893275"/>
                  <a:gd name="connsiteX0-29" fmla="*/ 437584 w 953631"/>
                  <a:gd name="connsiteY0-30" fmla="*/ 156926 h 893275"/>
                  <a:gd name="connsiteX1-31" fmla="*/ 223319 w 953631"/>
                  <a:gd name="connsiteY1-32" fmla="*/ 0 h 893275"/>
                  <a:gd name="connsiteX2-33" fmla="*/ 0 w 953631"/>
                  <a:gd name="connsiteY2-34" fmla="*/ 522083 h 893275"/>
                  <a:gd name="connsiteX3-35" fmla="*/ 72427 w 953631"/>
                  <a:gd name="connsiteY3-36" fmla="*/ 675992 h 893275"/>
                  <a:gd name="connsiteX4-37" fmla="*/ 594511 w 953631"/>
                  <a:gd name="connsiteY4-38" fmla="*/ 893275 h 893275"/>
                  <a:gd name="connsiteX5-39" fmla="*/ 721259 w 953631"/>
                  <a:gd name="connsiteY5-40" fmla="*/ 669956 h 893275"/>
                  <a:gd name="connsiteX6-41" fmla="*/ 875168 w 953631"/>
                  <a:gd name="connsiteY6-42" fmla="*/ 754455 h 893275"/>
                  <a:gd name="connsiteX7-43" fmla="*/ 953631 w 953631"/>
                  <a:gd name="connsiteY7-44" fmla="*/ 564332 h 893275"/>
                  <a:gd name="connsiteX8-45" fmla="*/ 790669 w 953631"/>
                  <a:gd name="connsiteY8-46" fmla="*/ 531136 h 893275"/>
                  <a:gd name="connsiteX9-47" fmla="*/ 848008 w 953631"/>
                  <a:gd name="connsiteY9-48" fmla="*/ 265568 h 893275"/>
                  <a:gd name="connsiteX10-49" fmla="*/ 576404 w 953631"/>
                  <a:gd name="connsiteY10-50" fmla="*/ 262550 h 893275"/>
                  <a:gd name="connsiteX11-51" fmla="*/ 522083 w 953631"/>
                  <a:gd name="connsiteY11-52" fmla="*/ 413441 h 893275"/>
                  <a:gd name="connsiteX12-53" fmla="*/ 359120 w 953631"/>
                  <a:gd name="connsiteY12-54" fmla="*/ 283675 h 893275"/>
                  <a:gd name="connsiteX13-55" fmla="*/ 437584 w 953631"/>
                  <a:gd name="connsiteY13-56" fmla="*/ 156926 h 893275"/>
                  <a:gd name="connsiteX0-57" fmla="*/ 437584 w 953631"/>
                  <a:gd name="connsiteY0-58" fmla="*/ 156926 h 893275"/>
                  <a:gd name="connsiteX1-59" fmla="*/ 223319 w 953631"/>
                  <a:gd name="connsiteY1-60" fmla="*/ 0 h 893275"/>
                  <a:gd name="connsiteX2-61" fmla="*/ 0 w 953631"/>
                  <a:gd name="connsiteY2-62" fmla="*/ 522083 h 893275"/>
                  <a:gd name="connsiteX3-63" fmla="*/ 72427 w 953631"/>
                  <a:gd name="connsiteY3-64" fmla="*/ 675992 h 893275"/>
                  <a:gd name="connsiteX4-65" fmla="*/ 594511 w 953631"/>
                  <a:gd name="connsiteY4-66" fmla="*/ 893275 h 893275"/>
                  <a:gd name="connsiteX5-67" fmla="*/ 721259 w 953631"/>
                  <a:gd name="connsiteY5-68" fmla="*/ 669956 h 893275"/>
                  <a:gd name="connsiteX6-69" fmla="*/ 875168 w 953631"/>
                  <a:gd name="connsiteY6-70" fmla="*/ 754455 h 893275"/>
                  <a:gd name="connsiteX7-71" fmla="*/ 953631 w 953631"/>
                  <a:gd name="connsiteY7-72" fmla="*/ 564332 h 893275"/>
                  <a:gd name="connsiteX8-73" fmla="*/ 790669 w 953631"/>
                  <a:gd name="connsiteY8-74" fmla="*/ 531136 h 893275"/>
                  <a:gd name="connsiteX9-75" fmla="*/ 848008 w 953631"/>
                  <a:gd name="connsiteY9-76" fmla="*/ 265568 h 893275"/>
                  <a:gd name="connsiteX10-77" fmla="*/ 576404 w 953631"/>
                  <a:gd name="connsiteY10-78" fmla="*/ 262550 h 893275"/>
                  <a:gd name="connsiteX11-79" fmla="*/ 522083 w 953631"/>
                  <a:gd name="connsiteY11-80" fmla="*/ 413441 h 893275"/>
                  <a:gd name="connsiteX12-81" fmla="*/ 359120 w 953631"/>
                  <a:gd name="connsiteY12-82" fmla="*/ 283675 h 893275"/>
                  <a:gd name="connsiteX13-83" fmla="*/ 437584 w 953631"/>
                  <a:gd name="connsiteY13-84" fmla="*/ 156926 h 893275"/>
                  <a:gd name="connsiteX0-85" fmla="*/ 437584 w 953631"/>
                  <a:gd name="connsiteY0-86" fmla="*/ 156926 h 893275"/>
                  <a:gd name="connsiteX1-87" fmla="*/ 223319 w 953631"/>
                  <a:gd name="connsiteY1-88" fmla="*/ 0 h 893275"/>
                  <a:gd name="connsiteX2-89" fmla="*/ 0 w 953631"/>
                  <a:gd name="connsiteY2-90" fmla="*/ 522083 h 893275"/>
                  <a:gd name="connsiteX3-91" fmla="*/ 72427 w 953631"/>
                  <a:gd name="connsiteY3-92" fmla="*/ 675992 h 893275"/>
                  <a:gd name="connsiteX4-93" fmla="*/ 594511 w 953631"/>
                  <a:gd name="connsiteY4-94" fmla="*/ 893275 h 893275"/>
                  <a:gd name="connsiteX5-95" fmla="*/ 721259 w 953631"/>
                  <a:gd name="connsiteY5-96" fmla="*/ 669956 h 893275"/>
                  <a:gd name="connsiteX6-97" fmla="*/ 875168 w 953631"/>
                  <a:gd name="connsiteY6-98" fmla="*/ 754455 h 893275"/>
                  <a:gd name="connsiteX7-99" fmla="*/ 953631 w 953631"/>
                  <a:gd name="connsiteY7-100" fmla="*/ 564332 h 893275"/>
                  <a:gd name="connsiteX8-101" fmla="*/ 790669 w 953631"/>
                  <a:gd name="connsiteY8-102" fmla="*/ 531136 h 893275"/>
                  <a:gd name="connsiteX9-103" fmla="*/ 848008 w 953631"/>
                  <a:gd name="connsiteY9-104" fmla="*/ 265568 h 893275"/>
                  <a:gd name="connsiteX10-105" fmla="*/ 576404 w 953631"/>
                  <a:gd name="connsiteY10-106" fmla="*/ 262550 h 893275"/>
                  <a:gd name="connsiteX11-107" fmla="*/ 522083 w 953631"/>
                  <a:gd name="connsiteY11-108" fmla="*/ 413441 h 893275"/>
                  <a:gd name="connsiteX12-109" fmla="*/ 359120 w 953631"/>
                  <a:gd name="connsiteY12-110" fmla="*/ 283675 h 893275"/>
                  <a:gd name="connsiteX13-111" fmla="*/ 437584 w 953631"/>
                  <a:gd name="connsiteY13-112" fmla="*/ 156926 h 893275"/>
                  <a:gd name="connsiteX0-113" fmla="*/ 437584 w 953631"/>
                  <a:gd name="connsiteY0-114" fmla="*/ 156926 h 893275"/>
                  <a:gd name="connsiteX1-115" fmla="*/ 223319 w 953631"/>
                  <a:gd name="connsiteY1-116" fmla="*/ 0 h 893275"/>
                  <a:gd name="connsiteX2-117" fmla="*/ 0 w 953631"/>
                  <a:gd name="connsiteY2-118" fmla="*/ 522083 h 893275"/>
                  <a:gd name="connsiteX3-119" fmla="*/ 72427 w 953631"/>
                  <a:gd name="connsiteY3-120" fmla="*/ 675992 h 893275"/>
                  <a:gd name="connsiteX4-121" fmla="*/ 594511 w 953631"/>
                  <a:gd name="connsiteY4-122" fmla="*/ 893275 h 893275"/>
                  <a:gd name="connsiteX5-123" fmla="*/ 721259 w 953631"/>
                  <a:gd name="connsiteY5-124" fmla="*/ 669956 h 893275"/>
                  <a:gd name="connsiteX6-125" fmla="*/ 875168 w 953631"/>
                  <a:gd name="connsiteY6-126" fmla="*/ 754455 h 893275"/>
                  <a:gd name="connsiteX7-127" fmla="*/ 953631 w 953631"/>
                  <a:gd name="connsiteY7-128" fmla="*/ 564332 h 893275"/>
                  <a:gd name="connsiteX8-129" fmla="*/ 790669 w 953631"/>
                  <a:gd name="connsiteY8-130" fmla="*/ 531136 h 893275"/>
                  <a:gd name="connsiteX9-131" fmla="*/ 848008 w 953631"/>
                  <a:gd name="connsiteY9-132" fmla="*/ 265568 h 893275"/>
                  <a:gd name="connsiteX10-133" fmla="*/ 576404 w 953631"/>
                  <a:gd name="connsiteY10-134" fmla="*/ 262550 h 893275"/>
                  <a:gd name="connsiteX11-135" fmla="*/ 522083 w 953631"/>
                  <a:gd name="connsiteY11-136" fmla="*/ 413441 h 893275"/>
                  <a:gd name="connsiteX12-137" fmla="*/ 359120 w 953631"/>
                  <a:gd name="connsiteY12-138" fmla="*/ 283675 h 893275"/>
                  <a:gd name="connsiteX13-139" fmla="*/ 437584 w 953631"/>
                  <a:gd name="connsiteY13-140" fmla="*/ 156926 h 893275"/>
                  <a:gd name="connsiteX0-141" fmla="*/ 437584 w 953631"/>
                  <a:gd name="connsiteY0-142" fmla="*/ 156926 h 893275"/>
                  <a:gd name="connsiteX1-143" fmla="*/ 223319 w 953631"/>
                  <a:gd name="connsiteY1-144" fmla="*/ 0 h 893275"/>
                  <a:gd name="connsiteX2-145" fmla="*/ 0 w 953631"/>
                  <a:gd name="connsiteY2-146" fmla="*/ 522083 h 893275"/>
                  <a:gd name="connsiteX3-147" fmla="*/ 72427 w 953631"/>
                  <a:gd name="connsiteY3-148" fmla="*/ 675992 h 893275"/>
                  <a:gd name="connsiteX4-149" fmla="*/ 594511 w 953631"/>
                  <a:gd name="connsiteY4-150" fmla="*/ 893275 h 893275"/>
                  <a:gd name="connsiteX5-151" fmla="*/ 721259 w 953631"/>
                  <a:gd name="connsiteY5-152" fmla="*/ 669956 h 893275"/>
                  <a:gd name="connsiteX6-153" fmla="*/ 875168 w 953631"/>
                  <a:gd name="connsiteY6-154" fmla="*/ 754455 h 893275"/>
                  <a:gd name="connsiteX7-155" fmla="*/ 953631 w 953631"/>
                  <a:gd name="connsiteY7-156" fmla="*/ 564332 h 893275"/>
                  <a:gd name="connsiteX8-157" fmla="*/ 790669 w 953631"/>
                  <a:gd name="connsiteY8-158" fmla="*/ 531136 h 893275"/>
                  <a:gd name="connsiteX9-159" fmla="*/ 848008 w 953631"/>
                  <a:gd name="connsiteY9-160" fmla="*/ 265568 h 893275"/>
                  <a:gd name="connsiteX10-161" fmla="*/ 576404 w 953631"/>
                  <a:gd name="connsiteY10-162" fmla="*/ 262550 h 893275"/>
                  <a:gd name="connsiteX11-163" fmla="*/ 522083 w 953631"/>
                  <a:gd name="connsiteY11-164" fmla="*/ 413441 h 893275"/>
                  <a:gd name="connsiteX12-165" fmla="*/ 359120 w 953631"/>
                  <a:gd name="connsiteY12-166" fmla="*/ 283675 h 893275"/>
                  <a:gd name="connsiteX13-167" fmla="*/ 437584 w 953631"/>
                  <a:gd name="connsiteY13-168" fmla="*/ 156926 h 893275"/>
                  <a:gd name="connsiteX0-169" fmla="*/ 437584 w 953631"/>
                  <a:gd name="connsiteY0-170" fmla="*/ 156926 h 893275"/>
                  <a:gd name="connsiteX1-171" fmla="*/ 223319 w 953631"/>
                  <a:gd name="connsiteY1-172" fmla="*/ 0 h 893275"/>
                  <a:gd name="connsiteX2-173" fmla="*/ 0 w 953631"/>
                  <a:gd name="connsiteY2-174" fmla="*/ 522083 h 893275"/>
                  <a:gd name="connsiteX3-175" fmla="*/ 72427 w 953631"/>
                  <a:gd name="connsiteY3-176" fmla="*/ 675992 h 893275"/>
                  <a:gd name="connsiteX4-177" fmla="*/ 594511 w 953631"/>
                  <a:gd name="connsiteY4-178" fmla="*/ 893275 h 893275"/>
                  <a:gd name="connsiteX5-179" fmla="*/ 721259 w 953631"/>
                  <a:gd name="connsiteY5-180" fmla="*/ 669956 h 893275"/>
                  <a:gd name="connsiteX6-181" fmla="*/ 875168 w 953631"/>
                  <a:gd name="connsiteY6-182" fmla="*/ 754455 h 893275"/>
                  <a:gd name="connsiteX7-183" fmla="*/ 953631 w 953631"/>
                  <a:gd name="connsiteY7-184" fmla="*/ 564332 h 893275"/>
                  <a:gd name="connsiteX8-185" fmla="*/ 790669 w 953631"/>
                  <a:gd name="connsiteY8-186" fmla="*/ 531136 h 893275"/>
                  <a:gd name="connsiteX9-187" fmla="*/ 848008 w 953631"/>
                  <a:gd name="connsiteY9-188" fmla="*/ 265568 h 893275"/>
                  <a:gd name="connsiteX10-189" fmla="*/ 576404 w 953631"/>
                  <a:gd name="connsiteY10-190" fmla="*/ 262550 h 893275"/>
                  <a:gd name="connsiteX11-191" fmla="*/ 522083 w 953631"/>
                  <a:gd name="connsiteY11-192" fmla="*/ 413441 h 893275"/>
                  <a:gd name="connsiteX12-193" fmla="*/ 359120 w 953631"/>
                  <a:gd name="connsiteY12-194" fmla="*/ 283675 h 893275"/>
                  <a:gd name="connsiteX13-195" fmla="*/ 437584 w 953631"/>
                  <a:gd name="connsiteY13-196" fmla="*/ 156926 h 893275"/>
                  <a:gd name="connsiteX0-197" fmla="*/ 437584 w 953631"/>
                  <a:gd name="connsiteY0-198" fmla="*/ 156926 h 893275"/>
                  <a:gd name="connsiteX1-199" fmla="*/ 223319 w 953631"/>
                  <a:gd name="connsiteY1-200" fmla="*/ 0 h 893275"/>
                  <a:gd name="connsiteX2-201" fmla="*/ 0 w 953631"/>
                  <a:gd name="connsiteY2-202" fmla="*/ 522083 h 893275"/>
                  <a:gd name="connsiteX3-203" fmla="*/ 72427 w 953631"/>
                  <a:gd name="connsiteY3-204" fmla="*/ 675992 h 893275"/>
                  <a:gd name="connsiteX4-205" fmla="*/ 594511 w 953631"/>
                  <a:gd name="connsiteY4-206" fmla="*/ 893275 h 893275"/>
                  <a:gd name="connsiteX5-207" fmla="*/ 721259 w 953631"/>
                  <a:gd name="connsiteY5-208" fmla="*/ 669956 h 893275"/>
                  <a:gd name="connsiteX6-209" fmla="*/ 875168 w 953631"/>
                  <a:gd name="connsiteY6-210" fmla="*/ 754455 h 893275"/>
                  <a:gd name="connsiteX7-211" fmla="*/ 953631 w 953631"/>
                  <a:gd name="connsiteY7-212" fmla="*/ 564332 h 893275"/>
                  <a:gd name="connsiteX8-213" fmla="*/ 790669 w 953631"/>
                  <a:gd name="connsiteY8-214" fmla="*/ 531136 h 893275"/>
                  <a:gd name="connsiteX9-215" fmla="*/ 848008 w 953631"/>
                  <a:gd name="connsiteY9-216" fmla="*/ 265568 h 893275"/>
                  <a:gd name="connsiteX10-217" fmla="*/ 576404 w 953631"/>
                  <a:gd name="connsiteY10-218" fmla="*/ 262550 h 893275"/>
                  <a:gd name="connsiteX11-219" fmla="*/ 522083 w 953631"/>
                  <a:gd name="connsiteY11-220" fmla="*/ 413441 h 893275"/>
                  <a:gd name="connsiteX12-221" fmla="*/ 359120 w 953631"/>
                  <a:gd name="connsiteY12-222" fmla="*/ 283675 h 893275"/>
                  <a:gd name="connsiteX13-223" fmla="*/ 437584 w 953631"/>
                  <a:gd name="connsiteY13-224" fmla="*/ 156926 h 893275"/>
                  <a:gd name="connsiteX0-225" fmla="*/ 437584 w 953631"/>
                  <a:gd name="connsiteY0-226" fmla="*/ 156926 h 893275"/>
                  <a:gd name="connsiteX1-227" fmla="*/ 223319 w 953631"/>
                  <a:gd name="connsiteY1-228" fmla="*/ 0 h 893275"/>
                  <a:gd name="connsiteX2-229" fmla="*/ 0 w 953631"/>
                  <a:gd name="connsiteY2-230" fmla="*/ 522083 h 893275"/>
                  <a:gd name="connsiteX3-231" fmla="*/ 72427 w 953631"/>
                  <a:gd name="connsiteY3-232" fmla="*/ 675992 h 893275"/>
                  <a:gd name="connsiteX4-233" fmla="*/ 594511 w 953631"/>
                  <a:gd name="connsiteY4-234" fmla="*/ 893275 h 893275"/>
                  <a:gd name="connsiteX5-235" fmla="*/ 721259 w 953631"/>
                  <a:gd name="connsiteY5-236" fmla="*/ 669956 h 893275"/>
                  <a:gd name="connsiteX6-237" fmla="*/ 875168 w 953631"/>
                  <a:gd name="connsiteY6-238" fmla="*/ 754455 h 893275"/>
                  <a:gd name="connsiteX7-239" fmla="*/ 953631 w 953631"/>
                  <a:gd name="connsiteY7-240" fmla="*/ 564332 h 893275"/>
                  <a:gd name="connsiteX8-241" fmla="*/ 790669 w 953631"/>
                  <a:gd name="connsiteY8-242" fmla="*/ 531136 h 893275"/>
                  <a:gd name="connsiteX9-243" fmla="*/ 848008 w 953631"/>
                  <a:gd name="connsiteY9-244" fmla="*/ 265568 h 893275"/>
                  <a:gd name="connsiteX10-245" fmla="*/ 576404 w 953631"/>
                  <a:gd name="connsiteY10-246" fmla="*/ 262550 h 893275"/>
                  <a:gd name="connsiteX11-247" fmla="*/ 522083 w 953631"/>
                  <a:gd name="connsiteY11-248" fmla="*/ 413441 h 893275"/>
                  <a:gd name="connsiteX12-249" fmla="*/ 359120 w 953631"/>
                  <a:gd name="connsiteY12-250" fmla="*/ 283675 h 893275"/>
                  <a:gd name="connsiteX13-251" fmla="*/ 437584 w 953631"/>
                  <a:gd name="connsiteY13-252" fmla="*/ 156926 h 893275"/>
                  <a:gd name="connsiteX0-253" fmla="*/ 437584 w 953631"/>
                  <a:gd name="connsiteY0-254" fmla="*/ 156926 h 893275"/>
                  <a:gd name="connsiteX1-255" fmla="*/ 223319 w 953631"/>
                  <a:gd name="connsiteY1-256" fmla="*/ 0 h 893275"/>
                  <a:gd name="connsiteX2-257" fmla="*/ 0 w 953631"/>
                  <a:gd name="connsiteY2-258" fmla="*/ 522083 h 893275"/>
                  <a:gd name="connsiteX3-259" fmla="*/ 72427 w 953631"/>
                  <a:gd name="connsiteY3-260" fmla="*/ 675992 h 893275"/>
                  <a:gd name="connsiteX4-261" fmla="*/ 594511 w 953631"/>
                  <a:gd name="connsiteY4-262" fmla="*/ 893275 h 893275"/>
                  <a:gd name="connsiteX5-263" fmla="*/ 721259 w 953631"/>
                  <a:gd name="connsiteY5-264" fmla="*/ 669956 h 893275"/>
                  <a:gd name="connsiteX6-265" fmla="*/ 875168 w 953631"/>
                  <a:gd name="connsiteY6-266" fmla="*/ 754455 h 893275"/>
                  <a:gd name="connsiteX7-267" fmla="*/ 953631 w 953631"/>
                  <a:gd name="connsiteY7-268" fmla="*/ 564332 h 893275"/>
                  <a:gd name="connsiteX8-269" fmla="*/ 790669 w 953631"/>
                  <a:gd name="connsiteY8-270" fmla="*/ 531136 h 893275"/>
                  <a:gd name="connsiteX9-271" fmla="*/ 848008 w 953631"/>
                  <a:gd name="connsiteY9-272" fmla="*/ 265568 h 893275"/>
                  <a:gd name="connsiteX10-273" fmla="*/ 576404 w 953631"/>
                  <a:gd name="connsiteY10-274" fmla="*/ 262550 h 893275"/>
                  <a:gd name="connsiteX11-275" fmla="*/ 522083 w 953631"/>
                  <a:gd name="connsiteY11-276" fmla="*/ 413441 h 893275"/>
                  <a:gd name="connsiteX12-277" fmla="*/ 359120 w 953631"/>
                  <a:gd name="connsiteY12-278" fmla="*/ 283675 h 893275"/>
                  <a:gd name="connsiteX13-279" fmla="*/ 437584 w 953631"/>
                  <a:gd name="connsiteY13-280" fmla="*/ 156926 h 893275"/>
                  <a:gd name="connsiteX0-281" fmla="*/ 437584 w 953631"/>
                  <a:gd name="connsiteY0-282" fmla="*/ 156926 h 893275"/>
                  <a:gd name="connsiteX1-283" fmla="*/ 223319 w 953631"/>
                  <a:gd name="connsiteY1-284" fmla="*/ 0 h 893275"/>
                  <a:gd name="connsiteX2-285" fmla="*/ 0 w 953631"/>
                  <a:gd name="connsiteY2-286" fmla="*/ 522083 h 893275"/>
                  <a:gd name="connsiteX3-287" fmla="*/ 72427 w 953631"/>
                  <a:gd name="connsiteY3-288" fmla="*/ 675992 h 893275"/>
                  <a:gd name="connsiteX4-289" fmla="*/ 594511 w 953631"/>
                  <a:gd name="connsiteY4-290" fmla="*/ 893275 h 893275"/>
                  <a:gd name="connsiteX5-291" fmla="*/ 721259 w 953631"/>
                  <a:gd name="connsiteY5-292" fmla="*/ 669956 h 893275"/>
                  <a:gd name="connsiteX6-293" fmla="*/ 875168 w 953631"/>
                  <a:gd name="connsiteY6-294" fmla="*/ 754455 h 893275"/>
                  <a:gd name="connsiteX7-295" fmla="*/ 953631 w 953631"/>
                  <a:gd name="connsiteY7-296" fmla="*/ 564332 h 893275"/>
                  <a:gd name="connsiteX8-297" fmla="*/ 790669 w 953631"/>
                  <a:gd name="connsiteY8-298" fmla="*/ 531136 h 893275"/>
                  <a:gd name="connsiteX9-299" fmla="*/ 848008 w 953631"/>
                  <a:gd name="connsiteY9-300" fmla="*/ 265568 h 893275"/>
                  <a:gd name="connsiteX10-301" fmla="*/ 576404 w 953631"/>
                  <a:gd name="connsiteY10-302" fmla="*/ 262550 h 893275"/>
                  <a:gd name="connsiteX11-303" fmla="*/ 522083 w 953631"/>
                  <a:gd name="connsiteY11-304" fmla="*/ 413441 h 893275"/>
                  <a:gd name="connsiteX12-305" fmla="*/ 359120 w 953631"/>
                  <a:gd name="connsiteY12-306" fmla="*/ 283675 h 893275"/>
                  <a:gd name="connsiteX13-307" fmla="*/ 437584 w 953631"/>
                  <a:gd name="connsiteY13-308" fmla="*/ 156926 h 893275"/>
                  <a:gd name="connsiteX0-309" fmla="*/ 443620 w 953631"/>
                  <a:gd name="connsiteY0-310" fmla="*/ 165979 h 893275"/>
                  <a:gd name="connsiteX1-311" fmla="*/ 223319 w 953631"/>
                  <a:gd name="connsiteY1-312" fmla="*/ 0 h 893275"/>
                  <a:gd name="connsiteX2-313" fmla="*/ 0 w 953631"/>
                  <a:gd name="connsiteY2-314" fmla="*/ 522083 h 893275"/>
                  <a:gd name="connsiteX3-315" fmla="*/ 72427 w 953631"/>
                  <a:gd name="connsiteY3-316" fmla="*/ 675992 h 893275"/>
                  <a:gd name="connsiteX4-317" fmla="*/ 594511 w 953631"/>
                  <a:gd name="connsiteY4-318" fmla="*/ 893275 h 893275"/>
                  <a:gd name="connsiteX5-319" fmla="*/ 721259 w 953631"/>
                  <a:gd name="connsiteY5-320" fmla="*/ 669956 h 893275"/>
                  <a:gd name="connsiteX6-321" fmla="*/ 875168 w 953631"/>
                  <a:gd name="connsiteY6-322" fmla="*/ 754455 h 893275"/>
                  <a:gd name="connsiteX7-323" fmla="*/ 953631 w 953631"/>
                  <a:gd name="connsiteY7-324" fmla="*/ 564332 h 893275"/>
                  <a:gd name="connsiteX8-325" fmla="*/ 790669 w 953631"/>
                  <a:gd name="connsiteY8-326" fmla="*/ 531136 h 893275"/>
                  <a:gd name="connsiteX9-327" fmla="*/ 848008 w 953631"/>
                  <a:gd name="connsiteY9-328" fmla="*/ 265568 h 893275"/>
                  <a:gd name="connsiteX10-329" fmla="*/ 576404 w 953631"/>
                  <a:gd name="connsiteY10-330" fmla="*/ 262550 h 893275"/>
                  <a:gd name="connsiteX11-331" fmla="*/ 522083 w 953631"/>
                  <a:gd name="connsiteY11-332" fmla="*/ 413441 h 893275"/>
                  <a:gd name="connsiteX12-333" fmla="*/ 359120 w 953631"/>
                  <a:gd name="connsiteY12-334" fmla="*/ 283675 h 893275"/>
                  <a:gd name="connsiteX13-335" fmla="*/ 443620 w 953631"/>
                  <a:gd name="connsiteY13-336" fmla="*/ 165979 h 893275"/>
                  <a:gd name="connsiteX0-337" fmla="*/ 443620 w 953631"/>
                  <a:gd name="connsiteY0-338" fmla="*/ 165979 h 893275"/>
                  <a:gd name="connsiteX1-339" fmla="*/ 223319 w 953631"/>
                  <a:gd name="connsiteY1-340" fmla="*/ 0 h 893275"/>
                  <a:gd name="connsiteX2-341" fmla="*/ 0 w 953631"/>
                  <a:gd name="connsiteY2-342" fmla="*/ 522083 h 893275"/>
                  <a:gd name="connsiteX3-343" fmla="*/ 72427 w 953631"/>
                  <a:gd name="connsiteY3-344" fmla="*/ 675992 h 893275"/>
                  <a:gd name="connsiteX4-345" fmla="*/ 594511 w 953631"/>
                  <a:gd name="connsiteY4-346" fmla="*/ 893275 h 893275"/>
                  <a:gd name="connsiteX5-347" fmla="*/ 721259 w 953631"/>
                  <a:gd name="connsiteY5-348" fmla="*/ 669956 h 893275"/>
                  <a:gd name="connsiteX6-349" fmla="*/ 875168 w 953631"/>
                  <a:gd name="connsiteY6-350" fmla="*/ 754455 h 893275"/>
                  <a:gd name="connsiteX7-351" fmla="*/ 953631 w 953631"/>
                  <a:gd name="connsiteY7-352" fmla="*/ 564332 h 893275"/>
                  <a:gd name="connsiteX8-353" fmla="*/ 790669 w 953631"/>
                  <a:gd name="connsiteY8-354" fmla="*/ 531136 h 893275"/>
                  <a:gd name="connsiteX9-355" fmla="*/ 848008 w 953631"/>
                  <a:gd name="connsiteY9-356" fmla="*/ 265568 h 893275"/>
                  <a:gd name="connsiteX10-357" fmla="*/ 576404 w 953631"/>
                  <a:gd name="connsiteY10-358" fmla="*/ 262550 h 893275"/>
                  <a:gd name="connsiteX11-359" fmla="*/ 522083 w 953631"/>
                  <a:gd name="connsiteY11-360" fmla="*/ 413441 h 893275"/>
                  <a:gd name="connsiteX12-361" fmla="*/ 359120 w 953631"/>
                  <a:gd name="connsiteY12-362" fmla="*/ 283675 h 893275"/>
                  <a:gd name="connsiteX13-363" fmla="*/ 443620 w 953631"/>
                  <a:gd name="connsiteY13-364" fmla="*/ 165979 h 893275"/>
                  <a:gd name="connsiteX0-365" fmla="*/ 443620 w 953631"/>
                  <a:gd name="connsiteY0-366" fmla="*/ 166150 h 893446"/>
                  <a:gd name="connsiteX1-367" fmla="*/ 223319 w 953631"/>
                  <a:gd name="connsiteY1-368" fmla="*/ 171 h 893446"/>
                  <a:gd name="connsiteX2-369" fmla="*/ 0 w 953631"/>
                  <a:gd name="connsiteY2-370" fmla="*/ 522254 h 893446"/>
                  <a:gd name="connsiteX3-371" fmla="*/ 72427 w 953631"/>
                  <a:gd name="connsiteY3-372" fmla="*/ 676163 h 893446"/>
                  <a:gd name="connsiteX4-373" fmla="*/ 594511 w 953631"/>
                  <a:gd name="connsiteY4-374" fmla="*/ 893446 h 893446"/>
                  <a:gd name="connsiteX5-375" fmla="*/ 721259 w 953631"/>
                  <a:gd name="connsiteY5-376" fmla="*/ 670127 h 893446"/>
                  <a:gd name="connsiteX6-377" fmla="*/ 875168 w 953631"/>
                  <a:gd name="connsiteY6-378" fmla="*/ 754626 h 893446"/>
                  <a:gd name="connsiteX7-379" fmla="*/ 953631 w 953631"/>
                  <a:gd name="connsiteY7-380" fmla="*/ 564503 h 893446"/>
                  <a:gd name="connsiteX8-381" fmla="*/ 790669 w 953631"/>
                  <a:gd name="connsiteY8-382" fmla="*/ 531307 h 893446"/>
                  <a:gd name="connsiteX9-383" fmla="*/ 848008 w 953631"/>
                  <a:gd name="connsiteY9-384" fmla="*/ 265739 h 893446"/>
                  <a:gd name="connsiteX10-385" fmla="*/ 576404 w 953631"/>
                  <a:gd name="connsiteY10-386" fmla="*/ 262721 h 893446"/>
                  <a:gd name="connsiteX11-387" fmla="*/ 522083 w 953631"/>
                  <a:gd name="connsiteY11-388" fmla="*/ 413612 h 893446"/>
                  <a:gd name="connsiteX12-389" fmla="*/ 359120 w 953631"/>
                  <a:gd name="connsiteY12-390" fmla="*/ 283846 h 893446"/>
                  <a:gd name="connsiteX13-391" fmla="*/ 443620 w 953631"/>
                  <a:gd name="connsiteY13-392" fmla="*/ 166150 h 893446"/>
                  <a:gd name="connsiteX0-393" fmla="*/ 448479 w 958490"/>
                  <a:gd name="connsiteY0-394" fmla="*/ 166150 h 893446"/>
                  <a:gd name="connsiteX1-395" fmla="*/ 228178 w 958490"/>
                  <a:gd name="connsiteY1-396" fmla="*/ 171 h 893446"/>
                  <a:gd name="connsiteX2-397" fmla="*/ 4859 w 958490"/>
                  <a:gd name="connsiteY2-398" fmla="*/ 522254 h 893446"/>
                  <a:gd name="connsiteX3-399" fmla="*/ 77286 w 958490"/>
                  <a:gd name="connsiteY3-400" fmla="*/ 676163 h 893446"/>
                  <a:gd name="connsiteX4-401" fmla="*/ 599370 w 958490"/>
                  <a:gd name="connsiteY4-402" fmla="*/ 893446 h 893446"/>
                  <a:gd name="connsiteX5-403" fmla="*/ 726118 w 958490"/>
                  <a:gd name="connsiteY5-404" fmla="*/ 670127 h 893446"/>
                  <a:gd name="connsiteX6-405" fmla="*/ 880027 w 958490"/>
                  <a:gd name="connsiteY6-406" fmla="*/ 754626 h 893446"/>
                  <a:gd name="connsiteX7-407" fmla="*/ 958490 w 958490"/>
                  <a:gd name="connsiteY7-408" fmla="*/ 564503 h 893446"/>
                  <a:gd name="connsiteX8-409" fmla="*/ 795528 w 958490"/>
                  <a:gd name="connsiteY8-410" fmla="*/ 531307 h 893446"/>
                  <a:gd name="connsiteX9-411" fmla="*/ 852867 w 958490"/>
                  <a:gd name="connsiteY9-412" fmla="*/ 265739 h 893446"/>
                  <a:gd name="connsiteX10-413" fmla="*/ 581263 w 958490"/>
                  <a:gd name="connsiteY10-414" fmla="*/ 262721 h 893446"/>
                  <a:gd name="connsiteX11-415" fmla="*/ 526942 w 958490"/>
                  <a:gd name="connsiteY11-416" fmla="*/ 413612 h 893446"/>
                  <a:gd name="connsiteX12-417" fmla="*/ 363979 w 958490"/>
                  <a:gd name="connsiteY12-418" fmla="*/ 283846 h 893446"/>
                  <a:gd name="connsiteX13-419" fmla="*/ 448479 w 958490"/>
                  <a:gd name="connsiteY13-420" fmla="*/ 166150 h 893446"/>
                  <a:gd name="connsiteX0-421" fmla="*/ 453112 w 963123"/>
                  <a:gd name="connsiteY0-422" fmla="*/ 166150 h 893446"/>
                  <a:gd name="connsiteX1-423" fmla="*/ 232811 w 963123"/>
                  <a:gd name="connsiteY1-424" fmla="*/ 171 h 893446"/>
                  <a:gd name="connsiteX2-425" fmla="*/ 9492 w 963123"/>
                  <a:gd name="connsiteY2-426" fmla="*/ 522254 h 893446"/>
                  <a:gd name="connsiteX3-427" fmla="*/ 81919 w 963123"/>
                  <a:gd name="connsiteY3-428" fmla="*/ 676163 h 893446"/>
                  <a:gd name="connsiteX4-429" fmla="*/ 604003 w 963123"/>
                  <a:gd name="connsiteY4-430" fmla="*/ 893446 h 893446"/>
                  <a:gd name="connsiteX5-431" fmla="*/ 730751 w 963123"/>
                  <a:gd name="connsiteY5-432" fmla="*/ 670127 h 893446"/>
                  <a:gd name="connsiteX6-433" fmla="*/ 884660 w 963123"/>
                  <a:gd name="connsiteY6-434" fmla="*/ 754626 h 893446"/>
                  <a:gd name="connsiteX7-435" fmla="*/ 963123 w 963123"/>
                  <a:gd name="connsiteY7-436" fmla="*/ 564503 h 893446"/>
                  <a:gd name="connsiteX8-437" fmla="*/ 800161 w 963123"/>
                  <a:gd name="connsiteY8-438" fmla="*/ 531307 h 893446"/>
                  <a:gd name="connsiteX9-439" fmla="*/ 857500 w 963123"/>
                  <a:gd name="connsiteY9-440" fmla="*/ 265739 h 893446"/>
                  <a:gd name="connsiteX10-441" fmla="*/ 585896 w 963123"/>
                  <a:gd name="connsiteY10-442" fmla="*/ 262721 h 893446"/>
                  <a:gd name="connsiteX11-443" fmla="*/ 531575 w 963123"/>
                  <a:gd name="connsiteY11-444" fmla="*/ 413612 h 893446"/>
                  <a:gd name="connsiteX12-445" fmla="*/ 368612 w 963123"/>
                  <a:gd name="connsiteY12-446" fmla="*/ 283846 h 893446"/>
                  <a:gd name="connsiteX13-447" fmla="*/ 453112 w 963123"/>
                  <a:gd name="connsiteY13-448" fmla="*/ 166150 h 893446"/>
                  <a:gd name="connsiteX0-449" fmla="*/ 453112 w 963123"/>
                  <a:gd name="connsiteY0-450" fmla="*/ 166150 h 893446"/>
                  <a:gd name="connsiteX1-451" fmla="*/ 232811 w 963123"/>
                  <a:gd name="connsiteY1-452" fmla="*/ 171 h 893446"/>
                  <a:gd name="connsiteX2-453" fmla="*/ 9492 w 963123"/>
                  <a:gd name="connsiteY2-454" fmla="*/ 522254 h 893446"/>
                  <a:gd name="connsiteX3-455" fmla="*/ 81919 w 963123"/>
                  <a:gd name="connsiteY3-456" fmla="*/ 676163 h 893446"/>
                  <a:gd name="connsiteX4-457" fmla="*/ 604003 w 963123"/>
                  <a:gd name="connsiteY4-458" fmla="*/ 893446 h 893446"/>
                  <a:gd name="connsiteX5-459" fmla="*/ 730751 w 963123"/>
                  <a:gd name="connsiteY5-460" fmla="*/ 670127 h 893446"/>
                  <a:gd name="connsiteX6-461" fmla="*/ 884660 w 963123"/>
                  <a:gd name="connsiteY6-462" fmla="*/ 754626 h 893446"/>
                  <a:gd name="connsiteX7-463" fmla="*/ 963123 w 963123"/>
                  <a:gd name="connsiteY7-464" fmla="*/ 564503 h 893446"/>
                  <a:gd name="connsiteX8-465" fmla="*/ 800161 w 963123"/>
                  <a:gd name="connsiteY8-466" fmla="*/ 531307 h 893446"/>
                  <a:gd name="connsiteX9-467" fmla="*/ 857500 w 963123"/>
                  <a:gd name="connsiteY9-468" fmla="*/ 265739 h 893446"/>
                  <a:gd name="connsiteX10-469" fmla="*/ 585896 w 963123"/>
                  <a:gd name="connsiteY10-470" fmla="*/ 262721 h 893446"/>
                  <a:gd name="connsiteX11-471" fmla="*/ 531575 w 963123"/>
                  <a:gd name="connsiteY11-472" fmla="*/ 413612 h 893446"/>
                  <a:gd name="connsiteX12-473" fmla="*/ 368612 w 963123"/>
                  <a:gd name="connsiteY12-474" fmla="*/ 283846 h 893446"/>
                  <a:gd name="connsiteX13-475" fmla="*/ 453112 w 963123"/>
                  <a:gd name="connsiteY13-476" fmla="*/ 166150 h 893446"/>
                  <a:gd name="connsiteX0-477" fmla="*/ 453112 w 963123"/>
                  <a:gd name="connsiteY0-478" fmla="*/ 166150 h 893446"/>
                  <a:gd name="connsiteX1-479" fmla="*/ 232811 w 963123"/>
                  <a:gd name="connsiteY1-480" fmla="*/ 171 h 893446"/>
                  <a:gd name="connsiteX2-481" fmla="*/ 9492 w 963123"/>
                  <a:gd name="connsiteY2-482" fmla="*/ 522254 h 893446"/>
                  <a:gd name="connsiteX3-483" fmla="*/ 81919 w 963123"/>
                  <a:gd name="connsiteY3-484" fmla="*/ 676163 h 893446"/>
                  <a:gd name="connsiteX4-485" fmla="*/ 604003 w 963123"/>
                  <a:gd name="connsiteY4-486" fmla="*/ 893446 h 893446"/>
                  <a:gd name="connsiteX5-487" fmla="*/ 730751 w 963123"/>
                  <a:gd name="connsiteY5-488" fmla="*/ 670127 h 893446"/>
                  <a:gd name="connsiteX6-489" fmla="*/ 884660 w 963123"/>
                  <a:gd name="connsiteY6-490" fmla="*/ 754626 h 893446"/>
                  <a:gd name="connsiteX7-491" fmla="*/ 963123 w 963123"/>
                  <a:gd name="connsiteY7-492" fmla="*/ 564503 h 893446"/>
                  <a:gd name="connsiteX8-493" fmla="*/ 800161 w 963123"/>
                  <a:gd name="connsiteY8-494" fmla="*/ 531307 h 893446"/>
                  <a:gd name="connsiteX9-495" fmla="*/ 857500 w 963123"/>
                  <a:gd name="connsiteY9-496" fmla="*/ 265739 h 893446"/>
                  <a:gd name="connsiteX10-497" fmla="*/ 585896 w 963123"/>
                  <a:gd name="connsiteY10-498" fmla="*/ 262721 h 893446"/>
                  <a:gd name="connsiteX11-499" fmla="*/ 531575 w 963123"/>
                  <a:gd name="connsiteY11-500" fmla="*/ 413612 h 893446"/>
                  <a:gd name="connsiteX12-501" fmla="*/ 368612 w 963123"/>
                  <a:gd name="connsiteY12-502" fmla="*/ 283846 h 893446"/>
                  <a:gd name="connsiteX13-503" fmla="*/ 453112 w 963123"/>
                  <a:gd name="connsiteY13-504" fmla="*/ 166150 h 893446"/>
                  <a:gd name="connsiteX0-505" fmla="*/ 453112 w 963123"/>
                  <a:gd name="connsiteY0-506" fmla="*/ 166150 h 893446"/>
                  <a:gd name="connsiteX1-507" fmla="*/ 232811 w 963123"/>
                  <a:gd name="connsiteY1-508" fmla="*/ 171 h 893446"/>
                  <a:gd name="connsiteX2-509" fmla="*/ 9492 w 963123"/>
                  <a:gd name="connsiteY2-510" fmla="*/ 522254 h 893446"/>
                  <a:gd name="connsiteX3-511" fmla="*/ 81919 w 963123"/>
                  <a:gd name="connsiteY3-512" fmla="*/ 676163 h 893446"/>
                  <a:gd name="connsiteX4-513" fmla="*/ 604003 w 963123"/>
                  <a:gd name="connsiteY4-514" fmla="*/ 893446 h 893446"/>
                  <a:gd name="connsiteX5-515" fmla="*/ 730751 w 963123"/>
                  <a:gd name="connsiteY5-516" fmla="*/ 670127 h 893446"/>
                  <a:gd name="connsiteX6-517" fmla="*/ 881642 w 963123"/>
                  <a:gd name="connsiteY6-518" fmla="*/ 763680 h 893446"/>
                  <a:gd name="connsiteX7-519" fmla="*/ 963123 w 963123"/>
                  <a:gd name="connsiteY7-520" fmla="*/ 564503 h 893446"/>
                  <a:gd name="connsiteX8-521" fmla="*/ 800161 w 963123"/>
                  <a:gd name="connsiteY8-522" fmla="*/ 531307 h 893446"/>
                  <a:gd name="connsiteX9-523" fmla="*/ 857500 w 963123"/>
                  <a:gd name="connsiteY9-524" fmla="*/ 265739 h 893446"/>
                  <a:gd name="connsiteX10-525" fmla="*/ 585896 w 963123"/>
                  <a:gd name="connsiteY10-526" fmla="*/ 262721 h 893446"/>
                  <a:gd name="connsiteX11-527" fmla="*/ 531575 w 963123"/>
                  <a:gd name="connsiteY11-528" fmla="*/ 413612 h 893446"/>
                  <a:gd name="connsiteX12-529" fmla="*/ 368612 w 963123"/>
                  <a:gd name="connsiteY12-530" fmla="*/ 283846 h 893446"/>
                  <a:gd name="connsiteX13-531" fmla="*/ 453112 w 963123"/>
                  <a:gd name="connsiteY13-532" fmla="*/ 166150 h 893446"/>
                  <a:gd name="connsiteX0-533" fmla="*/ 453112 w 963123"/>
                  <a:gd name="connsiteY0-534" fmla="*/ 166150 h 893446"/>
                  <a:gd name="connsiteX1-535" fmla="*/ 232811 w 963123"/>
                  <a:gd name="connsiteY1-536" fmla="*/ 171 h 893446"/>
                  <a:gd name="connsiteX2-537" fmla="*/ 9492 w 963123"/>
                  <a:gd name="connsiteY2-538" fmla="*/ 522254 h 893446"/>
                  <a:gd name="connsiteX3-539" fmla="*/ 81919 w 963123"/>
                  <a:gd name="connsiteY3-540" fmla="*/ 676163 h 893446"/>
                  <a:gd name="connsiteX4-541" fmla="*/ 604003 w 963123"/>
                  <a:gd name="connsiteY4-542" fmla="*/ 893446 h 893446"/>
                  <a:gd name="connsiteX5-543" fmla="*/ 730751 w 963123"/>
                  <a:gd name="connsiteY5-544" fmla="*/ 670127 h 893446"/>
                  <a:gd name="connsiteX6-545" fmla="*/ 881642 w 963123"/>
                  <a:gd name="connsiteY6-546" fmla="*/ 763680 h 893446"/>
                  <a:gd name="connsiteX7-547" fmla="*/ 963123 w 963123"/>
                  <a:gd name="connsiteY7-548" fmla="*/ 564503 h 893446"/>
                  <a:gd name="connsiteX8-549" fmla="*/ 800161 w 963123"/>
                  <a:gd name="connsiteY8-550" fmla="*/ 531307 h 893446"/>
                  <a:gd name="connsiteX9-551" fmla="*/ 857500 w 963123"/>
                  <a:gd name="connsiteY9-552" fmla="*/ 265739 h 893446"/>
                  <a:gd name="connsiteX10-553" fmla="*/ 585896 w 963123"/>
                  <a:gd name="connsiteY10-554" fmla="*/ 262721 h 893446"/>
                  <a:gd name="connsiteX11-555" fmla="*/ 531575 w 963123"/>
                  <a:gd name="connsiteY11-556" fmla="*/ 413612 h 893446"/>
                  <a:gd name="connsiteX12-557" fmla="*/ 368612 w 963123"/>
                  <a:gd name="connsiteY12-558" fmla="*/ 283846 h 893446"/>
                  <a:gd name="connsiteX13-559" fmla="*/ 453112 w 963123"/>
                  <a:gd name="connsiteY13-560" fmla="*/ 166150 h 893446"/>
                  <a:gd name="connsiteX0-561" fmla="*/ 453112 w 963123"/>
                  <a:gd name="connsiteY0-562" fmla="*/ 166150 h 893446"/>
                  <a:gd name="connsiteX1-563" fmla="*/ 232811 w 963123"/>
                  <a:gd name="connsiteY1-564" fmla="*/ 171 h 893446"/>
                  <a:gd name="connsiteX2-565" fmla="*/ 9492 w 963123"/>
                  <a:gd name="connsiteY2-566" fmla="*/ 522254 h 893446"/>
                  <a:gd name="connsiteX3-567" fmla="*/ 81919 w 963123"/>
                  <a:gd name="connsiteY3-568" fmla="*/ 676163 h 893446"/>
                  <a:gd name="connsiteX4-569" fmla="*/ 604003 w 963123"/>
                  <a:gd name="connsiteY4-570" fmla="*/ 893446 h 893446"/>
                  <a:gd name="connsiteX5-571" fmla="*/ 730751 w 963123"/>
                  <a:gd name="connsiteY5-572" fmla="*/ 670127 h 893446"/>
                  <a:gd name="connsiteX6-573" fmla="*/ 881642 w 963123"/>
                  <a:gd name="connsiteY6-574" fmla="*/ 763680 h 893446"/>
                  <a:gd name="connsiteX7-575" fmla="*/ 963123 w 963123"/>
                  <a:gd name="connsiteY7-576" fmla="*/ 564503 h 893446"/>
                  <a:gd name="connsiteX8-577" fmla="*/ 800161 w 963123"/>
                  <a:gd name="connsiteY8-578" fmla="*/ 531307 h 893446"/>
                  <a:gd name="connsiteX9-579" fmla="*/ 857500 w 963123"/>
                  <a:gd name="connsiteY9-580" fmla="*/ 265739 h 893446"/>
                  <a:gd name="connsiteX10-581" fmla="*/ 585896 w 963123"/>
                  <a:gd name="connsiteY10-582" fmla="*/ 262721 h 893446"/>
                  <a:gd name="connsiteX11-583" fmla="*/ 531575 w 963123"/>
                  <a:gd name="connsiteY11-584" fmla="*/ 413612 h 893446"/>
                  <a:gd name="connsiteX12-585" fmla="*/ 368612 w 963123"/>
                  <a:gd name="connsiteY12-586" fmla="*/ 283846 h 893446"/>
                  <a:gd name="connsiteX13-587" fmla="*/ 453112 w 963123"/>
                  <a:gd name="connsiteY13-588" fmla="*/ 166150 h 893446"/>
                  <a:gd name="connsiteX0-589" fmla="*/ 453112 w 1014122"/>
                  <a:gd name="connsiteY0-590" fmla="*/ 166150 h 893446"/>
                  <a:gd name="connsiteX1-591" fmla="*/ 232811 w 1014122"/>
                  <a:gd name="connsiteY1-592" fmla="*/ 171 h 893446"/>
                  <a:gd name="connsiteX2-593" fmla="*/ 9492 w 1014122"/>
                  <a:gd name="connsiteY2-594" fmla="*/ 522254 h 893446"/>
                  <a:gd name="connsiteX3-595" fmla="*/ 81919 w 1014122"/>
                  <a:gd name="connsiteY3-596" fmla="*/ 676163 h 893446"/>
                  <a:gd name="connsiteX4-597" fmla="*/ 604003 w 1014122"/>
                  <a:gd name="connsiteY4-598" fmla="*/ 893446 h 893446"/>
                  <a:gd name="connsiteX5-599" fmla="*/ 730751 w 1014122"/>
                  <a:gd name="connsiteY5-600" fmla="*/ 670127 h 893446"/>
                  <a:gd name="connsiteX6-601" fmla="*/ 881642 w 1014122"/>
                  <a:gd name="connsiteY6-602" fmla="*/ 763680 h 893446"/>
                  <a:gd name="connsiteX7-603" fmla="*/ 963123 w 1014122"/>
                  <a:gd name="connsiteY7-604" fmla="*/ 564503 h 893446"/>
                  <a:gd name="connsiteX8-605" fmla="*/ 800161 w 1014122"/>
                  <a:gd name="connsiteY8-606" fmla="*/ 531307 h 893446"/>
                  <a:gd name="connsiteX9-607" fmla="*/ 857500 w 1014122"/>
                  <a:gd name="connsiteY9-608" fmla="*/ 265739 h 893446"/>
                  <a:gd name="connsiteX10-609" fmla="*/ 585896 w 1014122"/>
                  <a:gd name="connsiteY10-610" fmla="*/ 262721 h 893446"/>
                  <a:gd name="connsiteX11-611" fmla="*/ 531575 w 1014122"/>
                  <a:gd name="connsiteY11-612" fmla="*/ 413612 h 893446"/>
                  <a:gd name="connsiteX12-613" fmla="*/ 368612 w 1014122"/>
                  <a:gd name="connsiteY12-614" fmla="*/ 283846 h 893446"/>
                  <a:gd name="connsiteX13-615" fmla="*/ 453112 w 1014122"/>
                  <a:gd name="connsiteY13-616" fmla="*/ 166150 h 893446"/>
                  <a:gd name="connsiteX0-617" fmla="*/ 453112 w 1014122"/>
                  <a:gd name="connsiteY0-618" fmla="*/ 166150 h 893446"/>
                  <a:gd name="connsiteX1-619" fmla="*/ 232811 w 1014122"/>
                  <a:gd name="connsiteY1-620" fmla="*/ 171 h 893446"/>
                  <a:gd name="connsiteX2-621" fmla="*/ 9492 w 1014122"/>
                  <a:gd name="connsiteY2-622" fmla="*/ 522254 h 893446"/>
                  <a:gd name="connsiteX3-623" fmla="*/ 81919 w 1014122"/>
                  <a:gd name="connsiteY3-624" fmla="*/ 676163 h 893446"/>
                  <a:gd name="connsiteX4-625" fmla="*/ 604003 w 1014122"/>
                  <a:gd name="connsiteY4-626" fmla="*/ 893446 h 893446"/>
                  <a:gd name="connsiteX5-627" fmla="*/ 730751 w 1014122"/>
                  <a:gd name="connsiteY5-628" fmla="*/ 670127 h 893446"/>
                  <a:gd name="connsiteX6-629" fmla="*/ 881642 w 1014122"/>
                  <a:gd name="connsiteY6-630" fmla="*/ 763680 h 893446"/>
                  <a:gd name="connsiteX7-631" fmla="*/ 963123 w 1014122"/>
                  <a:gd name="connsiteY7-632" fmla="*/ 564503 h 893446"/>
                  <a:gd name="connsiteX8-633" fmla="*/ 800161 w 1014122"/>
                  <a:gd name="connsiteY8-634" fmla="*/ 531307 h 893446"/>
                  <a:gd name="connsiteX9-635" fmla="*/ 857500 w 1014122"/>
                  <a:gd name="connsiteY9-636" fmla="*/ 265739 h 893446"/>
                  <a:gd name="connsiteX10-637" fmla="*/ 585896 w 1014122"/>
                  <a:gd name="connsiteY10-638" fmla="*/ 262721 h 893446"/>
                  <a:gd name="connsiteX11-639" fmla="*/ 531575 w 1014122"/>
                  <a:gd name="connsiteY11-640" fmla="*/ 413612 h 893446"/>
                  <a:gd name="connsiteX12-641" fmla="*/ 368612 w 1014122"/>
                  <a:gd name="connsiteY12-642" fmla="*/ 283846 h 893446"/>
                  <a:gd name="connsiteX13-643" fmla="*/ 453112 w 1014122"/>
                  <a:gd name="connsiteY13-644" fmla="*/ 166150 h 893446"/>
                  <a:gd name="connsiteX0-645" fmla="*/ 453112 w 1014122"/>
                  <a:gd name="connsiteY0-646" fmla="*/ 166150 h 893446"/>
                  <a:gd name="connsiteX1-647" fmla="*/ 232811 w 1014122"/>
                  <a:gd name="connsiteY1-648" fmla="*/ 171 h 893446"/>
                  <a:gd name="connsiteX2-649" fmla="*/ 9492 w 1014122"/>
                  <a:gd name="connsiteY2-650" fmla="*/ 522254 h 893446"/>
                  <a:gd name="connsiteX3-651" fmla="*/ 81919 w 1014122"/>
                  <a:gd name="connsiteY3-652" fmla="*/ 676163 h 893446"/>
                  <a:gd name="connsiteX4-653" fmla="*/ 604003 w 1014122"/>
                  <a:gd name="connsiteY4-654" fmla="*/ 893446 h 893446"/>
                  <a:gd name="connsiteX5-655" fmla="*/ 730751 w 1014122"/>
                  <a:gd name="connsiteY5-656" fmla="*/ 670127 h 893446"/>
                  <a:gd name="connsiteX6-657" fmla="*/ 881642 w 1014122"/>
                  <a:gd name="connsiteY6-658" fmla="*/ 763680 h 893446"/>
                  <a:gd name="connsiteX7-659" fmla="*/ 963123 w 1014122"/>
                  <a:gd name="connsiteY7-660" fmla="*/ 564503 h 893446"/>
                  <a:gd name="connsiteX8-661" fmla="*/ 800161 w 1014122"/>
                  <a:gd name="connsiteY8-662" fmla="*/ 531307 h 893446"/>
                  <a:gd name="connsiteX9-663" fmla="*/ 857500 w 1014122"/>
                  <a:gd name="connsiteY9-664" fmla="*/ 265739 h 893446"/>
                  <a:gd name="connsiteX10-665" fmla="*/ 585896 w 1014122"/>
                  <a:gd name="connsiteY10-666" fmla="*/ 262721 h 893446"/>
                  <a:gd name="connsiteX11-667" fmla="*/ 531575 w 1014122"/>
                  <a:gd name="connsiteY11-668" fmla="*/ 413612 h 893446"/>
                  <a:gd name="connsiteX12-669" fmla="*/ 368612 w 1014122"/>
                  <a:gd name="connsiteY12-670" fmla="*/ 283846 h 893446"/>
                  <a:gd name="connsiteX13-671" fmla="*/ 453112 w 1014122"/>
                  <a:gd name="connsiteY13-672" fmla="*/ 166150 h 893446"/>
                  <a:gd name="connsiteX0-673" fmla="*/ 453112 w 1010259"/>
                  <a:gd name="connsiteY0-674" fmla="*/ 166150 h 893446"/>
                  <a:gd name="connsiteX1-675" fmla="*/ 232811 w 1010259"/>
                  <a:gd name="connsiteY1-676" fmla="*/ 171 h 893446"/>
                  <a:gd name="connsiteX2-677" fmla="*/ 9492 w 1010259"/>
                  <a:gd name="connsiteY2-678" fmla="*/ 522254 h 893446"/>
                  <a:gd name="connsiteX3-679" fmla="*/ 81919 w 1010259"/>
                  <a:gd name="connsiteY3-680" fmla="*/ 676163 h 893446"/>
                  <a:gd name="connsiteX4-681" fmla="*/ 604003 w 1010259"/>
                  <a:gd name="connsiteY4-682" fmla="*/ 893446 h 893446"/>
                  <a:gd name="connsiteX5-683" fmla="*/ 730751 w 1010259"/>
                  <a:gd name="connsiteY5-684" fmla="*/ 670127 h 893446"/>
                  <a:gd name="connsiteX6-685" fmla="*/ 881642 w 1010259"/>
                  <a:gd name="connsiteY6-686" fmla="*/ 763680 h 893446"/>
                  <a:gd name="connsiteX7-687" fmla="*/ 963123 w 1010259"/>
                  <a:gd name="connsiteY7-688" fmla="*/ 564503 h 893446"/>
                  <a:gd name="connsiteX8-689" fmla="*/ 800161 w 1010259"/>
                  <a:gd name="connsiteY8-690" fmla="*/ 531307 h 893446"/>
                  <a:gd name="connsiteX9-691" fmla="*/ 857500 w 1010259"/>
                  <a:gd name="connsiteY9-692" fmla="*/ 265739 h 893446"/>
                  <a:gd name="connsiteX10-693" fmla="*/ 585896 w 1010259"/>
                  <a:gd name="connsiteY10-694" fmla="*/ 262721 h 893446"/>
                  <a:gd name="connsiteX11-695" fmla="*/ 531575 w 1010259"/>
                  <a:gd name="connsiteY11-696" fmla="*/ 413612 h 893446"/>
                  <a:gd name="connsiteX12-697" fmla="*/ 368612 w 1010259"/>
                  <a:gd name="connsiteY12-698" fmla="*/ 283846 h 893446"/>
                  <a:gd name="connsiteX13-699" fmla="*/ 453112 w 1010259"/>
                  <a:gd name="connsiteY13-700" fmla="*/ 166150 h 893446"/>
                  <a:gd name="connsiteX0-701" fmla="*/ 453112 w 1023833"/>
                  <a:gd name="connsiteY0-702" fmla="*/ 166150 h 893446"/>
                  <a:gd name="connsiteX1-703" fmla="*/ 232811 w 1023833"/>
                  <a:gd name="connsiteY1-704" fmla="*/ 171 h 893446"/>
                  <a:gd name="connsiteX2-705" fmla="*/ 9492 w 1023833"/>
                  <a:gd name="connsiteY2-706" fmla="*/ 522254 h 893446"/>
                  <a:gd name="connsiteX3-707" fmla="*/ 81919 w 1023833"/>
                  <a:gd name="connsiteY3-708" fmla="*/ 676163 h 893446"/>
                  <a:gd name="connsiteX4-709" fmla="*/ 604003 w 1023833"/>
                  <a:gd name="connsiteY4-710" fmla="*/ 893446 h 893446"/>
                  <a:gd name="connsiteX5-711" fmla="*/ 730751 w 1023833"/>
                  <a:gd name="connsiteY5-712" fmla="*/ 670127 h 893446"/>
                  <a:gd name="connsiteX6-713" fmla="*/ 881642 w 1023833"/>
                  <a:gd name="connsiteY6-714" fmla="*/ 763680 h 893446"/>
                  <a:gd name="connsiteX7-715" fmla="*/ 963123 w 1023833"/>
                  <a:gd name="connsiteY7-716" fmla="*/ 564503 h 893446"/>
                  <a:gd name="connsiteX8-717" fmla="*/ 800161 w 1023833"/>
                  <a:gd name="connsiteY8-718" fmla="*/ 531307 h 893446"/>
                  <a:gd name="connsiteX9-719" fmla="*/ 857500 w 1023833"/>
                  <a:gd name="connsiteY9-720" fmla="*/ 265739 h 893446"/>
                  <a:gd name="connsiteX10-721" fmla="*/ 585896 w 1023833"/>
                  <a:gd name="connsiteY10-722" fmla="*/ 262721 h 893446"/>
                  <a:gd name="connsiteX11-723" fmla="*/ 531575 w 1023833"/>
                  <a:gd name="connsiteY11-724" fmla="*/ 413612 h 893446"/>
                  <a:gd name="connsiteX12-725" fmla="*/ 368612 w 1023833"/>
                  <a:gd name="connsiteY12-726" fmla="*/ 283846 h 893446"/>
                  <a:gd name="connsiteX13-727" fmla="*/ 453112 w 1023833"/>
                  <a:gd name="connsiteY13-728" fmla="*/ 166150 h 893446"/>
                  <a:gd name="connsiteX0-729" fmla="*/ 453112 w 1020089"/>
                  <a:gd name="connsiteY0-730" fmla="*/ 166150 h 893446"/>
                  <a:gd name="connsiteX1-731" fmla="*/ 232811 w 1020089"/>
                  <a:gd name="connsiteY1-732" fmla="*/ 171 h 893446"/>
                  <a:gd name="connsiteX2-733" fmla="*/ 9492 w 1020089"/>
                  <a:gd name="connsiteY2-734" fmla="*/ 522254 h 893446"/>
                  <a:gd name="connsiteX3-735" fmla="*/ 81919 w 1020089"/>
                  <a:gd name="connsiteY3-736" fmla="*/ 676163 h 893446"/>
                  <a:gd name="connsiteX4-737" fmla="*/ 604003 w 1020089"/>
                  <a:gd name="connsiteY4-738" fmla="*/ 893446 h 893446"/>
                  <a:gd name="connsiteX5-739" fmla="*/ 730751 w 1020089"/>
                  <a:gd name="connsiteY5-740" fmla="*/ 670127 h 893446"/>
                  <a:gd name="connsiteX6-741" fmla="*/ 881642 w 1020089"/>
                  <a:gd name="connsiteY6-742" fmla="*/ 763680 h 893446"/>
                  <a:gd name="connsiteX7-743" fmla="*/ 963123 w 1020089"/>
                  <a:gd name="connsiteY7-744" fmla="*/ 564503 h 893446"/>
                  <a:gd name="connsiteX8-745" fmla="*/ 800161 w 1020089"/>
                  <a:gd name="connsiteY8-746" fmla="*/ 531307 h 893446"/>
                  <a:gd name="connsiteX9-747" fmla="*/ 857500 w 1020089"/>
                  <a:gd name="connsiteY9-748" fmla="*/ 265739 h 893446"/>
                  <a:gd name="connsiteX10-749" fmla="*/ 585896 w 1020089"/>
                  <a:gd name="connsiteY10-750" fmla="*/ 262721 h 893446"/>
                  <a:gd name="connsiteX11-751" fmla="*/ 531575 w 1020089"/>
                  <a:gd name="connsiteY11-752" fmla="*/ 413612 h 893446"/>
                  <a:gd name="connsiteX12-753" fmla="*/ 368612 w 1020089"/>
                  <a:gd name="connsiteY12-754" fmla="*/ 283846 h 893446"/>
                  <a:gd name="connsiteX13-755" fmla="*/ 453112 w 1020089"/>
                  <a:gd name="connsiteY13-756" fmla="*/ 166150 h 893446"/>
                  <a:gd name="connsiteX0-757" fmla="*/ 453112 w 1021425"/>
                  <a:gd name="connsiteY0-758" fmla="*/ 166150 h 893446"/>
                  <a:gd name="connsiteX1-759" fmla="*/ 232811 w 1021425"/>
                  <a:gd name="connsiteY1-760" fmla="*/ 171 h 893446"/>
                  <a:gd name="connsiteX2-761" fmla="*/ 9492 w 1021425"/>
                  <a:gd name="connsiteY2-762" fmla="*/ 522254 h 893446"/>
                  <a:gd name="connsiteX3-763" fmla="*/ 81919 w 1021425"/>
                  <a:gd name="connsiteY3-764" fmla="*/ 676163 h 893446"/>
                  <a:gd name="connsiteX4-765" fmla="*/ 604003 w 1021425"/>
                  <a:gd name="connsiteY4-766" fmla="*/ 893446 h 893446"/>
                  <a:gd name="connsiteX5-767" fmla="*/ 730751 w 1021425"/>
                  <a:gd name="connsiteY5-768" fmla="*/ 670127 h 893446"/>
                  <a:gd name="connsiteX6-769" fmla="*/ 881642 w 1021425"/>
                  <a:gd name="connsiteY6-770" fmla="*/ 763680 h 893446"/>
                  <a:gd name="connsiteX7-771" fmla="*/ 963123 w 1021425"/>
                  <a:gd name="connsiteY7-772" fmla="*/ 564503 h 893446"/>
                  <a:gd name="connsiteX8-773" fmla="*/ 800161 w 1021425"/>
                  <a:gd name="connsiteY8-774" fmla="*/ 531307 h 893446"/>
                  <a:gd name="connsiteX9-775" fmla="*/ 857500 w 1021425"/>
                  <a:gd name="connsiteY9-776" fmla="*/ 265739 h 893446"/>
                  <a:gd name="connsiteX10-777" fmla="*/ 585896 w 1021425"/>
                  <a:gd name="connsiteY10-778" fmla="*/ 262721 h 893446"/>
                  <a:gd name="connsiteX11-779" fmla="*/ 531575 w 1021425"/>
                  <a:gd name="connsiteY11-780" fmla="*/ 413612 h 893446"/>
                  <a:gd name="connsiteX12-781" fmla="*/ 368612 w 1021425"/>
                  <a:gd name="connsiteY12-782" fmla="*/ 283846 h 893446"/>
                  <a:gd name="connsiteX13-783" fmla="*/ 453112 w 1021425"/>
                  <a:gd name="connsiteY13-784" fmla="*/ 166150 h 893446"/>
                  <a:gd name="connsiteX0-785" fmla="*/ 453112 w 1021425"/>
                  <a:gd name="connsiteY0-786" fmla="*/ 166150 h 893446"/>
                  <a:gd name="connsiteX1-787" fmla="*/ 232811 w 1021425"/>
                  <a:gd name="connsiteY1-788" fmla="*/ 171 h 893446"/>
                  <a:gd name="connsiteX2-789" fmla="*/ 9492 w 1021425"/>
                  <a:gd name="connsiteY2-790" fmla="*/ 522254 h 893446"/>
                  <a:gd name="connsiteX3-791" fmla="*/ 81919 w 1021425"/>
                  <a:gd name="connsiteY3-792" fmla="*/ 676163 h 893446"/>
                  <a:gd name="connsiteX4-793" fmla="*/ 604003 w 1021425"/>
                  <a:gd name="connsiteY4-794" fmla="*/ 893446 h 893446"/>
                  <a:gd name="connsiteX5-795" fmla="*/ 730751 w 1021425"/>
                  <a:gd name="connsiteY5-796" fmla="*/ 670127 h 893446"/>
                  <a:gd name="connsiteX6-797" fmla="*/ 881642 w 1021425"/>
                  <a:gd name="connsiteY6-798" fmla="*/ 763680 h 893446"/>
                  <a:gd name="connsiteX7-799" fmla="*/ 963123 w 1021425"/>
                  <a:gd name="connsiteY7-800" fmla="*/ 564503 h 893446"/>
                  <a:gd name="connsiteX8-801" fmla="*/ 800161 w 1021425"/>
                  <a:gd name="connsiteY8-802" fmla="*/ 531307 h 893446"/>
                  <a:gd name="connsiteX9-803" fmla="*/ 857500 w 1021425"/>
                  <a:gd name="connsiteY9-804" fmla="*/ 265739 h 893446"/>
                  <a:gd name="connsiteX10-805" fmla="*/ 585896 w 1021425"/>
                  <a:gd name="connsiteY10-806" fmla="*/ 262721 h 893446"/>
                  <a:gd name="connsiteX11-807" fmla="*/ 531575 w 1021425"/>
                  <a:gd name="connsiteY11-808" fmla="*/ 413612 h 893446"/>
                  <a:gd name="connsiteX12-809" fmla="*/ 368612 w 1021425"/>
                  <a:gd name="connsiteY12-810" fmla="*/ 283846 h 893446"/>
                  <a:gd name="connsiteX13-811" fmla="*/ 453112 w 1021425"/>
                  <a:gd name="connsiteY13-812" fmla="*/ 166150 h 893446"/>
                  <a:gd name="connsiteX0-813" fmla="*/ 453112 w 1021425"/>
                  <a:gd name="connsiteY0-814" fmla="*/ 166150 h 893446"/>
                  <a:gd name="connsiteX1-815" fmla="*/ 232811 w 1021425"/>
                  <a:gd name="connsiteY1-816" fmla="*/ 171 h 893446"/>
                  <a:gd name="connsiteX2-817" fmla="*/ 9492 w 1021425"/>
                  <a:gd name="connsiteY2-818" fmla="*/ 522254 h 893446"/>
                  <a:gd name="connsiteX3-819" fmla="*/ 81919 w 1021425"/>
                  <a:gd name="connsiteY3-820" fmla="*/ 676163 h 893446"/>
                  <a:gd name="connsiteX4-821" fmla="*/ 604003 w 1021425"/>
                  <a:gd name="connsiteY4-822" fmla="*/ 893446 h 893446"/>
                  <a:gd name="connsiteX5-823" fmla="*/ 730751 w 1021425"/>
                  <a:gd name="connsiteY5-824" fmla="*/ 670127 h 893446"/>
                  <a:gd name="connsiteX6-825" fmla="*/ 881642 w 1021425"/>
                  <a:gd name="connsiteY6-826" fmla="*/ 763680 h 893446"/>
                  <a:gd name="connsiteX7-827" fmla="*/ 963123 w 1021425"/>
                  <a:gd name="connsiteY7-828" fmla="*/ 564503 h 893446"/>
                  <a:gd name="connsiteX8-829" fmla="*/ 800161 w 1021425"/>
                  <a:gd name="connsiteY8-830" fmla="*/ 531307 h 893446"/>
                  <a:gd name="connsiteX9-831" fmla="*/ 857500 w 1021425"/>
                  <a:gd name="connsiteY9-832" fmla="*/ 265739 h 893446"/>
                  <a:gd name="connsiteX10-833" fmla="*/ 585896 w 1021425"/>
                  <a:gd name="connsiteY10-834" fmla="*/ 262721 h 893446"/>
                  <a:gd name="connsiteX11-835" fmla="*/ 531575 w 1021425"/>
                  <a:gd name="connsiteY11-836" fmla="*/ 413612 h 893446"/>
                  <a:gd name="connsiteX12-837" fmla="*/ 368612 w 1021425"/>
                  <a:gd name="connsiteY12-838" fmla="*/ 283846 h 893446"/>
                  <a:gd name="connsiteX13-839" fmla="*/ 453112 w 1021425"/>
                  <a:gd name="connsiteY13-840" fmla="*/ 166150 h 893446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</a:cxnLst>
                <a:rect l="l" t="t" r="r" b="b"/>
                <a:pathLst>
                  <a:path w="1021425" h="893446">
                    <a:moveTo>
                      <a:pt x="453112" y="166150"/>
                    </a:moveTo>
                    <a:cubicBezTo>
                      <a:pt x="497373" y="101771"/>
                      <a:pt x="339441" y="-4860"/>
                      <a:pt x="232811" y="171"/>
                    </a:cubicBezTo>
                    <a:lnTo>
                      <a:pt x="9492" y="522254"/>
                    </a:lnTo>
                    <a:cubicBezTo>
                      <a:pt x="-14651" y="591664"/>
                      <a:pt x="6474" y="639949"/>
                      <a:pt x="81919" y="676163"/>
                    </a:cubicBezTo>
                    <a:lnTo>
                      <a:pt x="604003" y="893446"/>
                    </a:lnTo>
                    <a:cubicBezTo>
                      <a:pt x="622109" y="809952"/>
                      <a:pt x="649270" y="717407"/>
                      <a:pt x="730751" y="670127"/>
                    </a:cubicBezTo>
                    <a:cubicBezTo>
                      <a:pt x="756906" y="662079"/>
                      <a:pt x="834363" y="717407"/>
                      <a:pt x="881642" y="763680"/>
                    </a:cubicBezTo>
                    <a:cubicBezTo>
                      <a:pt x="966140" y="836108"/>
                      <a:pt x="1098925" y="579593"/>
                      <a:pt x="963123" y="564503"/>
                    </a:cubicBezTo>
                    <a:cubicBezTo>
                      <a:pt x="908802" y="559474"/>
                      <a:pt x="854482" y="554443"/>
                      <a:pt x="800161" y="531307"/>
                    </a:cubicBezTo>
                    <a:cubicBezTo>
                      <a:pt x="758917" y="509176"/>
                      <a:pt x="790102" y="348226"/>
                      <a:pt x="857500" y="265739"/>
                    </a:cubicBezTo>
                    <a:cubicBezTo>
                      <a:pt x="679448" y="119878"/>
                      <a:pt x="594951" y="167156"/>
                      <a:pt x="585896" y="262721"/>
                    </a:cubicBezTo>
                    <a:cubicBezTo>
                      <a:pt x="582879" y="300947"/>
                      <a:pt x="582878" y="381422"/>
                      <a:pt x="531575" y="413612"/>
                    </a:cubicBezTo>
                    <a:cubicBezTo>
                      <a:pt x="404827" y="472963"/>
                      <a:pt x="335416" y="336155"/>
                      <a:pt x="368612" y="283846"/>
                    </a:cubicBezTo>
                    <a:cubicBezTo>
                      <a:pt x="406838" y="235561"/>
                      <a:pt x="426957" y="208400"/>
                      <a:pt x="453112" y="166150"/>
                    </a:cubicBezTo>
                    <a:close/>
                  </a:path>
                </a:pathLst>
              </a:custGeom>
              <a:solidFill>
                <a:srgbClr val="44444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任意多边形 51"/>
              <p:cNvSpPr/>
              <p:nvPr/>
            </p:nvSpPr>
            <p:spPr>
              <a:xfrm rot="821504" flipH="1">
                <a:off x="3417483" y="1634395"/>
                <a:ext cx="1870436" cy="1544539"/>
              </a:xfrm>
              <a:custGeom>
                <a:gdLst>
                  <a:gd name="connsiteX0" fmla="*/ 75446 w 986828"/>
                  <a:gd name="connsiteY0" fmla="*/ 229354 h 866114"/>
                  <a:gd name="connsiteX1" fmla="*/ 594511 w 986828"/>
                  <a:gd name="connsiteY1" fmla="*/ 0 h 866114"/>
                  <a:gd name="connsiteX2" fmla="*/ 757473 w 986828"/>
                  <a:gd name="connsiteY2" fmla="*/ 66392 h 866114"/>
                  <a:gd name="connsiteX3" fmla="*/ 986828 w 986828"/>
                  <a:gd name="connsiteY3" fmla="*/ 576403 h 866114"/>
                  <a:gd name="connsiteX4" fmla="*/ 826883 w 986828"/>
                  <a:gd name="connsiteY4" fmla="*/ 679009 h 866114"/>
                  <a:gd name="connsiteX5" fmla="*/ 697117 w 986828"/>
                  <a:gd name="connsiteY5" fmla="*/ 555279 h 866114"/>
                  <a:gd name="connsiteX6" fmla="*/ 531137 w 986828"/>
                  <a:gd name="connsiteY6" fmla="*/ 648831 h 866114"/>
                  <a:gd name="connsiteX7" fmla="*/ 516048 w 986828"/>
                  <a:gd name="connsiteY7" fmla="*/ 814811 h 866114"/>
                  <a:gd name="connsiteX8" fmla="*/ 356103 w 986828"/>
                  <a:gd name="connsiteY8" fmla="*/ 866114 h 866114"/>
                  <a:gd name="connsiteX9" fmla="*/ 205212 w 986828"/>
                  <a:gd name="connsiteY9" fmla="*/ 630724 h 866114"/>
                  <a:gd name="connsiteX10" fmla="*/ 84499 w 986828"/>
                  <a:gd name="connsiteY10" fmla="*/ 721259 h 866114"/>
                  <a:gd name="connsiteX11" fmla="*/ 0 w 986828"/>
                  <a:gd name="connsiteY11" fmla="*/ 531136 h 866114"/>
                  <a:gd name="connsiteX12" fmla="*/ 153909 w 986828"/>
                  <a:gd name="connsiteY12" fmla="*/ 494922 h 866114"/>
                  <a:gd name="connsiteX13" fmla="*/ 75446 w 986828"/>
                  <a:gd name="connsiteY13" fmla="*/ 229354 h 866114"/>
                  <a:gd name="connsiteX0-1" fmla="*/ 75446 w 986828"/>
                  <a:gd name="connsiteY0-2" fmla="*/ 229354 h 866114"/>
                  <a:gd name="connsiteX1-3" fmla="*/ 594511 w 986828"/>
                  <a:gd name="connsiteY1-4" fmla="*/ 0 h 866114"/>
                  <a:gd name="connsiteX2-5" fmla="*/ 757473 w 986828"/>
                  <a:gd name="connsiteY2-6" fmla="*/ 66392 h 866114"/>
                  <a:gd name="connsiteX3-7" fmla="*/ 986828 w 986828"/>
                  <a:gd name="connsiteY3-8" fmla="*/ 576403 h 866114"/>
                  <a:gd name="connsiteX4-9" fmla="*/ 826883 w 986828"/>
                  <a:gd name="connsiteY4-10" fmla="*/ 679009 h 866114"/>
                  <a:gd name="connsiteX5-11" fmla="*/ 697117 w 986828"/>
                  <a:gd name="connsiteY5-12" fmla="*/ 555279 h 866114"/>
                  <a:gd name="connsiteX6-13" fmla="*/ 531137 w 986828"/>
                  <a:gd name="connsiteY6-14" fmla="*/ 648831 h 866114"/>
                  <a:gd name="connsiteX7-15" fmla="*/ 516048 w 986828"/>
                  <a:gd name="connsiteY7-16" fmla="*/ 814811 h 866114"/>
                  <a:gd name="connsiteX8-17" fmla="*/ 356103 w 986828"/>
                  <a:gd name="connsiteY8-18" fmla="*/ 866114 h 866114"/>
                  <a:gd name="connsiteX9-19" fmla="*/ 205212 w 986828"/>
                  <a:gd name="connsiteY9-20" fmla="*/ 630724 h 866114"/>
                  <a:gd name="connsiteX10-21" fmla="*/ 84499 w 986828"/>
                  <a:gd name="connsiteY10-22" fmla="*/ 721259 h 866114"/>
                  <a:gd name="connsiteX11-23" fmla="*/ 0 w 986828"/>
                  <a:gd name="connsiteY11-24" fmla="*/ 531136 h 866114"/>
                  <a:gd name="connsiteX12-25" fmla="*/ 153909 w 986828"/>
                  <a:gd name="connsiteY12-26" fmla="*/ 494922 h 866114"/>
                  <a:gd name="connsiteX13-27" fmla="*/ 75446 w 986828"/>
                  <a:gd name="connsiteY13-28" fmla="*/ 229354 h 866114"/>
                  <a:gd name="connsiteX0-29" fmla="*/ 75446 w 986828"/>
                  <a:gd name="connsiteY0-30" fmla="*/ 229354 h 866114"/>
                  <a:gd name="connsiteX1-31" fmla="*/ 594511 w 986828"/>
                  <a:gd name="connsiteY1-32" fmla="*/ 0 h 866114"/>
                  <a:gd name="connsiteX2-33" fmla="*/ 757473 w 986828"/>
                  <a:gd name="connsiteY2-34" fmla="*/ 66392 h 866114"/>
                  <a:gd name="connsiteX3-35" fmla="*/ 986828 w 986828"/>
                  <a:gd name="connsiteY3-36" fmla="*/ 576403 h 866114"/>
                  <a:gd name="connsiteX4-37" fmla="*/ 826883 w 986828"/>
                  <a:gd name="connsiteY4-38" fmla="*/ 679009 h 866114"/>
                  <a:gd name="connsiteX5-39" fmla="*/ 697117 w 986828"/>
                  <a:gd name="connsiteY5-40" fmla="*/ 555279 h 866114"/>
                  <a:gd name="connsiteX6-41" fmla="*/ 531137 w 986828"/>
                  <a:gd name="connsiteY6-42" fmla="*/ 648831 h 866114"/>
                  <a:gd name="connsiteX7-43" fmla="*/ 516048 w 986828"/>
                  <a:gd name="connsiteY7-44" fmla="*/ 814811 h 866114"/>
                  <a:gd name="connsiteX8-45" fmla="*/ 356103 w 986828"/>
                  <a:gd name="connsiteY8-46" fmla="*/ 866114 h 866114"/>
                  <a:gd name="connsiteX9-47" fmla="*/ 205212 w 986828"/>
                  <a:gd name="connsiteY9-48" fmla="*/ 630724 h 866114"/>
                  <a:gd name="connsiteX10-49" fmla="*/ 84499 w 986828"/>
                  <a:gd name="connsiteY10-50" fmla="*/ 721259 h 866114"/>
                  <a:gd name="connsiteX11-51" fmla="*/ 0 w 986828"/>
                  <a:gd name="connsiteY11-52" fmla="*/ 531136 h 866114"/>
                  <a:gd name="connsiteX12-53" fmla="*/ 153909 w 986828"/>
                  <a:gd name="connsiteY12-54" fmla="*/ 494922 h 866114"/>
                  <a:gd name="connsiteX13-55" fmla="*/ 75446 w 986828"/>
                  <a:gd name="connsiteY13-56" fmla="*/ 229354 h 866114"/>
                  <a:gd name="connsiteX0-57" fmla="*/ 75446 w 986828"/>
                  <a:gd name="connsiteY0-58" fmla="*/ 229354 h 866114"/>
                  <a:gd name="connsiteX1-59" fmla="*/ 594511 w 986828"/>
                  <a:gd name="connsiteY1-60" fmla="*/ 0 h 866114"/>
                  <a:gd name="connsiteX2-61" fmla="*/ 757473 w 986828"/>
                  <a:gd name="connsiteY2-62" fmla="*/ 66392 h 866114"/>
                  <a:gd name="connsiteX3-63" fmla="*/ 986828 w 986828"/>
                  <a:gd name="connsiteY3-64" fmla="*/ 576403 h 866114"/>
                  <a:gd name="connsiteX4-65" fmla="*/ 826883 w 986828"/>
                  <a:gd name="connsiteY4-66" fmla="*/ 679009 h 866114"/>
                  <a:gd name="connsiteX5-67" fmla="*/ 697117 w 986828"/>
                  <a:gd name="connsiteY5-68" fmla="*/ 555279 h 866114"/>
                  <a:gd name="connsiteX6-69" fmla="*/ 531137 w 986828"/>
                  <a:gd name="connsiteY6-70" fmla="*/ 648831 h 866114"/>
                  <a:gd name="connsiteX7-71" fmla="*/ 516048 w 986828"/>
                  <a:gd name="connsiteY7-72" fmla="*/ 814811 h 866114"/>
                  <a:gd name="connsiteX8-73" fmla="*/ 356103 w 986828"/>
                  <a:gd name="connsiteY8-74" fmla="*/ 866114 h 866114"/>
                  <a:gd name="connsiteX9-75" fmla="*/ 205212 w 986828"/>
                  <a:gd name="connsiteY9-76" fmla="*/ 630724 h 866114"/>
                  <a:gd name="connsiteX10-77" fmla="*/ 84499 w 986828"/>
                  <a:gd name="connsiteY10-78" fmla="*/ 721259 h 866114"/>
                  <a:gd name="connsiteX11-79" fmla="*/ 0 w 986828"/>
                  <a:gd name="connsiteY11-80" fmla="*/ 531136 h 866114"/>
                  <a:gd name="connsiteX12-81" fmla="*/ 153909 w 986828"/>
                  <a:gd name="connsiteY12-82" fmla="*/ 494922 h 866114"/>
                  <a:gd name="connsiteX13-83" fmla="*/ 75446 w 986828"/>
                  <a:gd name="connsiteY13-84" fmla="*/ 229354 h 866114"/>
                  <a:gd name="connsiteX0-85" fmla="*/ 75446 w 986828"/>
                  <a:gd name="connsiteY0-86" fmla="*/ 229354 h 866114"/>
                  <a:gd name="connsiteX1-87" fmla="*/ 594511 w 986828"/>
                  <a:gd name="connsiteY1-88" fmla="*/ 0 h 866114"/>
                  <a:gd name="connsiteX2-89" fmla="*/ 757473 w 986828"/>
                  <a:gd name="connsiteY2-90" fmla="*/ 66392 h 866114"/>
                  <a:gd name="connsiteX3-91" fmla="*/ 986828 w 986828"/>
                  <a:gd name="connsiteY3-92" fmla="*/ 576403 h 866114"/>
                  <a:gd name="connsiteX4-93" fmla="*/ 826883 w 986828"/>
                  <a:gd name="connsiteY4-94" fmla="*/ 679009 h 866114"/>
                  <a:gd name="connsiteX5-95" fmla="*/ 697117 w 986828"/>
                  <a:gd name="connsiteY5-96" fmla="*/ 555279 h 866114"/>
                  <a:gd name="connsiteX6-97" fmla="*/ 531137 w 986828"/>
                  <a:gd name="connsiteY6-98" fmla="*/ 648831 h 866114"/>
                  <a:gd name="connsiteX7-99" fmla="*/ 516048 w 986828"/>
                  <a:gd name="connsiteY7-100" fmla="*/ 814811 h 866114"/>
                  <a:gd name="connsiteX8-101" fmla="*/ 356103 w 986828"/>
                  <a:gd name="connsiteY8-102" fmla="*/ 866114 h 866114"/>
                  <a:gd name="connsiteX9-103" fmla="*/ 205212 w 986828"/>
                  <a:gd name="connsiteY9-104" fmla="*/ 630724 h 866114"/>
                  <a:gd name="connsiteX10-105" fmla="*/ 84499 w 986828"/>
                  <a:gd name="connsiteY10-106" fmla="*/ 721259 h 866114"/>
                  <a:gd name="connsiteX11-107" fmla="*/ 0 w 986828"/>
                  <a:gd name="connsiteY11-108" fmla="*/ 531136 h 866114"/>
                  <a:gd name="connsiteX12-109" fmla="*/ 153909 w 986828"/>
                  <a:gd name="connsiteY12-110" fmla="*/ 494922 h 866114"/>
                  <a:gd name="connsiteX13-111" fmla="*/ 75446 w 986828"/>
                  <a:gd name="connsiteY13-112" fmla="*/ 229354 h 866114"/>
                  <a:gd name="connsiteX0-113" fmla="*/ 75446 w 986828"/>
                  <a:gd name="connsiteY0-114" fmla="*/ 229354 h 866114"/>
                  <a:gd name="connsiteX1-115" fmla="*/ 594511 w 986828"/>
                  <a:gd name="connsiteY1-116" fmla="*/ 0 h 866114"/>
                  <a:gd name="connsiteX2-117" fmla="*/ 757473 w 986828"/>
                  <a:gd name="connsiteY2-118" fmla="*/ 66392 h 866114"/>
                  <a:gd name="connsiteX3-119" fmla="*/ 986828 w 986828"/>
                  <a:gd name="connsiteY3-120" fmla="*/ 576403 h 866114"/>
                  <a:gd name="connsiteX4-121" fmla="*/ 826883 w 986828"/>
                  <a:gd name="connsiteY4-122" fmla="*/ 679009 h 866114"/>
                  <a:gd name="connsiteX5-123" fmla="*/ 697117 w 986828"/>
                  <a:gd name="connsiteY5-124" fmla="*/ 555279 h 866114"/>
                  <a:gd name="connsiteX6-125" fmla="*/ 531137 w 986828"/>
                  <a:gd name="connsiteY6-126" fmla="*/ 648831 h 866114"/>
                  <a:gd name="connsiteX7-127" fmla="*/ 516048 w 986828"/>
                  <a:gd name="connsiteY7-128" fmla="*/ 814811 h 866114"/>
                  <a:gd name="connsiteX8-129" fmla="*/ 356103 w 986828"/>
                  <a:gd name="connsiteY8-130" fmla="*/ 866114 h 866114"/>
                  <a:gd name="connsiteX9-131" fmla="*/ 205212 w 986828"/>
                  <a:gd name="connsiteY9-132" fmla="*/ 630724 h 866114"/>
                  <a:gd name="connsiteX10-133" fmla="*/ 84499 w 986828"/>
                  <a:gd name="connsiteY10-134" fmla="*/ 721259 h 866114"/>
                  <a:gd name="connsiteX11-135" fmla="*/ 0 w 986828"/>
                  <a:gd name="connsiteY11-136" fmla="*/ 531136 h 866114"/>
                  <a:gd name="connsiteX12-137" fmla="*/ 153909 w 986828"/>
                  <a:gd name="connsiteY12-138" fmla="*/ 494922 h 866114"/>
                  <a:gd name="connsiteX13-139" fmla="*/ 75446 w 986828"/>
                  <a:gd name="connsiteY13-140" fmla="*/ 229354 h 866114"/>
                  <a:gd name="connsiteX0-141" fmla="*/ 75446 w 986828"/>
                  <a:gd name="connsiteY0-142" fmla="*/ 229354 h 866114"/>
                  <a:gd name="connsiteX1-143" fmla="*/ 594511 w 986828"/>
                  <a:gd name="connsiteY1-144" fmla="*/ 0 h 866114"/>
                  <a:gd name="connsiteX2-145" fmla="*/ 757473 w 986828"/>
                  <a:gd name="connsiteY2-146" fmla="*/ 66392 h 866114"/>
                  <a:gd name="connsiteX3-147" fmla="*/ 986828 w 986828"/>
                  <a:gd name="connsiteY3-148" fmla="*/ 576403 h 866114"/>
                  <a:gd name="connsiteX4-149" fmla="*/ 826883 w 986828"/>
                  <a:gd name="connsiteY4-150" fmla="*/ 679009 h 866114"/>
                  <a:gd name="connsiteX5-151" fmla="*/ 697117 w 986828"/>
                  <a:gd name="connsiteY5-152" fmla="*/ 555279 h 866114"/>
                  <a:gd name="connsiteX6-153" fmla="*/ 531137 w 986828"/>
                  <a:gd name="connsiteY6-154" fmla="*/ 648831 h 866114"/>
                  <a:gd name="connsiteX7-155" fmla="*/ 516048 w 986828"/>
                  <a:gd name="connsiteY7-156" fmla="*/ 814811 h 866114"/>
                  <a:gd name="connsiteX8-157" fmla="*/ 356103 w 986828"/>
                  <a:gd name="connsiteY8-158" fmla="*/ 866114 h 866114"/>
                  <a:gd name="connsiteX9-159" fmla="*/ 205212 w 986828"/>
                  <a:gd name="connsiteY9-160" fmla="*/ 630724 h 866114"/>
                  <a:gd name="connsiteX10-161" fmla="*/ 84499 w 986828"/>
                  <a:gd name="connsiteY10-162" fmla="*/ 721259 h 866114"/>
                  <a:gd name="connsiteX11-163" fmla="*/ 0 w 986828"/>
                  <a:gd name="connsiteY11-164" fmla="*/ 531136 h 866114"/>
                  <a:gd name="connsiteX12-165" fmla="*/ 153909 w 986828"/>
                  <a:gd name="connsiteY12-166" fmla="*/ 494922 h 866114"/>
                  <a:gd name="connsiteX13-167" fmla="*/ 75446 w 986828"/>
                  <a:gd name="connsiteY13-168" fmla="*/ 229354 h 866114"/>
                  <a:gd name="connsiteX0-169" fmla="*/ 75446 w 986828"/>
                  <a:gd name="connsiteY0-170" fmla="*/ 229354 h 866114"/>
                  <a:gd name="connsiteX1-171" fmla="*/ 594511 w 986828"/>
                  <a:gd name="connsiteY1-172" fmla="*/ 0 h 866114"/>
                  <a:gd name="connsiteX2-173" fmla="*/ 757473 w 986828"/>
                  <a:gd name="connsiteY2-174" fmla="*/ 66392 h 866114"/>
                  <a:gd name="connsiteX3-175" fmla="*/ 986828 w 986828"/>
                  <a:gd name="connsiteY3-176" fmla="*/ 576403 h 866114"/>
                  <a:gd name="connsiteX4-177" fmla="*/ 826883 w 986828"/>
                  <a:gd name="connsiteY4-178" fmla="*/ 679009 h 866114"/>
                  <a:gd name="connsiteX5-179" fmla="*/ 697117 w 986828"/>
                  <a:gd name="connsiteY5-180" fmla="*/ 555279 h 866114"/>
                  <a:gd name="connsiteX6-181" fmla="*/ 531137 w 986828"/>
                  <a:gd name="connsiteY6-182" fmla="*/ 648831 h 866114"/>
                  <a:gd name="connsiteX7-183" fmla="*/ 516048 w 986828"/>
                  <a:gd name="connsiteY7-184" fmla="*/ 814811 h 866114"/>
                  <a:gd name="connsiteX8-185" fmla="*/ 356103 w 986828"/>
                  <a:gd name="connsiteY8-186" fmla="*/ 866114 h 866114"/>
                  <a:gd name="connsiteX9-187" fmla="*/ 205212 w 986828"/>
                  <a:gd name="connsiteY9-188" fmla="*/ 630724 h 866114"/>
                  <a:gd name="connsiteX10-189" fmla="*/ 84499 w 986828"/>
                  <a:gd name="connsiteY10-190" fmla="*/ 721259 h 866114"/>
                  <a:gd name="connsiteX11-191" fmla="*/ 0 w 986828"/>
                  <a:gd name="connsiteY11-192" fmla="*/ 531136 h 866114"/>
                  <a:gd name="connsiteX12-193" fmla="*/ 153909 w 986828"/>
                  <a:gd name="connsiteY12-194" fmla="*/ 494922 h 866114"/>
                  <a:gd name="connsiteX13-195" fmla="*/ 75446 w 986828"/>
                  <a:gd name="connsiteY13-196" fmla="*/ 229354 h 866114"/>
                  <a:gd name="connsiteX0-197" fmla="*/ 75446 w 986828"/>
                  <a:gd name="connsiteY0-198" fmla="*/ 229354 h 875167"/>
                  <a:gd name="connsiteX1-199" fmla="*/ 594511 w 986828"/>
                  <a:gd name="connsiteY1-200" fmla="*/ 0 h 875167"/>
                  <a:gd name="connsiteX2-201" fmla="*/ 757473 w 986828"/>
                  <a:gd name="connsiteY2-202" fmla="*/ 66392 h 875167"/>
                  <a:gd name="connsiteX3-203" fmla="*/ 986828 w 986828"/>
                  <a:gd name="connsiteY3-204" fmla="*/ 576403 h 875167"/>
                  <a:gd name="connsiteX4-205" fmla="*/ 826883 w 986828"/>
                  <a:gd name="connsiteY4-206" fmla="*/ 679009 h 875167"/>
                  <a:gd name="connsiteX5-207" fmla="*/ 697117 w 986828"/>
                  <a:gd name="connsiteY5-208" fmla="*/ 555279 h 875167"/>
                  <a:gd name="connsiteX6-209" fmla="*/ 531137 w 986828"/>
                  <a:gd name="connsiteY6-210" fmla="*/ 648831 h 875167"/>
                  <a:gd name="connsiteX7-211" fmla="*/ 516048 w 986828"/>
                  <a:gd name="connsiteY7-212" fmla="*/ 814811 h 875167"/>
                  <a:gd name="connsiteX8-213" fmla="*/ 350067 w 986828"/>
                  <a:gd name="connsiteY8-214" fmla="*/ 875167 h 875167"/>
                  <a:gd name="connsiteX9-215" fmla="*/ 205212 w 986828"/>
                  <a:gd name="connsiteY9-216" fmla="*/ 630724 h 875167"/>
                  <a:gd name="connsiteX10-217" fmla="*/ 84499 w 986828"/>
                  <a:gd name="connsiteY10-218" fmla="*/ 721259 h 875167"/>
                  <a:gd name="connsiteX11-219" fmla="*/ 0 w 986828"/>
                  <a:gd name="connsiteY11-220" fmla="*/ 531136 h 875167"/>
                  <a:gd name="connsiteX12-221" fmla="*/ 153909 w 986828"/>
                  <a:gd name="connsiteY12-222" fmla="*/ 494922 h 875167"/>
                  <a:gd name="connsiteX13-223" fmla="*/ 75446 w 986828"/>
                  <a:gd name="connsiteY13-224" fmla="*/ 229354 h 875167"/>
                  <a:gd name="connsiteX0-225" fmla="*/ 75446 w 986828"/>
                  <a:gd name="connsiteY0-226" fmla="*/ 229354 h 875167"/>
                  <a:gd name="connsiteX1-227" fmla="*/ 594511 w 986828"/>
                  <a:gd name="connsiteY1-228" fmla="*/ 0 h 875167"/>
                  <a:gd name="connsiteX2-229" fmla="*/ 757473 w 986828"/>
                  <a:gd name="connsiteY2-230" fmla="*/ 66392 h 875167"/>
                  <a:gd name="connsiteX3-231" fmla="*/ 986828 w 986828"/>
                  <a:gd name="connsiteY3-232" fmla="*/ 576403 h 875167"/>
                  <a:gd name="connsiteX4-233" fmla="*/ 826883 w 986828"/>
                  <a:gd name="connsiteY4-234" fmla="*/ 679009 h 875167"/>
                  <a:gd name="connsiteX5-235" fmla="*/ 697117 w 986828"/>
                  <a:gd name="connsiteY5-236" fmla="*/ 555279 h 875167"/>
                  <a:gd name="connsiteX6-237" fmla="*/ 531137 w 986828"/>
                  <a:gd name="connsiteY6-238" fmla="*/ 648831 h 875167"/>
                  <a:gd name="connsiteX7-239" fmla="*/ 516048 w 986828"/>
                  <a:gd name="connsiteY7-240" fmla="*/ 814811 h 875167"/>
                  <a:gd name="connsiteX8-241" fmla="*/ 350067 w 986828"/>
                  <a:gd name="connsiteY8-242" fmla="*/ 875167 h 875167"/>
                  <a:gd name="connsiteX9-243" fmla="*/ 205212 w 986828"/>
                  <a:gd name="connsiteY9-244" fmla="*/ 630724 h 875167"/>
                  <a:gd name="connsiteX10-245" fmla="*/ 84499 w 986828"/>
                  <a:gd name="connsiteY10-246" fmla="*/ 721259 h 875167"/>
                  <a:gd name="connsiteX11-247" fmla="*/ 0 w 986828"/>
                  <a:gd name="connsiteY11-248" fmla="*/ 531136 h 875167"/>
                  <a:gd name="connsiteX12-249" fmla="*/ 153909 w 986828"/>
                  <a:gd name="connsiteY12-250" fmla="*/ 494922 h 875167"/>
                  <a:gd name="connsiteX13-251" fmla="*/ 75446 w 986828"/>
                  <a:gd name="connsiteY13-252" fmla="*/ 229354 h 875167"/>
                  <a:gd name="connsiteX0-253" fmla="*/ 75446 w 986828"/>
                  <a:gd name="connsiteY0-254" fmla="*/ 229354 h 875167"/>
                  <a:gd name="connsiteX1-255" fmla="*/ 594511 w 986828"/>
                  <a:gd name="connsiteY1-256" fmla="*/ 0 h 875167"/>
                  <a:gd name="connsiteX2-257" fmla="*/ 757473 w 986828"/>
                  <a:gd name="connsiteY2-258" fmla="*/ 66392 h 875167"/>
                  <a:gd name="connsiteX3-259" fmla="*/ 986828 w 986828"/>
                  <a:gd name="connsiteY3-260" fmla="*/ 576403 h 875167"/>
                  <a:gd name="connsiteX4-261" fmla="*/ 826883 w 986828"/>
                  <a:gd name="connsiteY4-262" fmla="*/ 679009 h 875167"/>
                  <a:gd name="connsiteX5-263" fmla="*/ 697117 w 986828"/>
                  <a:gd name="connsiteY5-264" fmla="*/ 555279 h 875167"/>
                  <a:gd name="connsiteX6-265" fmla="*/ 531137 w 986828"/>
                  <a:gd name="connsiteY6-266" fmla="*/ 648831 h 875167"/>
                  <a:gd name="connsiteX7-267" fmla="*/ 516048 w 986828"/>
                  <a:gd name="connsiteY7-268" fmla="*/ 814811 h 875167"/>
                  <a:gd name="connsiteX8-269" fmla="*/ 350067 w 986828"/>
                  <a:gd name="connsiteY8-270" fmla="*/ 875167 h 875167"/>
                  <a:gd name="connsiteX9-271" fmla="*/ 205212 w 986828"/>
                  <a:gd name="connsiteY9-272" fmla="*/ 630724 h 875167"/>
                  <a:gd name="connsiteX10-273" fmla="*/ 84499 w 986828"/>
                  <a:gd name="connsiteY10-274" fmla="*/ 721259 h 875167"/>
                  <a:gd name="connsiteX11-275" fmla="*/ 0 w 986828"/>
                  <a:gd name="connsiteY11-276" fmla="*/ 531136 h 875167"/>
                  <a:gd name="connsiteX12-277" fmla="*/ 153909 w 986828"/>
                  <a:gd name="connsiteY12-278" fmla="*/ 494922 h 875167"/>
                  <a:gd name="connsiteX13-279" fmla="*/ 75446 w 986828"/>
                  <a:gd name="connsiteY13-280" fmla="*/ 229354 h 875167"/>
                  <a:gd name="connsiteX0-281" fmla="*/ 75446 w 986828"/>
                  <a:gd name="connsiteY0-282" fmla="*/ 229354 h 875167"/>
                  <a:gd name="connsiteX1-283" fmla="*/ 594511 w 986828"/>
                  <a:gd name="connsiteY1-284" fmla="*/ 0 h 875167"/>
                  <a:gd name="connsiteX2-285" fmla="*/ 757473 w 986828"/>
                  <a:gd name="connsiteY2-286" fmla="*/ 66392 h 875167"/>
                  <a:gd name="connsiteX3-287" fmla="*/ 986828 w 986828"/>
                  <a:gd name="connsiteY3-288" fmla="*/ 576403 h 875167"/>
                  <a:gd name="connsiteX4-289" fmla="*/ 826883 w 986828"/>
                  <a:gd name="connsiteY4-290" fmla="*/ 679009 h 875167"/>
                  <a:gd name="connsiteX5-291" fmla="*/ 697117 w 986828"/>
                  <a:gd name="connsiteY5-292" fmla="*/ 555279 h 875167"/>
                  <a:gd name="connsiteX6-293" fmla="*/ 531137 w 986828"/>
                  <a:gd name="connsiteY6-294" fmla="*/ 648831 h 875167"/>
                  <a:gd name="connsiteX7-295" fmla="*/ 516048 w 986828"/>
                  <a:gd name="connsiteY7-296" fmla="*/ 814811 h 875167"/>
                  <a:gd name="connsiteX8-297" fmla="*/ 350067 w 986828"/>
                  <a:gd name="connsiteY8-298" fmla="*/ 875167 h 875167"/>
                  <a:gd name="connsiteX9-299" fmla="*/ 205212 w 986828"/>
                  <a:gd name="connsiteY9-300" fmla="*/ 630724 h 875167"/>
                  <a:gd name="connsiteX10-301" fmla="*/ 84499 w 986828"/>
                  <a:gd name="connsiteY10-302" fmla="*/ 721259 h 875167"/>
                  <a:gd name="connsiteX11-303" fmla="*/ 0 w 986828"/>
                  <a:gd name="connsiteY11-304" fmla="*/ 531136 h 875167"/>
                  <a:gd name="connsiteX12-305" fmla="*/ 153909 w 986828"/>
                  <a:gd name="connsiteY12-306" fmla="*/ 494922 h 875167"/>
                  <a:gd name="connsiteX13-307" fmla="*/ 75446 w 986828"/>
                  <a:gd name="connsiteY13-308" fmla="*/ 229354 h 875167"/>
                  <a:gd name="connsiteX0-309" fmla="*/ 75446 w 986828"/>
                  <a:gd name="connsiteY0-310" fmla="*/ 229354 h 875167"/>
                  <a:gd name="connsiteX1-311" fmla="*/ 594511 w 986828"/>
                  <a:gd name="connsiteY1-312" fmla="*/ 0 h 875167"/>
                  <a:gd name="connsiteX2-313" fmla="*/ 757473 w 986828"/>
                  <a:gd name="connsiteY2-314" fmla="*/ 66392 h 875167"/>
                  <a:gd name="connsiteX3-315" fmla="*/ 986828 w 986828"/>
                  <a:gd name="connsiteY3-316" fmla="*/ 576403 h 875167"/>
                  <a:gd name="connsiteX4-317" fmla="*/ 826883 w 986828"/>
                  <a:gd name="connsiteY4-318" fmla="*/ 679009 h 875167"/>
                  <a:gd name="connsiteX5-319" fmla="*/ 697117 w 986828"/>
                  <a:gd name="connsiteY5-320" fmla="*/ 555279 h 875167"/>
                  <a:gd name="connsiteX6-321" fmla="*/ 531137 w 986828"/>
                  <a:gd name="connsiteY6-322" fmla="*/ 648831 h 875167"/>
                  <a:gd name="connsiteX7-323" fmla="*/ 516048 w 986828"/>
                  <a:gd name="connsiteY7-324" fmla="*/ 814811 h 875167"/>
                  <a:gd name="connsiteX8-325" fmla="*/ 350067 w 986828"/>
                  <a:gd name="connsiteY8-326" fmla="*/ 875167 h 875167"/>
                  <a:gd name="connsiteX9-327" fmla="*/ 205212 w 986828"/>
                  <a:gd name="connsiteY9-328" fmla="*/ 630724 h 875167"/>
                  <a:gd name="connsiteX10-329" fmla="*/ 84499 w 986828"/>
                  <a:gd name="connsiteY10-330" fmla="*/ 721259 h 875167"/>
                  <a:gd name="connsiteX11-331" fmla="*/ 0 w 986828"/>
                  <a:gd name="connsiteY11-332" fmla="*/ 531136 h 875167"/>
                  <a:gd name="connsiteX12-333" fmla="*/ 153909 w 986828"/>
                  <a:gd name="connsiteY12-334" fmla="*/ 494922 h 875167"/>
                  <a:gd name="connsiteX13-335" fmla="*/ 75446 w 986828"/>
                  <a:gd name="connsiteY13-336" fmla="*/ 229354 h 875167"/>
                  <a:gd name="connsiteX0-337" fmla="*/ 75446 w 986828"/>
                  <a:gd name="connsiteY0-338" fmla="*/ 229354 h 875167"/>
                  <a:gd name="connsiteX1-339" fmla="*/ 594511 w 986828"/>
                  <a:gd name="connsiteY1-340" fmla="*/ 0 h 875167"/>
                  <a:gd name="connsiteX2-341" fmla="*/ 757473 w 986828"/>
                  <a:gd name="connsiteY2-342" fmla="*/ 66392 h 875167"/>
                  <a:gd name="connsiteX3-343" fmla="*/ 986828 w 986828"/>
                  <a:gd name="connsiteY3-344" fmla="*/ 576403 h 875167"/>
                  <a:gd name="connsiteX4-345" fmla="*/ 826883 w 986828"/>
                  <a:gd name="connsiteY4-346" fmla="*/ 679009 h 875167"/>
                  <a:gd name="connsiteX5-347" fmla="*/ 697117 w 986828"/>
                  <a:gd name="connsiteY5-348" fmla="*/ 555279 h 875167"/>
                  <a:gd name="connsiteX6-349" fmla="*/ 531137 w 986828"/>
                  <a:gd name="connsiteY6-350" fmla="*/ 648831 h 875167"/>
                  <a:gd name="connsiteX7-351" fmla="*/ 516048 w 986828"/>
                  <a:gd name="connsiteY7-352" fmla="*/ 814811 h 875167"/>
                  <a:gd name="connsiteX8-353" fmla="*/ 350067 w 986828"/>
                  <a:gd name="connsiteY8-354" fmla="*/ 875167 h 875167"/>
                  <a:gd name="connsiteX9-355" fmla="*/ 205212 w 986828"/>
                  <a:gd name="connsiteY9-356" fmla="*/ 630724 h 875167"/>
                  <a:gd name="connsiteX10-357" fmla="*/ 84499 w 986828"/>
                  <a:gd name="connsiteY10-358" fmla="*/ 721259 h 875167"/>
                  <a:gd name="connsiteX11-359" fmla="*/ 0 w 986828"/>
                  <a:gd name="connsiteY11-360" fmla="*/ 531136 h 875167"/>
                  <a:gd name="connsiteX12-361" fmla="*/ 153909 w 986828"/>
                  <a:gd name="connsiteY12-362" fmla="*/ 494922 h 875167"/>
                  <a:gd name="connsiteX13-363" fmla="*/ 75446 w 986828"/>
                  <a:gd name="connsiteY13-364" fmla="*/ 229354 h 875167"/>
                  <a:gd name="connsiteX0-365" fmla="*/ 89359 w 1000741"/>
                  <a:gd name="connsiteY0-366" fmla="*/ 229354 h 875167"/>
                  <a:gd name="connsiteX1-367" fmla="*/ 608424 w 1000741"/>
                  <a:gd name="connsiteY1-368" fmla="*/ 0 h 875167"/>
                  <a:gd name="connsiteX2-369" fmla="*/ 771386 w 1000741"/>
                  <a:gd name="connsiteY2-370" fmla="*/ 66392 h 875167"/>
                  <a:gd name="connsiteX3-371" fmla="*/ 1000741 w 1000741"/>
                  <a:gd name="connsiteY3-372" fmla="*/ 576403 h 875167"/>
                  <a:gd name="connsiteX4-373" fmla="*/ 840796 w 1000741"/>
                  <a:gd name="connsiteY4-374" fmla="*/ 679009 h 875167"/>
                  <a:gd name="connsiteX5-375" fmla="*/ 711030 w 1000741"/>
                  <a:gd name="connsiteY5-376" fmla="*/ 555279 h 875167"/>
                  <a:gd name="connsiteX6-377" fmla="*/ 545050 w 1000741"/>
                  <a:gd name="connsiteY6-378" fmla="*/ 648831 h 875167"/>
                  <a:gd name="connsiteX7-379" fmla="*/ 529961 w 1000741"/>
                  <a:gd name="connsiteY7-380" fmla="*/ 814811 h 875167"/>
                  <a:gd name="connsiteX8-381" fmla="*/ 363980 w 1000741"/>
                  <a:gd name="connsiteY8-382" fmla="*/ 875167 h 875167"/>
                  <a:gd name="connsiteX9-383" fmla="*/ 219125 w 1000741"/>
                  <a:gd name="connsiteY9-384" fmla="*/ 630724 h 875167"/>
                  <a:gd name="connsiteX10-385" fmla="*/ 98412 w 1000741"/>
                  <a:gd name="connsiteY10-386" fmla="*/ 721259 h 875167"/>
                  <a:gd name="connsiteX11-387" fmla="*/ 13913 w 1000741"/>
                  <a:gd name="connsiteY11-388" fmla="*/ 531136 h 875167"/>
                  <a:gd name="connsiteX12-389" fmla="*/ 167822 w 1000741"/>
                  <a:gd name="connsiteY12-390" fmla="*/ 494922 h 875167"/>
                  <a:gd name="connsiteX13-391" fmla="*/ 89359 w 1000741"/>
                  <a:gd name="connsiteY13-392" fmla="*/ 229354 h 875167"/>
                  <a:gd name="connsiteX0-393" fmla="*/ 161173 w 1072555"/>
                  <a:gd name="connsiteY0-394" fmla="*/ 229354 h 875167"/>
                  <a:gd name="connsiteX1-395" fmla="*/ 680238 w 1072555"/>
                  <a:gd name="connsiteY1-396" fmla="*/ 0 h 875167"/>
                  <a:gd name="connsiteX2-397" fmla="*/ 843200 w 1072555"/>
                  <a:gd name="connsiteY2-398" fmla="*/ 66392 h 875167"/>
                  <a:gd name="connsiteX3-399" fmla="*/ 1072555 w 1072555"/>
                  <a:gd name="connsiteY3-400" fmla="*/ 576403 h 875167"/>
                  <a:gd name="connsiteX4-401" fmla="*/ 912610 w 1072555"/>
                  <a:gd name="connsiteY4-402" fmla="*/ 679009 h 875167"/>
                  <a:gd name="connsiteX5-403" fmla="*/ 782844 w 1072555"/>
                  <a:gd name="connsiteY5-404" fmla="*/ 555279 h 875167"/>
                  <a:gd name="connsiteX6-405" fmla="*/ 616864 w 1072555"/>
                  <a:gd name="connsiteY6-406" fmla="*/ 648831 h 875167"/>
                  <a:gd name="connsiteX7-407" fmla="*/ 601775 w 1072555"/>
                  <a:gd name="connsiteY7-408" fmla="*/ 814811 h 875167"/>
                  <a:gd name="connsiteX8-409" fmla="*/ 435794 w 1072555"/>
                  <a:gd name="connsiteY8-410" fmla="*/ 875167 h 875167"/>
                  <a:gd name="connsiteX9-411" fmla="*/ 290939 w 1072555"/>
                  <a:gd name="connsiteY9-412" fmla="*/ 630724 h 875167"/>
                  <a:gd name="connsiteX10-413" fmla="*/ 170226 w 1072555"/>
                  <a:gd name="connsiteY10-414" fmla="*/ 721259 h 875167"/>
                  <a:gd name="connsiteX11-415" fmla="*/ 85727 w 1072555"/>
                  <a:gd name="connsiteY11-416" fmla="*/ 531136 h 875167"/>
                  <a:gd name="connsiteX12-417" fmla="*/ 239636 w 1072555"/>
                  <a:gd name="connsiteY12-418" fmla="*/ 494922 h 875167"/>
                  <a:gd name="connsiteX13-419" fmla="*/ 161173 w 1072555"/>
                  <a:gd name="connsiteY13-420" fmla="*/ 229354 h 875167"/>
                  <a:gd name="connsiteX0-421" fmla="*/ 161173 w 1072555"/>
                  <a:gd name="connsiteY0-422" fmla="*/ 229354 h 875167"/>
                  <a:gd name="connsiteX1-423" fmla="*/ 680238 w 1072555"/>
                  <a:gd name="connsiteY1-424" fmla="*/ 0 h 875167"/>
                  <a:gd name="connsiteX2-425" fmla="*/ 843200 w 1072555"/>
                  <a:gd name="connsiteY2-426" fmla="*/ 66392 h 875167"/>
                  <a:gd name="connsiteX3-427" fmla="*/ 1072555 w 1072555"/>
                  <a:gd name="connsiteY3-428" fmla="*/ 576403 h 875167"/>
                  <a:gd name="connsiteX4-429" fmla="*/ 912610 w 1072555"/>
                  <a:gd name="connsiteY4-430" fmla="*/ 679009 h 875167"/>
                  <a:gd name="connsiteX5-431" fmla="*/ 782844 w 1072555"/>
                  <a:gd name="connsiteY5-432" fmla="*/ 555279 h 875167"/>
                  <a:gd name="connsiteX6-433" fmla="*/ 616864 w 1072555"/>
                  <a:gd name="connsiteY6-434" fmla="*/ 648831 h 875167"/>
                  <a:gd name="connsiteX7-435" fmla="*/ 601775 w 1072555"/>
                  <a:gd name="connsiteY7-436" fmla="*/ 814811 h 875167"/>
                  <a:gd name="connsiteX8-437" fmla="*/ 435794 w 1072555"/>
                  <a:gd name="connsiteY8-438" fmla="*/ 875167 h 875167"/>
                  <a:gd name="connsiteX9-439" fmla="*/ 290939 w 1072555"/>
                  <a:gd name="connsiteY9-440" fmla="*/ 630724 h 875167"/>
                  <a:gd name="connsiteX10-441" fmla="*/ 170226 w 1072555"/>
                  <a:gd name="connsiteY10-442" fmla="*/ 721259 h 875167"/>
                  <a:gd name="connsiteX11-443" fmla="*/ 85727 w 1072555"/>
                  <a:gd name="connsiteY11-444" fmla="*/ 531136 h 875167"/>
                  <a:gd name="connsiteX12-445" fmla="*/ 239636 w 1072555"/>
                  <a:gd name="connsiteY12-446" fmla="*/ 494922 h 875167"/>
                  <a:gd name="connsiteX13-447" fmla="*/ 161173 w 1072555"/>
                  <a:gd name="connsiteY13-448" fmla="*/ 229354 h 875167"/>
                  <a:gd name="connsiteX0-449" fmla="*/ 159864 w 1071246"/>
                  <a:gd name="connsiteY0-450" fmla="*/ 229354 h 875167"/>
                  <a:gd name="connsiteX1-451" fmla="*/ 678929 w 1071246"/>
                  <a:gd name="connsiteY1-452" fmla="*/ 0 h 875167"/>
                  <a:gd name="connsiteX2-453" fmla="*/ 841891 w 1071246"/>
                  <a:gd name="connsiteY2-454" fmla="*/ 66392 h 875167"/>
                  <a:gd name="connsiteX3-455" fmla="*/ 1071246 w 1071246"/>
                  <a:gd name="connsiteY3-456" fmla="*/ 576403 h 875167"/>
                  <a:gd name="connsiteX4-457" fmla="*/ 911301 w 1071246"/>
                  <a:gd name="connsiteY4-458" fmla="*/ 679009 h 875167"/>
                  <a:gd name="connsiteX5-459" fmla="*/ 781535 w 1071246"/>
                  <a:gd name="connsiteY5-460" fmla="*/ 555279 h 875167"/>
                  <a:gd name="connsiteX6-461" fmla="*/ 615555 w 1071246"/>
                  <a:gd name="connsiteY6-462" fmla="*/ 648831 h 875167"/>
                  <a:gd name="connsiteX7-463" fmla="*/ 600466 w 1071246"/>
                  <a:gd name="connsiteY7-464" fmla="*/ 814811 h 875167"/>
                  <a:gd name="connsiteX8-465" fmla="*/ 434485 w 1071246"/>
                  <a:gd name="connsiteY8-466" fmla="*/ 875167 h 875167"/>
                  <a:gd name="connsiteX9-467" fmla="*/ 289630 w 1071246"/>
                  <a:gd name="connsiteY9-468" fmla="*/ 630724 h 875167"/>
                  <a:gd name="connsiteX10-469" fmla="*/ 168917 w 1071246"/>
                  <a:gd name="connsiteY10-470" fmla="*/ 721259 h 875167"/>
                  <a:gd name="connsiteX11-471" fmla="*/ 84418 w 1071246"/>
                  <a:gd name="connsiteY11-472" fmla="*/ 531136 h 875167"/>
                  <a:gd name="connsiteX12-473" fmla="*/ 238327 w 1071246"/>
                  <a:gd name="connsiteY12-474" fmla="*/ 494922 h 875167"/>
                  <a:gd name="connsiteX13-475" fmla="*/ 159864 w 1071246"/>
                  <a:gd name="connsiteY13-476" fmla="*/ 229354 h 875167"/>
                  <a:gd name="connsiteX0-477" fmla="*/ 159864 w 1071246"/>
                  <a:gd name="connsiteY0-478" fmla="*/ 229354 h 875167"/>
                  <a:gd name="connsiteX1-479" fmla="*/ 678929 w 1071246"/>
                  <a:gd name="connsiteY1-480" fmla="*/ 0 h 875167"/>
                  <a:gd name="connsiteX2-481" fmla="*/ 841891 w 1071246"/>
                  <a:gd name="connsiteY2-482" fmla="*/ 66392 h 875167"/>
                  <a:gd name="connsiteX3-483" fmla="*/ 1071246 w 1071246"/>
                  <a:gd name="connsiteY3-484" fmla="*/ 576403 h 875167"/>
                  <a:gd name="connsiteX4-485" fmla="*/ 911301 w 1071246"/>
                  <a:gd name="connsiteY4-486" fmla="*/ 679009 h 875167"/>
                  <a:gd name="connsiteX5-487" fmla="*/ 781535 w 1071246"/>
                  <a:gd name="connsiteY5-488" fmla="*/ 555279 h 875167"/>
                  <a:gd name="connsiteX6-489" fmla="*/ 615555 w 1071246"/>
                  <a:gd name="connsiteY6-490" fmla="*/ 648831 h 875167"/>
                  <a:gd name="connsiteX7-491" fmla="*/ 600466 w 1071246"/>
                  <a:gd name="connsiteY7-492" fmla="*/ 814811 h 875167"/>
                  <a:gd name="connsiteX8-493" fmla="*/ 434485 w 1071246"/>
                  <a:gd name="connsiteY8-494" fmla="*/ 875167 h 875167"/>
                  <a:gd name="connsiteX9-495" fmla="*/ 289630 w 1071246"/>
                  <a:gd name="connsiteY9-496" fmla="*/ 630724 h 875167"/>
                  <a:gd name="connsiteX10-497" fmla="*/ 168917 w 1071246"/>
                  <a:gd name="connsiteY10-498" fmla="*/ 721259 h 875167"/>
                  <a:gd name="connsiteX11-499" fmla="*/ 84418 w 1071246"/>
                  <a:gd name="connsiteY11-500" fmla="*/ 531136 h 875167"/>
                  <a:gd name="connsiteX12-501" fmla="*/ 238327 w 1071246"/>
                  <a:gd name="connsiteY12-502" fmla="*/ 494922 h 875167"/>
                  <a:gd name="connsiteX13-503" fmla="*/ 159864 w 1071246"/>
                  <a:gd name="connsiteY13-504" fmla="*/ 229354 h 875167"/>
                  <a:gd name="connsiteX0-505" fmla="*/ 159864 w 1071246"/>
                  <a:gd name="connsiteY0-506" fmla="*/ 229354 h 875167"/>
                  <a:gd name="connsiteX1-507" fmla="*/ 678929 w 1071246"/>
                  <a:gd name="connsiteY1-508" fmla="*/ 0 h 875167"/>
                  <a:gd name="connsiteX2-509" fmla="*/ 841891 w 1071246"/>
                  <a:gd name="connsiteY2-510" fmla="*/ 66392 h 875167"/>
                  <a:gd name="connsiteX3-511" fmla="*/ 1071246 w 1071246"/>
                  <a:gd name="connsiteY3-512" fmla="*/ 576403 h 875167"/>
                  <a:gd name="connsiteX4-513" fmla="*/ 911301 w 1071246"/>
                  <a:gd name="connsiteY4-514" fmla="*/ 679009 h 875167"/>
                  <a:gd name="connsiteX5-515" fmla="*/ 781535 w 1071246"/>
                  <a:gd name="connsiteY5-516" fmla="*/ 555279 h 875167"/>
                  <a:gd name="connsiteX6-517" fmla="*/ 615555 w 1071246"/>
                  <a:gd name="connsiteY6-518" fmla="*/ 648831 h 875167"/>
                  <a:gd name="connsiteX7-519" fmla="*/ 600466 w 1071246"/>
                  <a:gd name="connsiteY7-520" fmla="*/ 814811 h 875167"/>
                  <a:gd name="connsiteX8-521" fmla="*/ 434485 w 1071246"/>
                  <a:gd name="connsiteY8-522" fmla="*/ 875167 h 875167"/>
                  <a:gd name="connsiteX9-523" fmla="*/ 289630 w 1071246"/>
                  <a:gd name="connsiteY9-524" fmla="*/ 630724 h 875167"/>
                  <a:gd name="connsiteX10-525" fmla="*/ 168917 w 1071246"/>
                  <a:gd name="connsiteY10-526" fmla="*/ 721259 h 875167"/>
                  <a:gd name="connsiteX11-527" fmla="*/ 84418 w 1071246"/>
                  <a:gd name="connsiteY11-528" fmla="*/ 531136 h 875167"/>
                  <a:gd name="connsiteX12-529" fmla="*/ 238327 w 1071246"/>
                  <a:gd name="connsiteY12-530" fmla="*/ 494922 h 875167"/>
                  <a:gd name="connsiteX13-531" fmla="*/ 159864 w 1071246"/>
                  <a:gd name="connsiteY13-532" fmla="*/ 229354 h 875167"/>
                  <a:gd name="connsiteX0-533" fmla="*/ 159864 w 1071246"/>
                  <a:gd name="connsiteY0-534" fmla="*/ 229354 h 875167"/>
                  <a:gd name="connsiteX1-535" fmla="*/ 678929 w 1071246"/>
                  <a:gd name="connsiteY1-536" fmla="*/ 0 h 875167"/>
                  <a:gd name="connsiteX2-537" fmla="*/ 841891 w 1071246"/>
                  <a:gd name="connsiteY2-538" fmla="*/ 66392 h 875167"/>
                  <a:gd name="connsiteX3-539" fmla="*/ 1071246 w 1071246"/>
                  <a:gd name="connsiteY3-540" fmla="*/ 576403 h 875167"/>
                  <a:gd name="connsiteX4-541" fmla="*/ 911301 w 1071246"/>
                  <a:gd name="connsiteY4-542" fmla="*/ 679009 h 875167"/>
                  <a:gd name="connsiteX5-543" fmla="*/ 781535 w 1071246"/>
                  <a:gd name="connsiteY5-544" fmla="*/ 555279 h 875167"/>
                  <a:gd name="connsiteX6-545" fmla="*/ 615555 w 1071246"/>
                  <a:gd name="connsiteY6-546" fmla="*/ 648831 h 875167"/>
                  <a:gd name="connsiteX7-547" fmla="*/ 600466 w 1071246"/>
                  <a:gd name="connsiteY7-548" fmla="*/ 814811 h 875167"/>
                  <a:gd name="connsiteX8-549" fmla="*/ 434485 w 1071246"/>
                  <a:gd name="connsiteY8-550" fmla="*/ 875167 h 875167"/>
                  <a:gd name="connsiteX9-551" fmla="*/ 289630 w 1071246"/>
                  <a:gd name="connsiteY9-552" fmla="*/ 630724 h 875167"/>
                  <a:gd name="connsiteX10-553" fmla="*/ 168917 w 1071246"/>
                  <a:gd name="connsiteY10-554" fmla="*/ 721259 h 875167"/>
                  <a:gd name="connsiteX11-555" fmla="*/ 84418 w 1071246"/>
                  <a:gd name="connsiteY11-556" fmla="*/ 531136 h 875167"/>
                  <a:gd name="connsiteX12-557" fmla="*/ 238327 w 1071246"/>
                  <a:gd name="connsiteY12-558" fmla="*/ 494922 h 875167"/>
                  <a:gd name="connsiteX13-559" fmla="*/ 159864 w 1071246"/>
                  <a:gd name="connsiteY13-560" fmla="*/ 229354 h 875167"/>
                  <a:gd name="connsiteX0-561" fmla="*/ 159864 w 1071246"/>
                  <a:gd name="connsiteY0-562" fmla="*/ 229354 h 875167"/>
                  <a:gd name="connsiteX1-563" fmla="*/ 678929 w 1071246"/>
                  <a:gd name="connsiteY1-564" fmla="*/ 0 h 875167"/>
                  <a:gd name="connsiteX2-565" fmla="*/ 841891 w 1071246"/>
                  <a:gd name="connsiteY2-566" fmla="*/ 66392 h 875167"/>
                  <a:gd name="connsiteX3-567" fmla="*/ 1071246 w 1071246"/>
                  <a:gd name="connsiteY3-568" fmla="*/ 576403 h 875167"/>
                  <a:gd name="connsiteX4-569" fmla="*/ 911301 w 1071246"/>
                  <a:gd name="connsiteY4-570" fmla="*/ 679009 h 875167"/>
                  <a:gd name="connsiteX5-571" fmla="*/ 781535 w 1071246"/>
                  <a:gd name="connsiteY5-572" fmla="*/ 555279 h 875167"/>
                  <a:gd name="connsiteX6-573" fmla="*/ 615555 w 1071246"/>
                  <a:gd name="connsiteY6-574" fmla="*/ 648831 h 875167"/>
                  <a:gd name="connsiteX7-575" fmla="*/ 600466 w 1071246"/>
                  <a:gd name="connsiteY7-576" fmla="*/ 814811 h 875167"/>
                  <a:gd name="connsiteX8-577" fmla="*/ 434485 w 1071246"/>
                  <a:gd name="connsiteY8-578" fmla="*/ 875167 h 875167"/>
                  <a:gd name="connsiteX9-579" fmla="*/ 289630 w 1071246"/>
                  <a:gd name="connsiteY9-580" fmla="*/ 630724 h 875167"/>
                  <a:gd name="connsiteX10-581" fmla="*/ 168917 w 1071246"/>
                  <a:gd name="connsiteY10-582" fmla="*/ 721259 h 875167"/>
                  <a:gd name="connsiteX11-583" fmla="*/ 84418 w 1071246"/>
                  <a:gd name="connsiteY11-584" fmla="*/ 531136 h 875167"/>
                  <a:gd name="connsiteX12-585" fmla="*/ 238327 w 1071246"/>
                  <a:gd name="connsiteY12-586" fmla="*/ 494922 h 875167"/>
                  <a:gd name="connsiteX13-587" fmla="*/ 159864 w 1071246"/>
                  <a:gd name="connsiteY13-588" fmla="*/ 229354 h 875167"/>
                  <a:gd name="connsiteX0-589" fmla="*/ 159864 w 1071246"/>
                  <a:gd name="connsiteY0-590" fmla="*/ 238363 h 884176"/>
                  <a:gd name="connsiteX1-591" fmla="*/ 678929 w 1071246"/>
                  <a:gd name="connsiteY1-592" fmla="*/ 9009 h 884176"/>
                  <a:gd name="connsiteX2-593" fmla="*/ 841891 w 1071246"/>
                  <a:gd name="connsiteY2-594" fmla="*/ 75401 h 884176"/>
                  <a:gd name="connsiteX3-595" fmla="*/ 1071246 w 1071246"/>
                  <a:gd name="connsiteY3-596" fmla="*/ 585412 h 884176"/>
                  <a:gd name="connsiteX4-597" fmla="*/ 911301 w 1071246"/>
                  <a:gd name="connsiteY4-598" fmla="*/ 688018 h 884176"/>
                  <a:gd name="connsiteX5-599" fmla="*/ 781535 w 1071246"/>
                  <a:gd name="connsiteY5-600" fmla="*/ 564288 h 884176"/>
                  <a:gd name="connsiteX6-601" fmla="*/ 615555 w 1071246"/>
                  <a:gd name="connsiteY6-602" fmla="*/ 657840 h 884176"/>
                  <a:gd name="connsiteX7-603" fmla="*/ 600466 w 1071246"/>
                  <a:gd name="connsiteY7-604" fmla="*/ 823820 h 884176"/>
                  <a:gd name="connsiteX8-605" fmla="*/ 434485 w 1071246"/>
                  <a:gd name="connsiteY8-606" fmla="*/ 884176 h 884176"/>
                  <a:gd name="connsiteX9-607" fmla="*/ 289630 w 1071246"/>
                  <a:gd name="connsiteY9-608" fmla="*/ 639733 h 884176"/>
                  <a:gd name="connsiteX10-609" fmla="*/ 168917 w 1071246"/>
                  <a:gd name="connsiteY10-610" fmla="*/ 730268 h 884176"/>
                  <a:gd name="connsiteX11-611" fmla="*/ 84418 w 1071246"/>
                  <a:gd name="connsiteY11-612" fmla="*/ 540145 h 884176"/>
                  <a:gd name="connsiteX12-613" fmla="*/ 238327 w 1071246"/>
                  <a:gd name="connsiteY12-614" fmla="*/ 503931 h 884176"/>
                  <a:gd name="connsiteX13-615" fmla="*/ 159864 w 1071246"/>
                  <a:gd name="connsiteY13-616" fmla="*/ 238363 h 884176"/>
                  <a:gd name="connsiteX0-617" fmla="*/ 159864 w 1071246"/>
                  <a:gd name="connsiteY0-618" fmla="*/ 238363 h 884176"/>
                  <a:gd name="connsiteX1-619" fmla="*/ 678929 w 1071246"/>
                  <a:gd name="connsiteY1-620" fmla="*/ 9009 h 884176"/>
                  <a:gd name="connsiteX2-621" fmla="*/ 841891 w 1071246"/>
                  <a:gd name="connsiteY2-622" fmla="*/ 75401 h 884176"/>
                  <a:gd name="connsiteX3-623" fmla="*/ 1071246 w 1071246"/>
                  <a:gd name="connsiteY3-624" fmla="*/ 585412 h 884176"/>
                  <a:gd name="connsiteX4-625" fmla="*/ 911301 w 1071246"/>
                  <a:gd name="connsiteY4-626" fmla="*/ 688018 h 884176"/>
                  <a:gd name="connsiteX5-627" fmla="*/ 781535 w 1071246"/>
                  <a:gd name="connsiteY5-628" fmla="*/ 564288 h 884176"/>
                  <a:gd name="connsiteX6-629" fmla="*/ 615555 w 1071246"/>
                  <a:gd name="connsiteY6-630" fmla="*/ 657840 h 884176"/>
                  <a:gd name="connsiteX7-631" fmla="*/ 600466 w 1071246"/>
                  <a:gd name="connsiteY7-632" fmla="*/ 823820 h 884176"/>
                  <a:gd name="connsiteX8-633" fmla="*/ 434485 w 1071246"/>
                  <a:gd name="connsiteY8-634" fmla="*/ 884176 h 884176"/>
                  <a:gd name="connsiteX9-635" fmla="*/ 289630 w 1071246"/>
                  <a:gd name="connsiteY9-636" fmla="*/ 639733 h 884176"/>
                  <a:gd name="connsiteX10-637" fmla="*/ 168917 w 1071246"/>
                  <a:gd name="connsiteY10-638" fmla="*/ 730268 h 884176"/>
                  <a:gd name="connsiteX11-639" fmla="*/ 84418 w 1071246"/>
                  <a:gd name="connsiteY11-640" fmla="*/ 540145 h 884176"/>
                  <a:gd name="connsiteX12-641" fmla="*/ 238327 w 1071246"/>
                  <a:gd name="connsiteY12-642" fmla="*/ 503931 h 884176"/>
                  <a:gd name="connsiteX13-643" fmla="*/ 159864 w 1071246"/>
                  <a:gd name="connsiteY13-644" fmla="*/ 238363 h 884176"/>
                  <a:gd name="connsiteX0-645" fmla="*/ 159864 w 1071246"/>
                  <a:gd name="connsiteY0-646" fmla="*/ 238363 h 884176"/>
                  <a:gd name="connsiteX1-647" fmla="*/ 678929 w 1071246"/>
                  <a:gd name="connsiteY1-648" fmla="*/ 9009 h 884176"/>
                  <a:gd name="connsiteX2-649" fmla="*/ 841891 w 1071246"/>
                  <a:gd name="connsiteY2-650" fmla="*/ 75401 h 884176"/>
                  <a:gd name="connsiteX3-651" fmla="*/ 1071246 w 1071246"/>
                  <a:gd name="connsiteY3-652" fmla="*/ 585412 h 884176"/>
                  <a:gd name="connsiteX4-653" fmla="*/ 911301 w 1071246"/>
                  <a:gd name="connsiteY4-654" fmla="*/ 688018 h 884176"/>
                  <a:gd name="connsiteX5-655" fmla="*/ 781535 w 1071246"/>
                  <a:gd name="connsiteY5-656" fmla="*/ 564288 h 884176"/>
                  <a:gd name="connsiteX6-657" fmla="*/ 615555 w 1071246"/>
                  <a:gd name="connsiteY6-658" fmla="*/ 657840 h 884176"/>
                  <a:gd name="connsiteX7-659" fmla="*/ 600466 w 1071246"/>
                  <a:gd name="connsiteY7-660" fmla="*/ 823820 h 884176"/>
                  <a:gd name="connsiteX8-661" fmla="*/ 434485 w 1071246"/>
                  <a:gd name="connsiteY8-662" fmla="*/ 884176 h 884176"/>
                  <a:gd name="connsiteX9-663" fmla="*/ 289630 w 1071246"/>
                  <a:gd name="connsiteY9-664" fmla="*/ 639733 h 884176"/>
                  <a:gd name="connsiteX10-665" fmla="*/ 168917 w 1071246"/>
                  <a:gd name="connsiteY10-666" fmla="*/ 730268 h 884176"/>
                  <a:gd name="connsiteX11-667" fmla="*/ 84418 w 1071246"/>
                  <a:gd name="connsiteY11-668" fmla="*/ 540145 h 884176"/>
                  <a:gd name="connsiteX12-669" fmla="*/ 238327 w 1071246"/>
                  <a:gd name="connsiteY12-670" fmla="*/ 503931 h 884176"/>
                  <a:gd name="connsiteX13-671" fmla="*/ 159864 w 1071246"/>
                  <a:gd name="connsiteY13-672" fmla="*/ 238363 h 884176"/>
                  <a:gd name="connsiteX0-673" fmla="*/ 159864 w 1071246"/>
                  <a:gd name="connsiteY0-674" fmla="*/ 238363 h 884176"/>
                  <a:gd name="connsiteX1-675" fmla="*/ 678929 w 1071246"/>
                  <a:gd name="connsiteY1-676" fmla="*/ 9009 h 884176"/>
                  <a:gd name="connsiteX2-677" fmla="*/ 841891 w 1071246"/>
                  <a:gd name="connsiteY2-678" fmla="*/ 75401 h 884176"/>
                  <a:gd name="connsiteX3-679" fmla="*/ 1071246 w 1071246"/>
                  <a:gd name="connsiteY3-680" fmla="*/ 585412 h 884176"/>
                  <a:gd name="connsiteX4-681" fmla="*/ 911301 w 1071246"/>
                  <a:gd name="connsiteY4-682" fmla="*/ 688018 h 884176"/>
                  <a:gd name="connsiteX5-683" fmla="*/ 781535 w 1071246"/>
                  <a:gd name="connsiteY5-684" fmla="*/ 564288 h 884176"/>
                  <a:gd name="connsiteX6-685" fmla="*/ 615555 w 1071246"/>
                  <a:gd name="connsiteY6-686" fmla="*/ 657840 h 884176"/>
                  <a:gd name="connsiteX7-687" fmla="*/ 600466 w 1071246"/>
                  <a:gd name="connsiteY7-688" fmla="*/ 823820 h 884176"/>
                  <a:gd name="connsiteX8-689" fmla="*/ 434485 w 1071246"/>
                  <a:gd name="connsiteY8-690" fmla="*/ 884176 h 884176"/>
                  <a:gd name="connsiteX9-691" fmla="*/ 289630 w 1071246"/>
                  <a:gd name="connsiteY9-692" fmla="*/ 639733 h 884176"/>
                  <a:gd name="connsiteX10-693" fmla="*/ 168917 w 1071246"/>
                  <a:gd name="connsiteY10-694" fmla="*/ 730268 h 884176"/>
                  <a:gd name="connsiteX11-695" fmla="*/ 84418 w 1071246"/>
                  <a:gd name="connsiteY11-696" fmla="*/ 540145 h 884176"/>
                  <a:gd name="connsiteX12-697" fmla="*/ 238327 w 1071246"/>
                  <a:gd name="connsiteY12-698" fmla="*/ 503931 h 884176"/>
                  <a:gd name="connsiteX13-699" fmla="*/ 159864 w 1071246"/>
                  <a:gd name="connsiteY13-700" fmla="*/ 238363 h 884176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</a:cxnLst>
                <a:rect l="l" t="t" r="r" b="b"/>
                <a:pathLst>
                  <a:path w="1071246" h="884176">
                    <a:moveTo>
                      <a:pt x="159864" y="238363"/>
                    </a:moveTo>
                    <a:lnTo>
                      <a:pt x="678929" y="9009"/>
                    </a:lnTo>
                    <a:cubicBezTo>
                      <a:pt x="733250" y="-11109"/>
                      <a:pt x="805677" y="-1051"/>
                      <a:pt x="841891" y="75401"/>
                    </a:cubicBezTo>
                    <a:lnTo>
                      <a:pt x="1071246" y="585412"/>
                    </a:lnTo>
                    <a:cubicBezTo>
                      <a:pt x="1023966" y="631685"/>
                      <a:pt x="964616" y="653816"/>
                      <a:pt x="911301" y="688018"/>
                    </a:cubicBezTo>
                    <a:cubicBezTo>
                      <a:pt x="813725" y="740327"/>
                      <a:pt x="791594" y="617603"/>
                      <a:pt x="781535" y="564288"/>
                    </a:cubicBezTo>
                    <a:cubicBezTo>
                      <a:pt x="720172" y="320850"/>
                      <a:pt x="441527" y="472747"/>
                      <a:pt x="615555" y="657840"/>
                    </a:cubicBezTo>
                    <a:cubicBezTo>
                      <a:pt x="698042" y="740327"/>
                      <a:pt x="647745" y="804707"/>
                      <a:pt x="600466" y="823820"/>
                    </a:cubicBezTo>
                    <a:cubicBezTo>
                      <a:pt x="545139" y="843939"/>
                      <a:pt x="504901" y="873110"/>
                      <a:pt x="434485" y="884176"/>
                    </a:cubicBezTo>
                    <a:cubicBezTo>
                      <a:pt x="434485" y="784588"/>
                      <a:pt x="374129" y="678965"/>
                      <a:pt x="289630" y="639733"/>
                    </a:cubicBezTo>
                    <a:cubicBezTo>
                      <a:pt x="252410" y="675947"/>
                      <a:pt x="221226" y="706125"/>
                      <a:pt x="168917" y="730268"/>
                    </a:cubicBezTo>
                    <a:cubicBezTo>
                      <a:pt x="-7122" y="808731"/>
                      <a:pt x="-62449" y="573340"/>
                      <a:pt x="84418" y="540145"/>
                    </a:cubicBezTo>
                    <a:cubicBezTo>
                      <a:pt x="141756" y="531092"/>
                      <a:pt x="199096" y="537126"/>
                      <a:pt x="238327" y="503931"/>
                    </a:cubicBezTo>
                    <a:cubicBezTo>
                      <a:pt x="272530" y="412390"/>
                      <a:pt x="210161" y="326886"/>
                      <a:pt x="159864" y="238363"/>
                    </a:cubicBezTo>
                    <a:close/>
                  </a:path>
                </a:pathLst>
              </a:custGeom>
              <a:solidFill>
                <a:srgbClr val="FA781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HarmonyOS Sans SC Light"/>
                    <a:ea typeface="+mn-ea"/>
                    <a:cs typeface="+mn-cs"/>
                  </a:defRPr>
                </a:lvl9pPr>
              </a:lstStyle>
              <a:p>
                <a:pPr algn="ctr" eaLnBrk="1" fontAlgn="auto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solidFill>
                    <a:prstClr val="black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4" name="矩形 25"/>
            <p:cNvSpPr>
              <a:spLocks noChangeArrowheads="1"/>
            </p:cNvSpPr>
            <p:nvPr/>
          </p:nvSpPr>
          <p:spPr bwMode="auto">
            <a:xfrm rot="2700000">
              <a:off x="2267451" y="4683879"/>
              <a:ext cx="867490" cy="3694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 b="1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关键词</a:t>
              </a:r>
              <a:endParaRPr lang="zh-CN" altLang="en-US" sz="1800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5" name="矩形 26"/>
            <p:cNvSpPr>
              <a:spLocks noChangeArrowheads="1"/>
            </p:cNvSpPr>
            <p:nvPr/>
          </p:nvSpPr>
          <p:spPr bwMode="auto">
            <a:xfrm>
              <a:off x="3948721" y="1816623"/>
              <a:ext cx="582138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FFFFFF"/>
                  </a:solidFill>
                  <a:latin typeface="+mn-lt"/>
                  <a:ea typeface="+mn-ea"/>
                  <a:cs typeface="+mn-ea"/>
                  <a:sym typeface="+mn-lt"/>
                </a:rPr>
                <a:t>A</a:t>
              </a:r>
              <a:endParaRPr lang="zh-CN" altLang="en-US" b="1">
                <a:solidFill>
                  <a:srgbClr val="FFFFFF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6" name="矩形 27"/>
            <p:cNvSpPr>
              <a:spLocks noChangeArrowheads="1"/>
            </p:cNvSpPr>
            <p:nvPr/>
          </p:nvSpPr>
          <p:spPr bwMode="auto">
            <a:xfrm>
              <a:off x="5313034" y="3479051"/>
              <a:ext cx="582138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FFFFFF"/>
                  </a:solidFill>
                  <a:latin typeface="+mn-lt"/>
                  <a:ea typeface="+mn-ea"/>
                  <a:cs typeface="+mn-ea"/>
                  <a:sym typeface="+mn-lt"/>
                </a:rPr>
                <a:t>B</a:t>
              </a:r>
              <a:endParaRPr lang="zh-CN" altLang="en-US" b="1">
                <a:solidFill>
                  <a:srgbClr val="FFFFFF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矩形 28"/>
            <p:cNvSpPr>
              <a:spLocks noChangeArrowheads="1"/>
            </p:cNvSpPr>
            <p:nvPr/>
          </p:nvSpPr>
          <p:spPr bwMode="auto">
            <a:xfrm>
              <a:off x="2579826" y="3162990"/>
              <a:ext cx="582138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FFFFFF"/>
                  </a:solidFill>
                  <a:latin typeface="+mn-lt"/>
                  <a:ea typeface="+mn-ea"/>
                  <a:cs typeface="+mn-ea"/>
                  <a:sym typeface="+mn-lt"/>
                </a:rPr>
                <a:t>C</a:t>
              </a:r>
              <a:endParaRPr lang="zh-CN" altLang="en-US" b="1">
                <a:solidFill>
                  <a:srgbClr val="FFFFFF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8" name="矩形 29"/>
            <p:cNvSpPr>
              <a:spLocks noChangeArrowheads="1"/>
            </p:cNvSpPr>
            <p:nvPr/>
          </p:nvSpPr>
          <p:spPr bwMode="auto">
            <a:xfrm>
              <a:off x="3457663" y="4386390"/>
              <a:ext cx="582138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FFFFFF"/>
                  </a:solidFill>
                  <a:latin typeface="+mn-lt"/>
                  <a:ea typeface="+mn-ea"/>
                  <a:cs typeface="+mn-ea"/>
                  <a:sym typeface="+mn-lt"/>
                </a:rPr>
                <a:t>D</a:t>
              </a:r>
              <a:endParaRPr lang="zh-CN" altLang="en-US" b="1">
                <a:solidFill>
                  <a:srgbClr val="FFFFFF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110840" y="1610027"/>
            <a:ext cx="626024" cy="675112"/>
            <a:chOff x="10279063" y="681038"/>
            <a:chExt cx="1397000" cy="1506538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0" name="Freeform 38"/>
            <p:cNvSpPr>
              <a:spLocks noEditPoints="1"/>
            </p:cNvSpPr>
            <p:nvPr/>
          </p:nvSpPr>
          <p:spPr bwMode="auto">
            <a:xfrm>
              <a:off x="10279063" y="681038"/>
              <a:ext cx="1397000" cy="1038225"/>
            </a:xfrm>
            <a:custGeom>
              <a:gdLst>
                <a:gd name="T0" fmla="*/ 83 w 489"/>
                <a:gd name="T1" fmla="*/ 363 h 363"/>
                <a:gd name="T2" fmla="*/ 0 w 489"/>
                <a:gd name="T3" fmla="*/ 280 h 363"/>
                <a:gd name="T4" fmla="*/ 0 w 489"/>
                <a:gd name="T5" fmla="*/ 280 h 363"/>
                <a:gd name="T6" fmla="*/ 0 w 489"/>
                <a:gd name="T7" fmla="*/ 83 h 363"/>
                <a:gd name="T8" fmla="*/ 83 w 489"/>
                <a:gd name="T9" fmla="*/ 0 h 363"/>
                <a:gd name="T10" fmla="*/ 83 w 489"/>
                <a:gd name="T11" fmla="*/ 0 h 363"/>
                <a:gd name="T12" fmla="*/ 406 w 489"/>
                <a:gd name="T13" fmla="*/ 0 h 363"/>
                <a:gd name="T14" fmla="*/ 489 w 489"/>
                <a:gd name="T15" fmla="*/ 83 h 363"/>
                <a:gd name="T16" fmla="*/ 489 w 489"/>
                <a:gd name="T17" fmla="*/ 83 h 363"/>
                <a:gd name="T18" fmla="*/ 489 w 489"/>
                <a:gd name="T19" fmla="*/ 280 h 363"/>
                <a:gd name="T20" fmla="*/ 406 w 489"/>
                <a:gd name="T21" fmla="*/ 363 h 363"/>
                <a:gd name="T22" fmla="*/ 406 w 489"/>
                <a:gd name="T23" fmla="*/ 363 h 363"/>
                <a:gd name="T24" fmla="*/ 83 w 489"/>
                <a:gd name="T25" fmla="*/ 363 h 363"/>
                <a:gd name="T26" fmla="*/ 43 w 489"/>
                <a:gd name="T27" fmla="*/ 83 h 363"/>
                <a:gd name="T28" fmla="*/ 43 w 489"/>
                <a:gd name="T29" fmla="*/ 280 h 363"/>
                <a:gd name="T30" fmla="*/ 83 w 489"/>
                <a:gd name="T31" fmla="*/ 320 h 363"/>
                <a:gd name="T32" fmla="*/ 83 w 489"/>
                <a:gd name="T33" fmla="*/ 320 h 363"/>
                <a:gd name="T34" fmla="*/ 406 w 489"/>
                <a:gd name="T35" fmla="*/ 320 h 363"/>
                <a:gd name="T36" fmla="*/ 446 w 489"/>
                <a:gd name="T37" fmla="*/ 280 h 363"/>
                <a:gd name="T38" fmla="*/ 446 w 489"/>
                <a:gd name="T39" fmla="*/ 280 h 363"/>
                <a:gd name="T40" fmla="*/ 446 w 489"/>
                <a:gd name="T41" fmla="*/ 83 h 363"/>
                <a:gd name="T42" fmla="*/ 406 w 489"/>
                <a:gd name="T43" fmla="*/ 43 h 363"/>
                <a:gd name="T44" fmla="*/ 406 w 489"/>
                <a:gd name="T45" fmla="*/ 43 h 363"/>
                <a:gd name="T46" fmla="*/ 83 w 489"/>
                <a:gd name="T47" fmla="*/ 43 h 363"/>
                <a:gd name="T48" fmla="*/ 43 w 489"/>
                <a:gd name="T49" fmla="*/ 83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9" h="363">
                  <a:moveTo>
                    <a:pt x="83" y="363"/>
                  </a:moveTo>
                  <a:cubicBezTo>
                    <a:pt x="37" y="363"/>
                    <a:pt x="0" y="326"/>
                    <a:pt x="0" y="280"/>
                  </a:cubicBezTo>
                  <a:cubicBezTo>
                    <a:pt x="0" y="280"/>
                    <a:pt x="0" y="280"/>
                    <a:pt x="0" y="280"/>
                  </a:cubicBezTo>
                  <a:cubicBezTo>
                    <a:pt x="0" y="83"/>
                    <a:pt x="0" y="83"/>
                    <a:pt x="0" y="83"/>
                  </a:cubicBezTo>
                  <a:cubicBezTo>
                    <a:pt x="0" y="38"/>
                    <a:pt x="37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406" y="0"/>
                    <a:pt x="406" y="0"/>
                    <a:pt x="406" y="0"/>
                  </a:cubicBezTo>
                  <a:cubicBezTo>
                    <a:pt x="451" y="0"/>
                    <a:pt x="489" y="38"/>
                    <a:pt x="489" y="83"/>
                  </a:cubicBezTo>
                  <a:cubicBezTo>
                    <a:pt x="489" y="83"/>
                    <a:pt x="489" y="83"/>
                    <a:pt x="489" y="83"/>
                  </a:cubicBezTo>
                  <a:cubicBezTo>
                    <a:pt x="489" y="280"/>
                    <a:pt x="489" y="280"/>
                    <a:pt x="489" y="280"/>
                  </a:cubicBezTo>
                  <a:cubicBezTo>
                    <a:pt x="489" y="326"/>
                    <a:pt x="451" y="363"/>
                    <a:pt x="406" y="363"/>
                  </a:cubicBezTo>
                  <a:cubicBezTo>
                    <a:pt x="406" y="363"/>
                    <a:pt x="406" y="363"/>
                    <a:pt x="406" y="363"/>
                  </a:cubicBezTo>
                  <a:cubicBezTo>
                    <a:pt x="83" y="363"/>
                    <a:pt x="83" y="363"/>
                    <a:pt x="83" y="363"/>
                  </a:cubicBezTo>
                  <a:close/>
                  <a:moveTo>
                    <a:pt x="43" y="83"/>
                  </a:moveTo>
                  <a:cubicBezTo>
                    <a:pt x="43" y="280"/>
                    <a:pt x="43" y="280"/>
                    <a:pt x="43" y="280"/>
                  </a:cubicBezTo>
                  <a:cubicBezTo>
                    <a:pt x="43" y="302"/>
                    <a:pt x="61" y="320"/>
                    <a:pt x="83" y="320"/>
                  </a:cubicBezTo>
                  <a:cubicBezTo>
                    <a:pt x="83" y="320"/>
                    <a:pt x="83" y="320"/>
                    <a:pt x="83" y="320"/>
                  </a:cubicBezTo>
                  <a:cubicBezTo>
                    <a:pt x="406" y="320"/>
                    <a:pt x="406" y="320"/>
                    <a:pt x="406" y="320"/>
                  </a:cubicBezTo>
                  <a:cubicBezTo>
                    <a:pt x="428" y="320"/>
                    <a:pt x="446" y="302"/>
                    <a:pt x="446" y="280"/>
                  </a:cubicBezTo>
                  <a:cubicBezTo>
                    <a:pt x="446" y="280"/>
                    <a:pt x="446" y="280"/>
                    <a:pt x="446" y="280"/>
                  </a:cubicBezTo>
                  <a:cubicBezTo>
                    <a:pt x="446" y="83"/>
                    <a:pt x="446" y="83"/>
                    <a:pt x="446" y="83"/>
                  </a:cubicBezTo>
                  <a:cubicBezTo>
                    <a:pt x="446" y="61"/>
                    <a:pt x="428" y="43"/>
                    <a:pt x="406" y="43"/>
                  </a:cubicBezTo>
                  <a:cubicBezTo>
                    <a:pt x="406" y="43"/>
                    <a:pt x="406" y="43"/>
                    <a:pt x="406" y="43"/>
                  </a:cubicBezTo>
                  <a:cubicBezTo>
                    <a:pt x="83" y="43"/>
                    <a:pt x="83" y="43"/>
                    <a:pt x="83" y="43"/>
                  </a:cubicBezTo>
                  <a:cubicBezTo>
                    <a:pt x="61" y="43"/>
                    <a:pt x="43" y="61"/>
                    <a:pt x="43" y="83"/>
                  </a:cubicBezTo>
                  <a:close/>
                </a:path>
              </a:pathLst>
            </a:cu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21" name="Freeform 39"/>
            <p:cNvSpPr/>
            <p:nvPr/>
          </p:nvSpPr>
          <p:spPr bwMode="auto">
            <a:xfrm>
              <a:off x="10655300" y="1741488"/>
              <a:ext cx="639763" cy="446088"/>
            </a:xfrm>
            <a:custGeom>
              <a:gdLst>
                <a:gd name="T0" fmla="*/ 219 w 224"/>
                <a:gd name="T1" fmla="*/ 119 h 156"/>
                <a:gd name="T2" fmla="*/ 130 w 224"/>
                <a:gd name="T3" fmla="*/ 15 h 156"/>
                <a:gd name="T4" fmla="*/ 112 w 224"/>
                <a:gd name="T5" fmla="*/ 0 h 156"/>
                <a:gd name="T6" fmla="*/ 95 w 224"/>
                <a:gd name="T7" fmla="*/ 15 h 156"/>
                <a:gd name="T8" fmla="*/ 6 w 224"/>
                <a:gd name="T9" fmla="*/ 119 h 156"/>
                <a:gd name="T10" fmla="*/ 8 w 224"/>
                <a:gd name="T11" fmla="*/ 140 h 156"/>
                <a:gd name="T12" fmla="*/ 30 w 224"/>
                <a:gd name="T13" fmla="*/ 138 h 156"/>
                <a:gd name="T14" fmla="*/ 96 w 224"/>
                <a:gd name="T15" fmla="*/ 64 h 156"/>
                <a:gd name="T16" fmla="*/ 96 w 224"/>
                <a:gd name="T17" fmla="*/ 140 h 156"/>
                <a:gd name="T18" fmla="*/ 112 w 224"/>
                <a:gd name="T19" fmla="*/ 156 h 156"/>
                <a:gd name="T20" fmla="*/ 129 w 224"/>
                <a:gd name="T21" fmla="*/ 140 h 156"/>
                <a:gd name="T22" fmla="*/ 129 w 224"/>
                <a:gd name="T23" fmla="*/ 64 h 156"/>
                <a:gd name="T24" fmla="*/ 195 w 224"/>
                <a:gd name="T25" fmla="*/ 138 h 156"/>
                <a:gd name="T26" fmla="*/ 216 w 224"/>
                <a:gd name="T27" fmla="*/ 140 h 156"/>
                <a:gd name="T28" fmla="*/ 219 w 224"/>
                <a:gd name="T29" fmla="*/ 119 h 1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4" h="156">
                  <a:moveTo>
                    <a:pt x="219" y="119"/>
                  </a:moveTo>
                  <a:cubicBezTo>
                    <a:pt x="130" y="15"/>
                    <a:pt x="130" y="15"/>
                    <a:pt x="130" y="15"/>
                  </a:cubicBezTo>
                  <a:cubicBezTo>
                    <a:pt x="130" y="15"/>
                    <a:pt x="118" y="0"/>
                    <a:pt x="112" y="0"/>
                  </a:cubicBezTo>
                  <a:cubicBezTo>
                    <a:pt x="107" y="0"/>
                    <a:pt x="95" y="15"/>
                    <a:pt x="95" y="15"/>
                  </a:cubicBezTo>
                  <a:cubicBezTo>
                    <a:pt x="6" y="119"/>
                    <a:pt x="6" y="119"/>
                    <a:pt x="6" y="119"/>
                  </a:cubicBezTo>
                  <a:cubicBezTo>
                    <a:pt x="0" y="126"/>
                    <a:pt x="2" y="135"/>
                    <a:pt x="8" y="140"/>
                  </a:cubicBezTo>
                  <a:cubicBezTo>
                    <a:pt x="15" y="146"/>
                    <a:pt x="25" y="144"/>
                    <a:pt x="30" y="138"/>
                  </a:cubicBezTo>
                  <a:cubicBezTo>
                    <a:pt x="96" y="64"/>
                    <a:pt x="96" y="64"/>
                    <a:pt x="96" y="64"/>
                  </a:cubicBezTo>
                  <a:cubicBezTo>
                    <a:pt x="96" y="140"/>
                    <a:pt x="96" y="140"/>
                    <a:pt x="96" y="140"/>
                  </a:cubicBezTo>
                  <a:cubicBezTo>
                    <a:pt x="96" y="149"/>
                    <a:pt x="103" y="156"/>
                    <a:pt x="112" y="156"/>
                  </a:cubicBezTo>
                  <a:cubicBezTo>
                    <a:pt x="121" y="156"/>
                    <a:pt x="129" y="149"/>
                    <a:pt x="129" y="140"/>
                  </a:cubicBezTo>
                  <a:cubicBezTo>
                    <a:pt x="129" y="64"/>
                    <a:pt x="129" y="64"/>
                    <a:pt x="129" y="64"/>
                  </a:cubicBezTo>
                  <a:cubicBezTo>
                    <a:pt x="195" y="138"/>
                    <a:pt x="195" y="138"/>
                    <a:pt x="195" y="138"/>
                  </a:cubicBezTo>
                  <a:cubicBezTo>
                    <a:pt x="200" y="144"/>
                    <a:pt x="210" y="146"/>
                    <a:pt x="216" y="140"/>
                  </a:cubicBezTo>
                  <a:cubicBezTo>
                    <a:pt x="223" y="135"/>
                    <a:pt x="224" y="126"/>
                    <a:pt x="219" y="119"/>
                  </a:cubicBezTo>
                  <a:close/>
                </a:path>
              </a:pathLst>
            </a:cu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  <p:sp>
          <p:nvSpPr>
            <p:cNvPr id="22" name="Freeform 40"/>
            <p:cNvSpPr/>
            <p:nvPr/>
          </p:nvSpPr>
          <p:spPr bwMode="auto">
            <a:xfrm>
              <a:off x="10493375" y="952501"/>
              <a:ext cx="968375" cy="503238"/>
            </a:xfrm>
            <a:custGeom>
              <a:gdLst>
                <a:gd name="T0" fmla="*/ 3 w 339"/>
                <a:gd name="T1" fmla="*/ 169 h 176"/>
                <a:gd name="T2" fmla="*/ 4 w 339"/>
                <a:gd name="T3" fmla="*/ 155 h 176"/>
                <a:gd name="T4" fmla="*/ 4 w 339"/>
                <a:gd name="T5" fmla="*/ 155 h 176"/>
                <a:gd name="T6" fmla="*/ 57 w 339"/>
                <a:gd name="T7" fmla="*/ 102 h 176"/>
                <a:gd name="T8" fmla="*/ 66 w 339"/>
                <a:gd name="T9" fmla="*/ 99 h 176"/>
                <a:gd name="T10" fmla="*/ 66 w 339"/>
                <a:gd name="T11" fmla="*/ 99 h 176"/>
                <a:gd name="T12" fmla="*/ 72 w 339"/>
                <a:gd name="T13" fmla="*/ 105 h 176"/>
                <a:gd name="T14" fmla="*/ 72 w 339"/>
                <a:gd name="T15" fmla="*/ 105 h 176"/>
                <a:gd name="T16" fmla="*/ 83 w 339"/>
                <a:gd name="T17" fmla="*/ 144 h 176"/>
                <a:gd name="T18" fmla="*/ 166 w 339"/>
                <a:gd name="T19" fmla="*/ 12 h 176"/>
                <a:gd name="T20" fmla="*/ 176 w 339"/>
                <a:gd name="T21" fmla="*/ 7 h 176"/>
                <a:gd name="T22" fmla="*/ 176 w 339"/>
                <a:gd name="T23" fmla="*/ 7 h 176"/>
                <a:gd name="T24" fmla="*/ 182 w 339"/>
                <a:gd name="T25" fmla="*/ 16 h 176"/>
                <a:gd name="T26" fmla="*/ 182 w 339"/>
                <a:gd name="T27" fmla="*/ 16 h 176"/>
                <a:gd name="T28" fmla="*/ 181 w 339"/>
                <a:gd name="T29" fmla="*/ 99 h 176"/>
                <a:gd name="T30" fmla="*/ 221 w 339"/>
                <a:gd name="T31" fmla="*/ 59 h 176"/>
                <a:gd name="T32" fmla="*/ 228 w 339"/>
                <a:gd name="T33" fmla="*/ 57 h 176"/>
                <a:gd name="T34" fmla="*/ 228 w 339"/>
                <a:gd name="T35" fmla="*/ 57 h 176"/>
                <a:gd name="T36" fmla="*/ 234 w 339"/>
                <a:gd name="T37" fmla="*/ 61 h 176"/>
                <a:gd name="T38" fmla="*/ 234 w 339"/>
                <a:gd name="T39" fmla="*/ 61 h 176"/>
                <a:gd name="T40" fmla="*/ 246 w 339"/>
                <a:gd name="T41" fmla="*/ 84 h 176"/>
                <a:gd name="T42" fmla="*/ 322 w 339"/>
                <a:gd name="T43" fmla="*/ 5 h 176"/>
                <a:gd name="T44" fmla="*/ 335 w 339"/>
                <a:gd name="T45" fmla="*/ 4 h 176"/>
                <a:gd name="T46" fmla="*/ 335 w 339"/>
                <a:gd name="T47" fmla="*/ 4 h 176"/>
                <a:gd name="T48" fmla="*/ 335 w 339"/>
                <a:gd name="T49" fmla="*/ 18 h 176"/>
                <a:gd name="T50" fmla="*/ 335 w 339"/>
                <a:gd name="T51" fmla="*/ 18 h 176"/>
                <a:gd name="T52" fmla="*/ 251 w 339"/>
                <a:gd name="T53" fmla="*/ 106 h 176"/>
                <a:gd name="T54" fmla="*/ 243 w 339"/>
                <a:gd name="T55" fmla="*/ 110 h 176"/>
                <a:gd name="T56" fmla="*/ 243 w 339"/>
                <a:gd name="T57" fmla="*/ 110 h 176"/>
                <a:gd name="T58" fmla="*/ 236 w 339"/>
                <a:gd name="T59" fmla="*/ 106 h 176"/>
                <a:gd name="T60" fmla="*/ 236 w 339"/>
                <a:gd name="T61" fmla="*/ 106 h 176"/>
                <a:gd name="T62" fmla="*/ 224 w 339"/>
                <a:gd name="T63" fmla="*/ 81 h 176"/>
                <a:gd name="T64" fmla="*/ 177 w 339"/>
                <a:gd name="T65" fmla="*/ 126 h 176"/>
                <a:gd name="T66" fmla="*/ 168 w 339"/>
                <a:gd name="T67" fmla="*/ 127 h 176"/>
                <a:gd name="T68" fmla="*/ 168 w 339"/>
                <a:gd name="T69" fmla="*/ 127 h 176"/>
                <a:gd name="T70" fmla="*/ 163 w 339"/>
                <a:gd name="T71" fmla="*/ 119 h 176"/>
                <a:gd name="T72" fmla="*/ 163 w 339"/>
                <a:gd name="T73" fmla="*/ 119 h 176"/>
                <a:gd name="T74" fmla="*/ 164 w 339"/>
                <a:gd name="T75" fmla="*/ 49 h 176"/>
                <a:gd name="T76" fmla="*/ 88 w 339"/>
                <a:gd name="T77" fmla="*/ 171 h 176"/>
                <a:gd name="T78" fmla="*/ 79 w 339"/>
                <a:gd name="T79" fmla="*/ 176 h 176"/>
                <a:gd name="T80" fmla="*/ 79 w 339"/>
                <a:gd name="T81" fmla="*/ 176 h 176"/>
                <a:gd name="T82" fmla="*/ 71 w 339"/>
                <a:gd name="T83" fmla="*/ 170 h 176"/>
                <a:gd name="T84" fmla="*/ 71 w 339"/>
                <a:gd name="T85" fmla="*/ 170 h 176"/>
                <a:gd name="T86" fmla="*/ 59 w 339"/>
                <a:gd name="T87" fmla="*/ 126 h 176"/>
                <a:gd name="T88" fmla="*/ 16 w 339"/>
                <a:gd name="T89" fmla="*/ 170 h 176"/>
                <a:gd name="T90" fmla="*/ 16 w 339"/>
                <a:gd name="T91" fmla="*/ 170 h 176"/>
                <a:gd name="T92" fmla="*/ 7 w 339"/>
                <a:gd name="T93" fmla="*/ 172 h 176"/>
                <a:gd name="T94" fmla="*/ 7 w 339"/>
                <a:gd name="T95" fmla="*/ 172 h 176"/>
                <a:gd name="T96" fmla="*/ 3 w 339"/>
                <a:gd name="T97" fmla="*/ 16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39" h="176">
                  <a:moveTo>
                    <a:pt x="3" y="169"/>
                  </a:moveTo>
                  <a:cubicBezTo>
                    <a:pt x="0" y="166"/>
                    <a:pt x="0" y="159"/>
                    <a:pt x="4" y="155"/>
                  </a:cubicBezTo>
                  <a:cubicBezTo>
                    <a:pt x="4" y="155"/>
                    <a:pt x="4" y="155"/>
                    <a:pt x="4" y="155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99"/>
                    <a:pt x="63" y="98"/>
                    <a:pt x="66" y="99"/>
                  </a:cubicBezTo>
                  <a:cubicBezTo>
                    <a:pt x="66" y="99"/>
                    <a:pt x="66" y="99"/>
                    <a:pt x="66" y="99"/>
                  </a:cubicBezTo>
                  <a:cubicBezTo>
                    <a:pt x="69" y="100"/>
                    <a:pt x="71" y="102"/>
                    <a:pt x="72" y="105"/>
                  </a:cubicBezTo>
                  <a:cubicBezTo>
                    <a:pt x="72" y="105"/>
                    <a:pt x="72" y="105"/>
                    <a:pt x="72" y="105"/>
                  </a:cubicBezTo>
                  <a:cubicBezTo>
                    <a:pt x="83" y="144"/>
                    <a:pt x="83" y="144"/>
                    <a:pt x="83" y="144"/>
                  </a:cubicBezTo>
                  <a:cubicBezTo>
                    <a:pt x="166" y="12"/>
                    <a:pt x="166" y="12"/>
                    <a:pt x="166" y="12"/>
                  </a:cubicBezTo>
                  <a:cubicBezTo>
                    <a:pt x="168" y="8"/>
                    <a:pt x="172" y="6"/>
                    <a:pt x="176" y="7"/>
                  </a:cubicBezTo>
                  <a:cubicBezTo>
                    <a:pt x="176" y="7"/>
                    <a:pt x="176" y="7"/>
                    <a:pt x="176" y="7"/>
                  </a:cubicBezTo>
                  <a:cubicBezTo>
                    <a:pt x="180" y="8"/>
                    <a:pt x="182" y="12"/>
                    <a:pt x="182" y="16"/>
                  </a:cubicBezTo>
                  <a:cubicBezTo>
                    <a:pt x="182" y="16"/>
                    <a:pt x="182" y="16"/>
                    <a:pt x="182" y="16"/>
                  </a:cubicBezTo>
                  <a:cubicBezTo>
                    <a:pt x="181" y="99"/>
                    <a:pt x="181" y="99"/>
                    <a:pt x="181" y="99"/>
                  </a:cubicBezTo>
                  <a:cubicBezTo>
                    <a:pt x="221" y="59"/>
                    <a:pt x="221" y="59"/>
                    <a:pt x="221" y="59"/>
                  </a:cubicBezTo>
                  <a:cubicBezTo>
                    <a:pt x="223" y="57"/>
                    <a:pt x="226" y="57"/>
                    <a:pt x="228" y="57"/>
                  </a:cubicBezTo>
                  <a:cubicBezTo>
                    <a:pt x="228" y="57"/>
                    <a:pt x="228" y="57"/>
                    <a:pt x="228" y="57"/>
                  </a:cubicBezTo>
                  <a:cubicBezTo>
                    <a:pt x="231" y="58"/>
                    <a:pt x="233" y="59"/>
                    <a:pt x="234" y="61"/>
                  </a:cubicBezTo>
                  <a:cubicBezTo>
                    <a:pt x="234" y="61"/>
                    <a:pt x="234" y="61"/>
                    <a:pt x="234" y="61"/>
                  </a:cubicBezTo>
                  <a:cubicBezTo>
                    <a:pt x="246" y="84"/>
                    <a:pt x="246" y="84"/>
                    <a:pt x="246" y="84"/>
                  </a:cubicBezTo>
                  <a:cubicBezTo>
                    <a:pt x="322" y="5"/>
                    <a:pt x="322" y="5"/>
                    <a:pt x="322" y="5"/>
                  </a:cubicBezTo>
                  <a:cubicBezTo>
                    <a:pt x="326" y="1"/>
                    <a:pt x="331" y="0"/>
                    <a:pt x="335" y="4"/>
                  </a:cubicBezTo>
                  <a:cubicBezTo>
                    <a:pt x="335" y="4"/>
                    <a:pt x="335" y="4"/>
                    <a:pt x="335" y="4"/>
                  </a:cubicBezTo>
                  <a:cubicBezTo>
                    <a:pt x="339" y="8"/>
                    <a:pt x="339" y="14"/>
                    <a:pt x="335" y="18"/>
                  </a:cubicBezTo>
                  <a:cubicBezTo>
                    <a:pt x="335" y="18"/>
                    <a:pt x="335" y="18"/>
                    <a:pt x="335" y="18"/>
                  </a:cubicBezTo>
                  <a:cubicBezTo>
                    <a:pt x="251" y="106"/>
                    <a:pt x="251" y="106"/>
                    <a:pt x="251" y="106"/>
                  </a:cubicBezTo>
                  <a:cubicBezTo>
                    <a:pt x="249" y="109"/>
                    <a:pt x="246" y="110"/>
                    <a:pt x="243" y="110"/>
                  </a:cubicBezTo>
                  <a:cubicBezTo>
                    <a:pt x="243" y="110"/>
                    <a:pt x="243" y="110"/>
                    <a:pt x="243" y="110"/>
                  </a:cubicBezTo>
                  <a:cubicBezTo>
                    <a:pt x="240" y="110"/>
                    <a:pt x="238" y="108"/>
                    <a:pt x="236" y="106"/>
                  </a:cubicBezTo>
                  <a:cubicBezTo>
                    <a:pt x="236" y="106"/>
                    <a:pt x="236" y="106"/>
                    <a:pt x="236" y="106"/>
                  </a:cubicBezTo>
                  <a:cubicBezTo>
                    <a:pt x="224" y="81"/>
                    <a:pt x="224" y="81"/>
                    <a:pt x="224" y="81"/>
                  </a:cubicBezTo>
                  <a:cubicBezTo>
                    <a:pt x="177" y="126"/>
                    <a:pt x="177" y="126"/>
                    <a:pt x="177" y="126"/>
                  </a:cubicBezTo>
                  <a:cubicBezTo>
                    <a:pt x="174" y="128"/>
                    <a:pt x="171" y="129"/>
                    <a:pt x="168" y="127"/>
                  </a:cubicBezTo>
                  <a:cubicBezTo>
                    <a:pt x="168" y="127"/>
                    <a:pt x="168" y="127"/>
                    <a:pt x="168" y="127"/>
                  </a:cubicBezTo>
                  <a:cubicBezTo>
                    <a:pt x="165" y="126"/>
                    <a:pt x="163" y="123"/>
                    <a:pt x="163" y="119"/>
                  </a:cubicBezTo>
                  <a:cubicBezTo>
                    <a:pt x="163" y="119"/>
                    <a:pt x="163" y="119"/>
                    <a:pt x="163" y="119"/>
                  </a:cubicBezTo>
                  <a:cubicBezTo>
                    <a:pt x="164" y="49"/>
                    <a:pt x="164" y="49"/>
                    <a:pt x="164" y="49"/>
                  </a:cubicBezTo>
                  <a:cubicBezTo>
                    <a:pt x="88" y="171"/>
                    <a:pt x="88" y="171"/>
                    <a:pt x="88" y="171"/>
                  </a:cubicBezTo>
                  <a:cubicBezTo>
                    <a:pt x="86" y="174"/>
                    <a:pt x="82" y="176"/>
                    <a:pt x="79" y="176"/>
                  </a:cubicBezTo>
                  <a:cubicBezTo>
                    <a:pt x="79" y="176"/>
                    <a:pt x="79" y="176"/>
                    <a:pt x="79" y="176"/>
                  </a:cubicBezTo>
                  <a:cubicBezTo>
                    <a:pt x="75" y="176"/>
                    <a:pt x="72" y="173"/>
                    <a:pt x="71" y="170"/>
                  </a:cubicBezTo>
                  <a:cubicBezTo>
                    <a:pt x="71" y="170"/>
                    <a:pt x="71" y="170"/>
                    <a:pt x="71" y="170"/>
                  </a:cubicBezTo>
                  <a:cubicBezTo>
                    <a:pt x="59" y="126"/>
                    <a:pt x="59" y="126"/>
                    <a:pt x="59" y="126"/>
                  </a:cubicBezTo>
                  <a:cubicBezTo>
                    <a:pt x="16" y="170"/>
                    <a:pt x="16" y="170"/>
                    <a:pt x="16" y="170"/>
                  </a:cubicBezTo>
                  <a:cubicBezTo>
                    <a:pt x="16" y="170"/>
                    <a:pt x="16" y="170"/>
                    <a:pt x="16" y="170"/>
                  </a:cubicBezTo>
                  <a:cubicBezTo>
                    <a:pt x="14" y="172"/>
                    <a:pt x="10" y="173"/>
                    <a:pt x="7" y="172"/>
                  </a:cubicBezTo>
                  <a:cubicBezTo>
                    <a:pt x="7" y="172"/>
                    <a:pt x="7" y="172"/>
                    <a:pt x="7" y="172"/>
                  </a:cubicBezTo>
                  <a:cubicBezTo>
                    <a:pt x="6" y="172"/>
                    <a:pt x="4" y="171"/>
                    <a:pt x="3" y="169"/>
                  </a:cubicBezTo>
                  <a:close/>
                </a:path>
              </a:pathLst>
            </a:custGeom>
            <a:solidFill>
              <a:srgbClr val="34B7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HarmonyOS Sans SC Ligh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7" name="Freeform 123" descr="D:\51PPT模板网\51pptmoban.com\图片.jpg"/>
          <p:cNvSpPr>
            <a:spLocks noEditPoints="1"/>
          </p:cNvSpPr>
          <p:nvPr/>
        </p:nvSpPr>
        <p:spPr bwMode="auto">
          <a:xfrm>
            <a:off x="3867509" y="1532956"/>
            <a:ext cx="613496" cy="654395"/>
          </a:xfrm>
          <a:custGeom>
            <a:gdLst>
              <a:gd name="T0" fmla="*/ 173 w 186"/>
              <a:gd name="T1" fmla="*/ 88 h 200"/>
              <a:gd name="T2" fmla="*/ 112 w 186"/>
              <a:gd name="T3" fmla="*/ 36 h 200"/>
              <a:gd name="T4" fmla="*/ 146 w 186"/>
              <a:gd name="T5" fmla="*/ 18 h 200"/>
              <a:gd name="T6" fmla="*/ 186 w 186"/>
              <a:gd name="T7" fmla="*/ 59 h 200"/>
              <a:gd name="T8" fmla="*/ 173 w 186"/>
              <a:gd name="T9" fmla="*/ 88 h 200"/>
              <a:gd name="T10" fmla="*/ 95 w 186"/>
              <a:gd name="T11" fmla="*/ 20 h 200"/>
              <a:gd name="T12" fmla="*/ 95 w 186"/>
              <a:gd name="T13" fmla="*/ 45 h 200"/>
              <a:gd name="T14" fmla="*/ 165 w 186"/>
              <a:gd name="T15" fmla="*/ 118 h 200"/>
              <a:gd name="T16" fmla="*/ 151 w 186"/>
              <a:gd name="T17" fmla="*/ 162 h 200"/>
              <a:gd name="T18" fmla="*/ 168 w 186"/>
              <a:gd name="T19" fmla="*/ 191 h 200"/>
              <a:gd name="T20" fmla="*/ 154 w 186"/>
              <a:gd name="T21" fmla="*/ 199 h 200"/>
              <a:gd name="T22" fmla="*/ 139 w 186"/>
              <a:gd name="T23" fmla="*/ 174 h 200"/>
              <a:gd name="T24" fmla="*/ 92 w 186"/>
              <a:gd name="T25" fmla="*/ 191 h 200"/>
              <a:gd name="T26" fmla="*/ 46 w 186"/>
              <a:gd name="T27" fmla="*/ 174 h 200"/>
              <a:gd name="T28" fmla="*/ 31 w 186"/>
              <a:gd name="T29" fmla="*/ 200 h 200"/>
              <a:gd name="T30" fmla="*/ 17 w 186"/>
              <a:gd name="T31" fmla="*/ 192 h 200"/>
              <a:gd name="T32" fmla="*/ 34 w 186"/>
              <a:gd name="T33" fmla="*/ 162 h 200"/>
              <a:gd name="T34" fmla="*/ 19 w 186"/>
              <a:gd name="T35" fmla="*/ 118 h 200"/>
              <a:gd name="T36" fmla="*/ 89 w 186"/>
              <a:gd name="T37" fmla="*/ 45 h 200"/>
              <a:gd name="T38" fmla="*/ 89 w 186"/>
              <a:gd name="T39" fmla="*/ 20 h 200"/>
              <a:gd name="T40" fmla="*/ 82 w 186"/>
              <a:gd name="T41" fmla="*/ 10 h 200"/>
              <a:gd name="T42" fmla="*/ 92 w 186"/>
              <a:gd name="T43" fmla="*/ 0 h 200"/>
              <a:gd name="T44" fmla="*/ 102 w 186"/>
              <a:gd name="T45" fmla="*/ 10 h 200"/>
              <a:gd name="T46" fmla="*/ 95 w 186"/>
              <a:gd name="T47" fmla="*/ 20 h 200"/>
              <a:gd name="T48" fmla="*/ 36 w 186"/>
              <a:gd name="T49" fmla="*/ 118 h 200"/>
              <a:gd name="T50" fmla="*/ 92 w 186"/>
              <a:gd name="T51" fmla="*/ 175 h 200"/>
              <a:gd name="T52" fmla="*/ 149 w 186"/>
              <a:gd name="T53" fmla="*/ 118 h 200"/>
              <a:gd name="T54" fmla="*/ 92 w 186"/>
              <a:gd name="T55" fmla="*/ 61 h 200"/>
              <a:gd name="T56" fmla="*/ 36 w 186"/>
              <a:gd name="T57" fmla="*/ 118 h 200"/>
              <a:gd name="T58" fmla="*/ 109 w 186"/>
              <a:gd name="T59" fmla="*/ 130 h 200"/>
              <a:gd name="T60" fmla="*/ 89 w 186"/>
              <a:gd name="T61" fmla="*/ 130 h 200"/>
              <a:gd name="T62" fmla="*/ 82 w 186"/>
              <a:gd name="T63" fmla="*/ 124 h 200"/>
              <a:gd name="T64" fmla="*/ 82 w 186"/>
              <a:gd name="T65" fmla="*/ 96 h 200"/>
              <a:gd name="T66" fmla="*/ 89 w 186"/>
              <a:gd name="T67" fmla="*/ 90 h 200"/>
              <a:gd name="T68" fmla="*/ 96 w 186"/>
              <a:gd name="T69" fmla="*/ 96 h 200"/>
              <a:gd name="T70" fmla="*/ 96 w 186"/>
              <a:gd name="T71" fmla="*/ 117 h 200"/>
              <a:gd name="T72" fmla="*/ 109 w 186"/>
              <a:gd name="T73" fmla="*/ 117 h 200"/>
              <a:gd name="T74" fmla="*/ 116 w 186"/>
              <a:gd name="T75" fmla="*/ 124 h 200"/>
              <a:gd name="T76" fmla="*/ 109 w 186"/>
              <a:gd name="T77" fmla="*/ 130 h 200"/>
              <a:gd name="T78" fmla="*/ 12 w 186"/>
              <a:gd name="T79" fmla="*/ 88 h 200"/>
              <a:gd name="T80" fmla="*/ 0 w 186"/>
              <a:gd name="T81" fmla="*/ 59 h 200"/>
              <a:gd name="T82" fmla="*/ 40 w 186"/>
              <a:gd name="T83" fmla="*/ 18 h 200"/>
              <a:gd name="T84" fmla="*/ 73 w 186"/>
              <a:gd name="T85" fmla="*/ 36 h 200"/>
              <a:gd name="T86" fmla="*/ 12 w 186"/>
              <a:gd name="T87" fmla="*/ 88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186" h="200">
                <a:moveTo>
                  <a:pt x="173" y="88"/>
                </a:moveTo>
                <a:cubicBezTo>
                  <a:pt x="164" y="62"/>
                  <a:pt x="141" y="42"/>
                  <a:pt x="112" y="36"/>
                </a:cubicBezTo>
                <a:cubicBezTo>
                  <a:pt x="120" y="25"/>
                  <a:pt x="132" y="18"/>
                  <a:pt x="146" y="18"/>
                </a:cubicBezTo>
                <a:cubicBezTo>
                  <a:pt x="168" y="18"/>
                  <a:pt x="186" y="36"/>
                  <a:pt x="186" y="59"/>
                </a:cubicBezTo>
                <a:cubicBezTo>
                  <a:pt x="186" y="70"/>
                  <a:pt x="181" y="81"/>
                  <a:pt x="173" y="88"/>
                </a:cubicBezTo>
                <a:close/>
                <a:moveTo>
                  <a:pt x="95" y="20"/>
                </a:moveTo>
                <a:cubicBezTo>
                  <a:pt x="95" y="45"/>
                  <a:pt x="95" y="45"/>
                  <a:pt x="95" y="45"/>
                </a:cubicBezTo>
                <a:cubicBezTo>
                  <a:pt x="134" y="47"/>
                  <a:pt x="165" y="79"/>
                  <a:pt x="165" y="118"/>
                </a:cubicBezTo>
                <a:cubicBezTo>
                  <a:pt x="165" y="134"/>
                  <a:pt x="160" y="150"/>
                  <a:pt x="151" y="162"/>
                </a:cubicBezTo>
                <a:cubicBezTo>
                  <a:pt x="168" y="191"/>
                  <a:pt x="168" y="191"/>
                  <a:pt x="168" y="191"/>
                </a:cubicBezTo>
                <a:cubicBezTo>
                  <a:pt x="154" y="199"/>
                  <a:pt x="154" y="199"/>
                  <a:pt x="154" y="199"/>
                </a:cubicBezTo>
                <a:cubicBezTo>
                  <a:pt x="139" y="174"/>
                  <a:pt x="139" y="174"/>
                  <a:pt x="139" y="174"/>
                </a:cubicBezTo>
                <a:cubicBezTo>
                  <a:pt x="126" y="185"/>
                  <a:pt x="110" y="191"/>
                  <a:pt x="92" y="191"/>
                </a:cubicBezTo>
                <a:cubicBezTo>
                  <a:pt x="75" y="191"/>
                  <a:pt x="58" y="185"/>
                  <a:pt x="46" y="174"/>
                </a:cubicBezTo>
                <a:cubicBezTo>
                  <a:pt x="31" y="200"/>
                  <a:pt x="31" y="200"/>
                  <a:pt x="31" y="200"/>
                </a:cubicBezTo>
                <a:cubicBezTo>
                  <a:pt x="17" y="192"/>
                  <a:pt x="17" y="192"/>
                  <a:pt x="17" y="192"/>
                </a:cubicBezTo>
                <a:cubicBezTo>
                  <a:pt x="34" y="162"/>
                  <a:pt x="34" y="162"/>
                  <a:pt x="34" y="162"/>
                </a:cubicBezTo>
                <a:cubicBezTo>
                  <a:pt x="25" y="150"/>
                  <a:pt x="19" y="135"/>
                  <a:pt x="19" y="118"/>
                </a:cubicBezTo>
                <a:cubicBezTo>
                  <a:pt x="19" y="79"/>
                  <a:pt x="50" y="47"/>
                  <a:pt x="89" y="45"/>
                </a:cubicBezTo>
                <a:cubicBezTo>
                  <a:pt x="89" y="20"/>
                  <a:pt x="89" y="20"/>
                  <a:pt x="89" y="20"/>
                </a:cubicBezTo>
                <a:cubicBezTo>
                  <a:pt x="85" y="18"/>
                  <a:pt x="82" y="15"/>
                  <a:pt x="82" y="10"/>
                </a:cubicBezTo>
                <a:cubicBezTo>
                  <a:pt x="82" y="5"/>
                  <a:pt x="86" y="0"/>
                  <a:pt x="92" y="0"/>
                </a:cubicBezTo>
                <a:cubicBezTo>
                  <a:pt x="98" y="0"/>
                  <a:pt x="102" y="5"/>
                  <a:pt x="102" y="10"/>
                </a:cubicBezTo>
                <a:cubicBezTo>
                  <a:pt x="102" y="15"/>
                  <a:pt x="99" y="18"/>
                  <a:pt x="95" y="20"/>
                </a:cubicBezTo>
                <a:close/>
                <a:moveTo>
                  <a:pt x="36" y="118"/>
                </a:moveTo>
                <a:cubicBezTo>
                  <a:pt x="36" y="149"/>
                  <a:pt x="61" y="175"/>
                  <a:pt x="92" y="175"/>
                </a:cubicBezTo>
                <a:cubicBezTo>
                  <a:pt x="124" y="175"/>
                  <a:pt x="149" y="149"/>
                  <a:pt x="149" y="118"/>
                </a:cubicBezTo>
                <a:cubicBezTo>
                  <a:pt x="149" y="87"/>
                  <a:pt x="124" y="61"/>
                  <a:pt x="92" y="61"/>
                </a:cubicBezTo>
                <a:cubicBezTo>
                  <a:pt x="61" y="61"/>
                  <a:pt x="36" y="87"/>
                  <a:pt x="36" y="118"/>
                </a:cubicBezTo>
                <a:close/>
                <a:moveTo>
                  <a:pt x="109" y="130"/>
                </a:moveTo>
                <a:cubicBezTo>
                  <a:pt x="89" y="130"/>
                  <a:pt x="89" y="130"/>
                  <a:pt x="89" y="130"/>
                </a:cubicBezTo>
                <a:cubicBezTo>
                  <a:pt x="85" y="130"/>
                  <a:pt x="82" y="127"/>
                  <a:pt x="82" y="124"/>
                </a:cubicBezTo>
                <a:cubicBezTo>
                  <a:pt x="82" y="96"/>
                  <a:pt x="82" y="96"/>
                  <a:pt x="82" y="96"/>
                </a:cubicBezTo>
                <a:cubicBezTo>
                  <a:pt x="82" y="93"/>
                  <a:pt x="85" y="90"/>
                  <a:pt x="89" y="90"/>
                </a:cubicBezTo>
                <a:cubicBezTo>
                  <a:pt x="93" y="90"/>
                  <a:pt x="96" y="93"/>
                  <a:pt x="96" y="96"/>
                </a:cubicBezTo>
                <a:cubicBezTo>
                  <a:pt x="96" y="117"/>
                  <a:pt x="96" y="117"/>
                  <a:pt x="96" y="117"/>
                </a:cubicBezTo>
                <a:cubicBezTo>
                  <a:pt x="109" y="117"/>
                  <a:pt x="109" y="117"/>
                  <a:pt x="109" y="117"/>
                </a:cubicBezTo>
                <a:cubicBezTo>
                  <a:pt x="113" y="117"/>
                  <a:pt x="116" y="120"/>
                  <a:pt x="116" y="124"/>
                </a:cubicBezTo>
                <a:cubicBezTo>
                  <a:pt x="116" y="127"/>
                  <a:pt x="113" y="130"/>
                  <a:pt x="109" y="130"/>
                </a:cubicBezTo>
                <a:close/>
                <a:moveTo>
                  <a:pt x="12" y="88"/>
                </a:moveTo>
                <a:cubicBezTo>
                  <a:pt x="4" y="81"/>
                  <a:pt x="0" y="70"/>
                  <a:pt x="0" y="59"/>
                </a:cubicBezTo>
                <a:cubicBezTo>
                  <a:pt x="0" y="36"/>
                  <a:pt x="18" y="18"/>
                  <a:pt x="40" y="18"/>
                </a:cubicBezTo>
                <a:cubicBezTo>
                  <a:pt x="54" y="18"/>
                  <a:pt x="66" y="25"/>
                  <a:pt x="73" y="36"/>
                </a:cubicBezTo>
                <a:cubicBezTo>
                  <a:pt x="45" y="42"/>
                  <a:pt x="22" y="62"/>
                  <a:pt x="12" y="88"/>
                </a:cubicBezTo>
                <a:close/>
              </a:path>
            </a:pathLst>
          </a:custGeom>
          <a:solidFill>
            <a:srgbClr val="F5D5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33" name="Freeform 133"/>
          <p:cNvSpPr>
            <a:spLocks noEditPoints="1"/>
          </p:cNvSpPr>
          <p:nvPr/>
        </p:nvSpPr>
        <p:spPr bwMode="auto">
          <a:xfrm>
            <a:off x="1201906" y="3667473"/>
            <a:ext cx="534957" cy="516350"/>
          </a:xfrm>
          <a:custGeom>
            <a:gdLst>
              <a:gd name="T0" fmla="*/ 113 w 205"/>
              <a:gd name="T1" fmla="*/ 114 h 197"/>
              <a:gd name="T2" fmla="*/ 36 w 205"/>
              <a:gd name="T3" fmla="*/ 191 h 197"/>
              <a:gd name="T4" fmla="*/ 14 w 205"/>
              <a:gd name="T5" fmla="*/ 191 h 197"/>
              <a:gd name="T6" fmla="*/ 14 w 205"/>
              <a:gd name="T7" fmla="*/ 169 h 197"/>
              <a:gd name="T8" fmla="*/ 20 w 205"/>
              <a:gd name="T9" fmla="*/ 164 h 197"/>
              <a:gd name="T10" fmla="*/ 3 w 205"/>
              <a:gd name="T11" fmla="*/ 147 h 197"/>
              <a:gd name="T12" fmla="*/ 3 w 205"/>
              <a:gd name="T13" fmla="*/ 136 h 197"/>
              <a:gd name="T14" fmla="*/ 14 w 205"/>
              <a:gd name="T15" fmla="*/ 136 h 197"/>
              <a:gd name="T16" fmla="*/ 31 w 205"/>
              <a:gd name="T17" fmla="*/ 153 h 197"/>
              <a:gd name="T18" fmla="*/ 36 w 205"/>
              <a:gd name="T19" fmla="*/ 147 h 197"/>
              <a:gd name="T20" fmla="*/ 30 w 205"/>
              <a:gd name="T21" fmla="*/ 141 h 197"/>
              <a:gd name="T22" fmla="*/ 30 w 205"/>
              <a:gd name="T23" fmla="*/ 131 h 197"/>
              <a:gd name="T24" fmla="*/ 41 w 205"/>
              <a:gd name="T25" fmla="*/ 131 h 197"/>
              <a:gd name="T26" fmla="*/ 47 w 205"/>
              <a:gd name="T27" fmla="*/ 136 h 197"/>
              <a:gd name="T28" fmla="*/ 52 w 205"/>
              <a:gd name="T29" fmla="*/ 131 h 197"/>
              <a:gd name="T30" fmla="*/ 36 w 205"/>
              <a:gd name="T31" fmla="*/ 114 h 197"/>
              <a:gd name="T32" fmla="*/ 36 w 205"/>
              <a:gd name="T33" fmla="*/ 103 h 197"/>
              <a:gd name="T34" fmla="*/ 46 w 205"/>
              <a:gd name="T35" fmla="*/ 103 h 197"/>
              <a:gd name="T36" fmla="*/ 63 w 205"/>
              <a:gd name="T37" fmla="*/ 120 h 197"/>
              <a:gd name="T38" fmla="*/ 91 w 205"/>
              <a:gd name="T39" fmla="*/ 92 h 197"/>
              <a:gd name="T40" fmla="*/ 87 w 205"/>
              <a:gd name="T41" fmla="*/ 20 h 197"/>
              <a:gd name="T42" fmla="*/ 172 w 205"/>
              <a:gd name="T43" fmla="*/ 33 h 197"/>
              <a:gd name="T44" fmla="*/ 185 w 205"/>
              <a:gd name="T45" fmla="*/ 118 h 197"/>
              <a:gd name="T46" fmla="*/ 113 w 205"/>
              <a:gd name="T47" fmla="*/ 114 h 197"/>
              <a:gd name="T48" fmla="*/ 155 w 205"/>
              <a:gd name="T49" fmla="*/ 50 h 197"/>
              <a:gd name="T50" fmla="*/ 120 w 205"/>
              <a:gd name="T51" fmla="*/ 41 h 197"/>
              <a:gd name="T52" fmla="*/ 128 w 205"/>
              <a:gd name="T53" fmla="*/ 77 h 197"/>
              <a:gd name="T54" fmla="*/ 164 w 205"/>
              <a:gd name="T55" fmla="*/ 85 h 197"/>
              <a:gd name="T56" fmla="*/ 155 w 205"/>
              <a:gd name="T57" fmla="*/ 50 h 1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205" h="197">
                <a:moveTo>
                  <a:pt x="113" y="114"/>
                </a:moveTo>
                <a:cubicBezTo>
                  <a:pt x="36" y="191"/>
                  <a:pt x="36" y="191"/>
                  <a:pt x="36" y="191"/>
                </a:cubicBezTo>
                <a:cubicBezTo>
                  <a:pt x="30" y="197"/>
                  <a:pt x="20" y="197"/>
                  <a:pt x="14" y="191"/>
                </a:cubicBezTo>
                <a:cubicBezTo>
                  <a:pt x="8" y="185"/>
                  <a:pt x="8" y="175"/>
                  <a:pt x="14" y="169"/>
                </a:cubicBezTo>
                <a:cubicBezTo>
                  <a:pt x="20" y="164"/>
                  <a:pt x="20" y="164"/>
                  <a:pt x="20" y="164"/>
                </a:cubicBezTo>
                <a:cubicBezTo>
                  <a:pt x="3" y="147"/>
                  <a:pt x="3" y="147"/>
                  <a:pt x="3" y="147"/>
                </a:cubicBezTo>
                <a:cubicBezTo>
                  <a:pt x="0" y="144"/>
                  <a:pt x="0" y="139"/>
                  <a:pt x="3" y="136"/>
                </a:cubicBezTo>
                <a:cubicBezTo>
                  <a:pt x="6" y="133"/>
                  <a:pt x="11" y="133"/>
                  <a:pt x="14" y="136"/>
                </a:cubicBezTo>
                <a:cubicBezTo>
                  <a:pt x="31" y="153"/>
                  <a:pt x="31" y="153"/>
                  <a:pt x="31" y="153"/>
                </a:cubicBezTo>
                <a:cubicBezTo>
                  <a:pt x="36" y="147"/>
                  <a:pt x="36" y="147"/>
                  <a:pt x="36" y="147"/>
                </a:cubicBezTo>
                <a:cubicBezTo>
                  <a:pt x="30" y="141"/>
                  <a:pt x="30" y="141"/>
                  <a:pt x="30" y="141"/>
                </a:cubicBezTo>
                <a:cubicBezTo>
                  <a:pt x="27" y="138"/>
                  <a:pt x="27" y="134"/>
                  <a:pt x="30" y="131"/>
                </a:cubicBezTo>
                <a:cubicBezTo>
                  <a:pt x="33" y="128"/>
                  <a:pt x="38" y="128"/>
                  <a:pt x="41" y="131"/>
                </a:cubicBezTo>
                <a:cubicBezTo>
                  <a:pt x="47" y="136"/>
                  <a:pt x="47" y="136"/>
                  <a:pt x="47" y="136"/>
                </a:cubicBezTo>
                <a:cubicBezTo>
                  <a:pt x="52" y="131"/>
                  <a:pt x="52" y="131"/>
                  <a:pt x="52" y="131"/>
                </a:cubicBezTo>
                <a:cubicBezTo>
                  <a:pt x="36" y="114"/>
                  <a:pt x="36" y="114"/>
                  <a:pt x="36" y="114"/>
                </a:cubicBezTo>
                <a:cubicBezTo>
                  <a:pt x="33" y="111"/>
                  <a:pt x="33" y="106"/>
                  <a:pt x="36" y="103"/>
                </a:cubicBezTo>
                <a:cubicBezTo>
                  <a:pt x="39" y="100"/>
                  <a:pt x="43" y="100"/>
                  <a:pt x="46" y="103"/>
                </a:cubicBezTo>
                <a:cubicBezTo>
                  <a:pt x="63" y="120"/>
                  <a:pt x="63" y="120"/>
                  <a:pt x="63" y="120"/>
                </a:cubicBezTo>
                <a:cubicBezTo>
                  <a:pt x="91" y="92"/>
                  <a:pt x="91" y="92"/>
                  <a:pt x="91" y="92"/>
                </a:cubicBezTo>
                <a:cubicBezTo>
                  <a:pt x="73" y="67"/>
                  <a:pt x="71" y="36"/>
                  <a:pt x="87" y="20"/>
                </a:cubicBezTo>
                <a:cubicBezTo>
                  <a:pt x="107" y="0"/>
                  <a:pt x="145" y="6"/>
                  <a:pt x="172" y="33"/>
                </a:cubicBezTo>
                <a:cubicBezTo>
                  <a:pt x="199" y="60"/>
                  <a:pt x="205" y="98"/>
                  <a:pt x="185" y="118"/>
                </a:cubicBezTo>
                <a:cubicBezTo>
                  <a:pt x="169" y="134"/>
                  <a:pt x="138" y="132"/>
                  <a:pt x="113" y="114"/>
                </a:cubicBezTo>
                <a:close/>
                <a:moveTo>
                  <a:pt x="155" y="50"/>
                </a:moveTo>
                <a:cubicBezTo>
                  <a:pt x="143" y="38"/>
                  <a:pt x="127" y="34"/>
                  <a:pt x="120" y="41"/>
                </a:cubicBezTo>
                <a:cubicBezTo>
                  <a:pt x="113" y="49"/>
                  <a:pt x="116" y="65"/>
                  <a:pt x="128" y="77"/>
                </a:cubicBezTo>
                <a:cubicBezTo>
                  <a:pt x="140" y="89"/>
                  <a:pt x="156" y="92"/>
                  <a:pt x="164" y="85"/>
                </a:cubicBezTo>
                <a:cubicBezTo>
                  <a:pt x="171" y="77"/>
                  <a:pt x="167" y="62"/>
                  <a:pt x="155" y="50"/>
                </a:cubicBezTo>
                <a:close/>
              </a:path>
            </a:pathLst>
          </a:custGeom>
          <a:solidFill>
            <a:srgbClr val="FA78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39" name="Freeform 121"/>
          <p:cNvSpPr>
            <a:spLocks noEditPoints="1"/>
          </p:cNvSpPr>
          <p:nvPr/>
        </p:nvSpPr>
        <p:spPr bwMode="auto">
          <a:xfrm>
            <a:off x="3948145" y="3655849"/>
            <a:ext cx="466946" cy="464870"/>
          </a:xfrm>
          <a:custGeom>
            <a:gdLst>
              <a:gd name="T0" fmla="*/ 0 w 200"/>
              <a:gd name="T1" fmla="*/ 180 h 200"/>
              <a:gd name="T2" fmla="*/ 12 w 200"/>
              <a:gd name="T3" fmla="*/ 168 h 200"/>
              <a:gd name="T4" fmla="*/ 188 w 200"/>
              <a:gd name="T5" fmla="*/ 168 h 200"/>
              <a:gd name="T6" fmla="*/ 200 w 200"/>
              <a:gd name="T7" fmla="*/ 180 h 200"/>
              <a:gd name="T8" fmla="*/ 84 w 200"/>
              <a:gd name="T9" fmla="*/ 88 h 200"/>
              <a:gd name="T10" fmla="*/ 116 w 200"/>
              <a:gd name="T11" fmla="*/ 88 h 200"/>
              <a:gd name="T12" fmla="*/ 168 w 200"/>
              <a:gd name="T13" fmla="*/ 88 h 200"/>
              <a:gd name="T14" fmla="*/ 168 w 200"/>
              <a:gd name="T15" fmla="*/ 176 h 200"/>
              <a:gd name="T16" fmla="*/ 116 w 200"/>
              <a:gd name="T17" fmla="*/ 176 h 200"/>
              <a:gd name="T18" fmla="*/ 84 w 200"/>
              <a:gd name="T19" fmla="*/ 176 h 200"/>
              <a:gd name="T20" fmla="*/ 32 w 200"/>
              <a:gd name="T21" fmla="*/ 176 h 200"/>
              <a:gd name="T22" fmla="*/ 32 w 200"/>
              <a:gd name="T23" fmla="*/ 88 h 200"/>
              <a:gd name="T24" fmla="*/ 144 w 200"/>
              <a:gd name="T25" fmla="*/ 172 h 200"/>
              <a:gd name="T26" fmla="*/ 144 w 200"/>
              <a:gd name="T27" fmla="*/ 148 h 200"/>
              <a:gd name="T28" fmla="*/ 168 w 200"/>
              <a:gd name="T29" fmla="*/ 144 h 200"/>
              <a:gd name="T30" fmla="*/ 144 w 200"/>
              <a:gd name="T31" fmla="*/ 144 h 200"/>
              <a:gd name="T32" fmla="*/ 168 w 200"/>
              <a:gd name="T33" fmla="*/ 92 h 200"/>
              <a:gd name="T34" fmla="*/ 116 w 200"/>
              <a:gd name="T35" fmla="*/ 172 h 200"/>
              <a:gd name="T36" fmla="*/ 116 w 200"/>
              <a:gd name="T37" fmla="*/ 148 h 200"/>
              <a:gd name="T38" fmla="*/ 140 w 200"/>
              <a:gd name="T39" fmla="*/ 144 h 200"/>
              <a:gd name="T40" fmla="*/ 116 w 200"/>
              <a:gd name="T41" fmla="*/ 144 h 200"/>
              <a:gd name="T42" fmla="*/ 140 w 200"/>
              <a:gd name="T43" fmla="*/ 92 h 200"/>
              <a:gd name="T44" fmla="*/ 88 w 200"/>
              <a:gd name="T45" fmla="*/ 172 h 200"/>
              <a:gd name="T46" fmla="*/ 88 w 200"/>
              <a:gd name="T47" fmla="*/ 148 h 200"/>
              <a:gd name="T48" fmla="*/ 112 w 200"/>
              <a:gd name="T49" fmla="*/ 144 h 200"/>
              <a:gd name="T50" fmla="*/ 88 w 200"/>
              <a:gd name="T51" fmla="*/ 144 h 200"/>
              <a:gd name="T52" fmla="*/ 112 w 200"/>
              <a:gd name="T53" fmla="*/ 92 h 200"/>
              <a:gd name="T54" fmla="*/ 60 w 200"/>
              <a:gd name="T55" fmla="*/ 172 h 200"/>
              <a:gd name="T56" fmla="*/ 60 w 200"/>
              <a:gd name="T57" fmla="*/ 148 h 200"/>
              <a:gd name="T58" fmla="*/ 84 w 200"/>
              <a:gd name="T59" fmla="*/ 144 h 200"/>
              <a:gd name="T60" fmla="*/ 60 w 200"/>
              <a:gd name="T61" fmla="*/ 144 h 200"/>
              <a:gd name="T62" fmla="*/ 84 w 200"/>
              <a:gd name="T63" fmla="*/ 92 h 200"/>
              <a:gd name="T64" fmla="*/ 32 w 200"/>
              <a:gd name="T65" fmla="*/ 172 h 200"/>
              <a:gd name="T66" fmla="*/ 32 w 200"/>
              <a:gd name="T67" fmla="*/ 148 h 200"/>
              <a:gd name="T68" fmla="*/ 56 w 200"/>
              <a:gd name="T69" fmla="*/ 144 h 200"/>
              <a:gd name="T70" fmla="*/ 32 w 200"/>
              <a:gd name="T71" fmla="*/ 144 h 200"/>
              <a:gd name="T72" fmla="*/ 56 w 200"/>
              <a:gd name="T73" fmla="*/ 92 h 200"/>
              <a:gd name="T74" fmla="*/ 0 w 200"/>
              <a:gd name="T75" fmla="*/ 36 h 200"/>
              <a:gd name="T76" fmla="*/ 28 w 200"/>
              <a:gd name="T77" fmla="*/ 56 h 200"/>
              <a:gd name="T78" fmla="*/ 140 w 200"/>
              <a:gd name="T79" fmla="*/ 16 h 200"/>
              <a:gd name="T80" fmla="*/ 172 w 200"/>
              <a:gd name="T81" fmla="*/ 16 h 200"/>
              <a:gd name="T82" fmla="*/ 200 w 200"/>
              <a:gd name="T83" fmla="*/ 80 h 200"/>
              <a:gd name="T84" fmla="*/ 144 w 200"/>
              <a:gd name="T85" fmla="*/ 12 h 200"/>
              <a:gd name="T86" fmla="*/ 168 w 200"/>
              <a:gd name="T87" fmla="*/ 52 h 200"/>
              <a:gd name="T88" fmla="*/ 32 w 200"/>
              <a:gd name="T89" fmla="*/ 12 h 200"/>
              <a:gd name="T90" fmla="*/ 56 w 200"/>
              <a:gd name="T91" fmla="*/ 52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00" h="200">
                <a:moveTo>
                  <a:pt x="180" y="200"/>
                </a:moveTo>
                <a:cubicBezTo>
                  <a:pt x="20" y="200"/>
                  <a:pt x="20" y="200"/>
                  <a:pt x="20" y="200"/>
                </a:cubicBezTo>
                <a:cubicBezTo>
                  <a:pt x="9" y="200"/>
                  <a:pt x="0" y="191"/>
                  <a:pt x="0" y="180"/>
                </a:cubicBezTo>
                <a:cubicBezTo>
                  <a:pt x="0" y="88"/>
                  <a:pt x="0" y="88"/>
                  <a:pt x="0" y="88"/>
                </a:cubicBezTo>
                <a:cubicBezTo>
                  <a:pt x="13" y="88"/>
                  <a:pt x="13" y="88"/>
                  <a:pt x="13" y="88"/>
                </a:cubicBezTo>
                <a:cubicBezTo>
                  <a:pt x="12" y="123"/>
                  <a:pt x="12" y="168"/>
                  <a:pt x="12" y="168"/>
                </a:cubicBezTo>
                <a:cubicBezTo>
                  <a:pt x="12" y="179"/>
                  <a:pt x="25" y="188"/>
                  <a:pt x="36" y="188"/>
                </a:cubicBezTo>
                <a:cubicBezTo>
                  <a:pt x="164" y="188"/>
                  <a:pt x="164" y="188"/>
                  <a:pt x="164" y="188"/>
                </a:cubicBezTo>
                <a:cubicBezTo>
                  <a:pt x="175" y="188"/>
                  <a:pt x="188" y="179"/>
                  <a:pt x="188" y="168"/>
                </a:cubicBezTo>
                <a:cubicBezTo>
                  <a:pt x="188" y="168"/>
                  <a:pt x="188" y="122"/>
                  <a:pt x="188" y="88"/>
                </a:cubicBezTo>
                <a:cubicBezTo>
                  <a:pt x="200" y="88"/>
                  <a:pt x="200" y="88"/>
                  <a:pt x="200" y="88"/>
                </a:cubicBezTo>
                <a:cubicBezTo>
                  <a:pt x="200" y="180"/>
                  <a:pt x="200" y="180"/>
                  <a:pt x="200" y="180"/>
                </a:cubicBezTo>
                <a:cubicBezTo>
                  <a:pt x="200" y="191"/>
                  <a:pt x="191" y="200"/>
                  <a:pt x="180" y="200"/>
                </a:cubicBezTo>
                <a:close/>
                <a:moveTo>
                  <a:pt x="60" y="88"/>
                </a:moveTo>
                <a:cubicBezTo>
                  <a:pt x="84" y="88"/>
                  <a:pt x="84" y="88"/>
                  <a:pt x="84" y="88"/>
                </a:cubicBezTo>
                <a:cubicBezTo>
                  <a:pt x="88" y="88"/>
                  <a:pt x="88" y="88"/>
                  <a:pt x="88" y="88"/>
                </a:cubicBezTo>
                <a:cubicBezTo>
                  <a:pt x="112" y="88"/>
                  <a:pt x="112" y="88"/>
                  <a:pt x="112" y="88"/>
                </a:cubicBezTo>
                <a:cubicBezTo>
                  <a:pt x="116" y="88"/>
                  <a:pt x="116" y="88"/>
                  <a:pt x="116" y="88"/>
                </a:cubicBezTo>
                <a:cubicBezTo>
                  <a:pt x="140" y="88"/>
                  <a:pt x="140" y="88"/>
                  <a:pt x="140" y="88"/>
                </a:cubicBezTo>
                <a:cubicBezTo>
                  <a:pt x="144" y="88"/>
                  <a:pt x="144" y="88"/>
                  <a:pt x="144" y="88"/>
                </a:cubicBezTo>
                <a:cubicBezTo>
                  <a:pt x="168" y="88"/>
                  <a:pt x="168" y="88"/>
                  <a:pt x="168" y="88"/>
                </a:cubicBezTo>
                <a:cubicBezTo>
                  <a:pt x="172" y="88"/>
                  <a:pt x="172" y="88"/>
                  <a:pt x="172" y="88"/>
                </a:cubicBezTo>
                <a:cubicBezTo>
                  <a:pt x="172" y="176"/>
                  <a:pt x="172" y="176"/>
                  <a:pt x="172" y="176"/>
                </a:cubicBezTo>
                <a:cubicBezTo>
                  <a:pt x="168" y="176"/>
                  <a:pt x="168" y="176"/>
                  <a:pt x="168" y="176"/>
                </a:cubicBezTo>
                <a:cubicBezTo>
                  <a:pt x="144" y="176"/>
                  <a:pt x="144" y="176"/>
                  <a:pt x="144" y="176"/>
                </a:cubicBezTo>
                <a:cubicBezTo>
                  <a:pt x="140" y="176"/>
                  <a:pt x="140" y="176"/>
                  <a:pt x="140" y="176"/>
                </a:cubicBezTo>
                <a:cubicBezTo>
                  <a:pt x="116" y="176"/>
                  <a:pt x="116" y="176"/>
                  <a:pt x="116" y="176"/>
                </a:cubicBezTo>
                <a:cubicBezTo>
                  <a:pt x="112" y="176"/>
                  <a:pt x="112" y="176"/>
                  <a:pt x="112" y="176"/>
                </a:cubicBezTo>
                <a:cubicBezTo>
                  <a:pt x="88" y="176"/>
                  <a:pt x="88" y="176"/>
                  <a:pt x="88" y="176"/>
                </a:cubicBezTo>
                <a:cubicBezTo>
                  <a:pt x="84" y="176"/>
                  <a:pt x="84" y="176"/>
                  <a:pt x="84" y="176"/>
                </a:cubicBezTo>
                <a:cubicBezTo>
                  <a:pt x="60" y="176"/>
                  <a:pt x="60" y="176"/>
                  <a:pt x="60" y="176"/>
                </a:cubicBezTo>
                <a:cubicBezTo>
                  <a:pt x="56" y="176"/>
                  <a:pt x="56" y="176"/>
                  <a:pt x="56" y="176"/>
                </a:cubicBezTo>
                <a:cubicBezTo>
                  <a:pt x="32" y="176"/>
                  <a:pt x="32" y="176"/>
                  <a:pt x="32" y="176"/>
                </a:cubicBezTo>
                <a:cubicBezTo>
                  <a:pt x="28" y="176"/>
                  <a:pt x="28" y="176"/>
                  <a:pt x="28" y="176"/>
                </a:cubicBezTo>
                <a:cubicBezTo>
                  <a:pt x="28" y="88"/>
                  <a:pt x="28" y="88"/>
                  <a:pt x="28" y="88"/>
                </a:cubicBezTo>
                <a:cubicBezTo>
                  <a:pt x="32" y="88"/>
                  <a:pt x="32" y="88"/>
                  <a:pt x="32" y="88"/>
                </a:cubicBezTo>
                <a:cubicBezTo>
                  <a:pt x="56" y="88"/>
                  <a:pt x="56" y="88"/>
                  <a:pt x="56" y="88"/>
                </a:cubicBezTo>
                <a:lnTo>
                  <a:pt x="60" y="88"/>
                </a:lnTo>
                <a:close/>
                <a:moveTo>
                  <a:pt x="144" y="172"/>
                </a:moveTo>
                <a:cubicBezTo>
                  <a:pt x="168" y="172"/>
                  <a:pt x="168" y="172"/>
                  <a:pt x="168" y="172"/>
                </a:cubicBezTo>
                <a:cubicBezTo>
                  <a:pt x="168" y="148"/>
                  <a:pt x="168" y="148"/>
                  <a:pt x="168" y="148"/>
                </a:cubicBezTo>
                <a:cubicBezTo>
                  <a:pt x="144" y="148"/>
                  <a:pt x="144" y="148"/>
                  <a:pt x="144" y="148"/>
                </a:cubicBezTo>
                <a:lnTo>
                  <a:pt x="144" y="172"/>
                </a:lnTo>
                <a:close/>
                <a:moveTo>
                  <a:pt x="144" y="144"/>
                </a:moveTo>
                <a:cubicBezTo>
                  <a:pt x="168" y="144"/>
                  <a:pt x="168" y="144"/>
                  <a:pt x="168" y="144"/>
                </a:cubicBezTo>
                <a:cubicBezTo>
                  <a:pt x="168" y="120"/>
                  <a:pt x="168" y="120"/>
                  <a:pt x="168" y="120"/>
                </a:cubicBezTo>
                <a:cubicBezTo>
                  <a:pt x="144" y="120"/>
                  <a:pt x="144" y="120"/>
                  <a:pt x="144" y="120"/>
                </a:cubicBezTo>
                <a:lnTo>
                  <a:pt x="144" y="144"/>
                </a:lnTo>
                <a:close/>
                <a:moveTo>
                  <a:pt x="144" y="116"/>
                </a:moveTo>
                <a:cubicBezTo>
                  <a:pt x="168" y="116"/>
                  <a:pt x="168" y="116"/>
                  <a:pt x="168" y="116"/>
                </a:cubicBezTo>
                <a:cubicBezTo>
                  <a:pt x="168" y="92"/>
                  <a:pt x="168" y="92"/>
                  <a:pt x="168" y="92"/>
                </a:cubicBezTo>
                <a:cubicBezTo>
                  <a:pt x="144" y="92"/>
                  <a:pt x="144" y="92"/>
                  <a:pt x="144" y="92"/>
                </a:cubicBezTo>
                <a:lnTo>
                  <a:pt x="144" y="116"/>
                </a:lnTo>
                <a:close/>
                <a:moveTo>
                  <a:pt x="116" y="172"/>
                </a:moveTo>
                <a:cubicBezTo>
                  <a:pt x="140" y="172"/>
                  <a:pt x="140" y="172"/>
                  <a:pt x="140" y="172"/>
                </a:cubicBezTo>
                <a:cubicBezTo>
                  <a:pt x="140" y="148"/>
                  <a:pt x="140" y="148"/>
                  <a:pt x="140" y="148"/>
                </a:cubicBezTo>
                <a:cubicBezTo>
                  <a:pt x="116" y="148"/>
                  <a:pt x="116" y="148"/>
                  <a:pt x="116" y="148"/>
                </a:cubicBezTo>
                <a:lnTo>
                  <a:pt x="116" y="172"/>
                </a:lnTo>
                <a:close/>
                <a:moveTo>
                  <a:pt x="116" y="144"/>
                </a:moveTo>
                <a:cubicBezTo>
                  <a:pt x="140" y="144"/>
                  <a:pt x="140" y="144"/>
                  <a:pt x="140" y="144"/>
                </a:cubicBezTo>
                <a:cubicBezTo>
                  <a:pt x="140" y="120"/>
                  <a:pt x="140" y="120"/>
                  <a:pt x="140" y="120"/>
                </a:cubicBezTo>
                <a:cubicBezTo>
                  <a:pt x="116" y="120"/>
                  <a:pt x="116" y="120"/>
                  <a:pt x="116" y="120"/>
                </a:cubicBezTo>
                <a:lnTo>
                  <a:pt x="116" y="144"/>
                </a:lnTo>
                <a:close/>
                <a:moveTo>
                  <a:pt x="116" y="116"/>
                </a:moveTo>
                <a:cubicBezTo>
                  <a:pt x="140" y="116"/>
                  <a:pt x="140" y="116"/>
                  <a:pt x="140" y="116"/>
                </a:cubicBezTo>
                <a:cubicBezTo>
                  <a:pt x="140" y="92"/>
                  <a:pt x="140" y="92"/>
                  <a:pt x="140" y="92"/>
                </a:cubicBezTo>
                <a:cubicBezTo>
                  <a:pt x="116" y="92"/>
                  <a:pt x="116" y="92"/>
                  <a:pt x="116" y="92"/>
                </a:cubicBezTo>
                <a:lnTo>
                  <a:pt x="116" y="116"/>
                </a:lnTo>
                <a:close/>
                <a:moveTo>
                  <a:pt x="88" y="172"/>
                </a:moveTo>
                <a:cubicBezTo>
                  <a:pt x="112" y="172"/>
                  <a:pt x="112" y="172"/>
                  <a:pt x="112" y="172"/>
                </a:cubicBezTo>
                <a:cubicBezTo>
                  <a:pt x="112" y="148"/>
                  <a:pt x="112" y="148"/>
                  <a:pt x="112" y="148"/>
                </a:cubicBezTo>
                <a:cubicBezTo>
                  <a:pt x="88" y="148"/>
                  <a:pt x="88" y="148"/>
                  <a:pt x="88" y="148"/>
                </a:cubicBezTo>
                <a:lnTo>
                  <a:pt x="88" y="172"/>
                </a:lnTo>
                <a:close/>
                <a:moveTo>
                  <a:pt x="88" y="144"/>
                </a:moveTo>
                <a:cubicBezTo>
                  <a:pt x="112" y="144"/>
                  <a:pt x="112" y="144"/>
                  <a:pt x="112" y="144"/>
                </a:cubicBezTo>
                <a:cubicBezTo>
                  <a:pt x="112" y="120"/>
                  <a:pt x="112" y="120"/>
                  <a:pt x="112" y="120"/>
                </a:cubicBezTo>
                <a:cubicBezTo>
                  <a:pt x="88" y="120"/>
                  <a:pt x="88" y="120"/>
                  <a:pt x="88" y="120"/>
                </a:cubicBezTo>
                <a:lnTo>
                  <a:pt x="88" y="144"/>
                </a:lnTo>
                <a:close/>
                <a:moveTo>
                  <a:pt x="88" y="116"/>
                </a:moveTo>
                <a:cubicBezTo>
                  <a:pt x="112" y="116"/>
                  <a:pt x="112" y="116"/>
                  <a:pt x="112" y="116"/>
                </a:cubicBezTo>
                <a:cubicBezTo>
                  <a:pt x="112" y="92"/>
                  <a:pt x="112" y="92"/>
                  <a:pt x="112" y="92"/>
                </a:cubicBezTo>
                <a:cubicBezTo>
                  <a:pt x="88" y="92"/>
                  <a:pt x="88" y="92"/>
                  <a:pt x="88" y="92"/>
                </a:cubicBezTo>
                <a:lnTo>
                  <a:pt x="88" y="116"/>
                </a:lnTo>
                <a:close/>
                <a:moveTo>
                  <a:pt x="60" y="172"/>
                </a:moveTo>
                <a:cubicBezTo>
                  <a:pt x="84" y="172"/>
                  <a:pt x="84" y="172"/>
                  <a:pt x="84" y="172"/>
                </a:cubicBezTo>
                <a:cubicBezTo>
                  <a:pt x="84" y="148"/>
                  <a:pt x="84" y="148"/>
                  <a:pt x="84" y="148"/>
                </a:cubicBezTo>
                <a:cubicBezTo>
                  <a:pt x="60" y="148"/>
                  <a:pt x="60" y="148"/>
                  <a:pt x="60" y="148"/>
                </a:cubicBezTo>
                <a:lnTo>
                  <a:pt x="60" y="172"/>
                </a:lnTo>
                <a:close/>
                <a:moveTo>
                  <a:pt x="60" y="144"/>
                </a:moveTo>
                <a:cubicBezTo>
                  <a:pt x="84" y="144"/>
                  <a:pt x="84" y="144"/>
                  <a:pt x="84" y="144"/>
                </a:cubicBezTo>
                <a:cubicBezTo>
                  <a:pt x="84" y="120"/>
                  <a:pt x="84" y="120"/>
                  <a:pt x="84" y="120"/>
                </a:cubicBezTo>
                <a:cubicBezTo>
                  <a:pt x="60" y="120"/>
                  <a:pt x="60" y="120"/>
                  <a:pt x="60" y="120"/>
                </a:cubicBezTo>
                <a:lnTo>
                  <a:pt x="60" y="144"/>
                </a:lnTo>
                <a:close/>
                <a:moveTo>
                  <a:pt x="60" y="116"/>
                </a:moveTo>
                <a:cubicBezTo>
                  <a:pt x="84" y="116"/>
                  <a:pt x="84" y="116"/>
                  <a:pt x="84" y="116"/>
                </a:cubicBezTo>
                <a:cubicBezTo>
                  <a:pt x="84" y="92"/>
                  <a:pt x="84" y="92"/>
                  <a:pt x="84" y="92"/>
                </a:cubicBezTo>
                <a:cubicBezTo>
                  <a:pt x="60" y="92"/>
                  <a:pt x="60" y="92"/>
                  <a:pt x="60" y="92"/>
                </a:cubicBezTo>
                <a:lnTo>
                  <a:pt x="60" y="116"/>
                </a:lnTo>
                <a:close/>
                <a:moveTo>
                  <a:pt x="32" y="172"/>
                </a:moveTo>
                <a:cubicBezTo>
                  <a:pt x="56" y="172"/>
                  <a:pt x="56" y="172"/>
                  <a:pt x="56" y="172"/>
                </a:cubicBezTo>
                <a:cubicBezTo>
                  <a:pt x="56" y="148"/>
                  <a:pt x="56" y="148"/>
                  <a:pt x="56" y="148"/>
                </a:cubicBezTo>
                <a:cubicBezTo>
                  <a:pt x="32" y="148"/>
                  <a:pt x="32" y="148"/>
                  <a:pt x="32" y="148"/>
                </a:cubicBezTo>
                <a:lnTo>
                  <a:pt x="32" y="172"/>
                </a:lnTo>
                <a:close/>
                <a:moveTo>
                  <a:pt x="32" y="144"/>
                </a:moveTo>
                <a:cubicBezTo>
                  <a:pt x="56" y="144"/>
                  <a:pt x="56" y="144"/>
                  <a:pt x="56" y="144"/>
                </a:cubicBezTo>
                <a:cubicBezTo>
                  <a:pt x="56" y="120"/>
                  <a:pt x="56" y="120"/>
                  <a:pt x="56" y="120"/>
                </a:cubicBezTo>
                <a:cubicBezTo>
                  <a:pt x="32" y="120"/>
                  <a:pt x="32" y="120"/>
                  <a:pt x="32" y="120"/>
                </a:cubicBezTo>
                <a:lnTo>
                  <a:pt x="32" y="144"/>
                </a:lnTo>
                <a:close/>
                <a:moveTo>
                  <a:pt x="32" y="116"/>
                </a:moveTo>
                <a:cubicBezTo>
                  <a:pt x="56" y="116"/>
                  <a:pt x="56" y="116"/>
                  <a:pt x="56" y="116"/>
                </a:cubicBezTo>
                <a:cubicBezTo>
                  <a:pt x="56" y="92"/>
                  <a:pt x="56" y="92"/>
                  <a:pt x="56" y="92"/>
                </a:cubicBezTo>
                <a:cubicBezTo>
                  <a:pt x="32" y="92"/>
                  <a:pt x="32" y="92"/>
                  <a:pt x="32" y="92"/>
                </a:cubicBezTo>
                <a:lnTo>
                  <a:pt x="32" y="116"/>
                </a:lnTo>
                <a:close/>
                <a:moveTo>
                  <a:pt x="0" y="36"/>
                </a:moveTo>
                <a:cubicBezTo>
                  <a:pt x="0" y="25"/>
                  <a:pt x="9" y="16"/>
                  <a:pt x="20" y="16"/>
                </a:cubicBezTo>
                <a:cubicBezTo>
                  <a:pt x="28" y="16"/>
                  <a:pt x="28" y="16"/>
                  <a:pt x="28" y="16"/>
                </a:cubicBezTo>
                <a:cubicBezTo>
                  <a:pt x="28" y="56"/>
                  <a:pt x="28" y="56"/>
                  <a:pt x="28" y="56"/>
                </a:cubicBezTo>
                <a:cubicBezTo>
                  <a:pt x="44" y="56"/>
                  <a:pt x="44" y="56"/>
                  <a:pt x="60" y="56"/>
                </a:cubicBezTo>
                <a:cubicBezTo>
                  <a:pt x="60" y="16"/>
                  <a:pt x="60" y="16"/>
                  <a:pt x="60" y="16"/>
                </a:cubicBezTo>
                <a:cubicBezTo>
                  <a:pt x="140" y="16"/>
                  <a:pt x="140" y="16"/>
                  <a:pt x="140" y="16"/>
                </a:cubicBezTo>
                <a:cubicBezTo>
                  <a:pt x="140" y="56"/>
                  <a:pt x="140" y="56"/>
                  <a:pt x="140" y="56"/>
                </a:cubicBezTo>
                <a:cubicBezTo>
                  <a:pt x="156" y="56"/>
                  <a:pt x="156" y="56"/>
                  <a:pt x="172" y="56"/>
                </a:cubicBezTo>
                <a:cubicBezTo>
                  <a:pt x="172" y="16"/>
                  <a:pt x="172" y="16"/>
                  <a:pt x="172" y="16"/>
                </a:cubicBezTo>
                <a:cubicBezTo>
                  <a:pt x="180" y="16"/>
                  <a:pt x="180" y="16"/>
                  <a:pt x="180" y="16"/>
                </a:cubicBezTo>
                <a:cubicBezTo>
                  <a:pt x="191" y="16"/>
                  <a:pt x="200" y="25"/>
                  <a:pt x="200" y="36"/>
                </a:cubicBezTo>
                <a:cubicBezTo>
                  <a:pt x="200" y="80"/>
                  <a:pt x="200" y="80"/>
                  <a:pt x="200" y="80"/>
                </a:cubicBezTo>
                <a:cubicBezTo>
                  <a:pt x="115" y="80"/>
                  <a:pt x="96" y="80"/>
                  <a:pt x="0" y="80"/>
                </a:cubicBezTo>
                <a:lnTo>
                  <a:pt x="0" y="36"/>
                </a:lnTo>
                <a:close/>
                <a:moveTo>
                  <a:pt x="144" y="12"/>
                </a:moveTo>
                <a:cubicBezTo>
                  <a:pt x="144" y="5"/>
                  <a:pt x="150" y="0"/>
                  <a:pt x="156" y="0"/>
                </a:cubicBezTo>
                <a:cubicBezTo>
                  <a:pt x="163" y="0"/>
                  <a:pt x="168" y="5"/>
                  <a:pt x="168" y="12"/>
                </a:cubicBezTo>
                <a:cubicBezTo>
                  <a:pt x="168" y="52"/>
                  <a:pt x="168" y="52"/>
                  <a:pt x="168" y="52"/>
                </a:cubicBezTo>
                <a:cubicBezTo>
                  <a:pt x="168" y="52"/>
                  <a:pt x="159" y="52"/>
                  <a:pt x="144" y="52"/>
                </a:cubicBezTo>
                <a:cubicBezTo>
                  <a:pt x="144" y="45"/>
                  <a:pt x="144" y="12"/>
                  <a:pt x="144" y="12"/>
                </a:cubicBezTo>
                <a:close/>
                <a:moveTo>
                  <a:pt x="32" y="12"/>
                </a:moveTo>
                <a:cubicBezTo>
                  <a:pt x="32" y="5"/>
                  <a:pt x="38" y="0"/>
                  <a:pt x="44" y="0"/>
                </a:cubicBezTo>
                <a:cubicBezTo>
                  <a:pt x="51" y="0"/>
                  <a:pt x="56" y="5"/>
                  <a:pt x="56" y="12"/>
                </a:cubicBezTo>
                <a:cubicBezTo>
                  <a:pt x="56" y="52"/>
                  <a:pt x="56" y="52"/>
                  <a:pt x="56" y="52"/>
                </a:cubicBezTo>
                <a:cubicBezTo>
                  <a:pt x="56" y="52"/>
                  <a:pt x="43" y="52"/>
                  <a:pt x="32" y="52"/>
                </a:cubicBezTo>
                <a:cubicBezTo>
                  <a:pt x="32" y="54"/>
                  <a:pt x="32" y="12"/>
                  <a:pt x="32" y="12"/>
                </a:cubicBezTo>
                <a:close/>
              </a:path>
            </a:pathLst>
          </a:custGeom>
          <a:solidFill>
            <a:srgbClr val="4444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1076012" y="2396616"/>
            <a:ext cx="2403843" cy="1067659"/>
            <a:chOff x="283598" y="1906534"/>
            <a:chExt cx="2403843" cy="1067659"/>
          </a:xfrm>
        </p:grpSpPr>
        <p:sp>
          <p:nvSpPr>
            <p:cNvPr id="44" name="文本框 43"/>
            <p:cNvSpPr txBox="1"/>
            <p:nvPr/>
          </p:nvSpPr>
          <p:spPr>
            <a:xfrm>
              <a:off x="283598" y="2190603"/>
              <a:ext cx="2403843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5" name="文本框 44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1076012" y="4236430"/>
            <a:ext cx="2403843" cy="1067659"/>
            <a:chOff x="283598" y="1906534"/>
            <a:chExt cx="2403843" cy="1067659"/>
          </a:xfrm>
        </p:grpSpPr>
        <p:sp>
          <p:nvSpPr>
            <p:cNvPr id="47" name="文本框 46"/>
            <p:cNvSpPr txBox="1"/>
            <p:nvPr/>
          </p:nvSpPr>
          <p:spPr>
            <a:xfrm>
              <a:off x="283598" y="2190603"/>
              <a:ext cx="2403843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48" name="文本框 47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3867509" y="2396616"/>
            <a:ext cx="2403843" cy="1067659"/>
            <a:chOff x="283598" y="1906534"/>
            <a:chExt cx="2403843" cy="1067659"/>
          </a:xfrm>
        </p:grpSpPr>
        <p:sp>
          <p:nvSpPr>
            <p:cNvPr id="56" name="文本框 55"/>
            <p:cNvSpPr txBox="1"/>
            <p:nvPr/>
          </p:nvSpPr>
          <p:spPr>
            <a:xfrm>
              <a:off x="283598" y="2190603"/>
              <a:ext cx="2403843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57" name="文本框 56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3867509" y="4236430"/>
            <a:ext cx="2403843" cy="1067659"/>
            <a:chOff x="283598" y="1906534"/>
            <a:chExt cx="2403843" cy="1067659"/>
          </a:xfrm>
        </p:grpSpPr>
        <p:sp>
          <p:nvSpPr>
            <p:cNvPr id="59" name="文本框 58"/>
            <p:cNvSpPr txBox="1"/>
            <p:nvPr/>
          </p:nvSpPr>
          <p:spPr>
            <a:xfrm>
              <a:off x="283598" y="2190603"/>
              <a:ext cx="2403843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ym typeface="HarmonyOS Sans SC Light" panose="00000400000000000000" pitchFamily="2" charset="-122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283599" y="1906534"/>
              <a:ext cx="2235567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6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HarmonyOS Sans SC Light" panose="00000400000000000000" pitchFamily="2" charset="-122"/>
                </a:rPr>
                <a:t>填写标题内容</a:t>
              </a:r>
              <a:endParaRPr lang="zh-CN" altLang="en-US"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dur="50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平行四边形 90"/>
          <p:cNvSpPr/>
          <p:nvPr/>
        </p:nvSpPr>
        <p:spPr>
          <a:xfrm rot="21040657">
            <a:off x="1043990" y="-20335"/>
            <a:ext cx="3487890" cy="547738"/>
          </a:xfrm>
          <a:prstGeom prst="parallelogram">
            <a:avLst/>
          </a:prstGeom>
          <a:gradFill>
            <a:gsLst>
              <a:gs pos="0">
                <a:srgbClr val="F5D510"/>
              </a:gs>
              <a:gs pos="10000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文本框 78"/>
          <p:cNvSpPr txBox="1"/>
          <p:nvPr/>
        </p:nvSpPr>
        <p:spPr>
          <a:xfrm rot="21059786">
            <a:off x="279750" y="248205"/>
            <a:ext cx="999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i="1">
                <a:solidFill>
                  <a:srgbClr val="34B7C7"/>
                </a:solidFill>
                <a:latin typeface="江城律动宋" panose="02020700000000000000" pitchFamily="18" charset="-122"/>
                <a:ea typeface="江城律动宋" panose="02020700000000000000" pitchFamily="18" charset="-122"/>
              </a:rPr>
              <a:t>02</a:t>
            </a:r>
            <a:endParaRPr lang="zh-CN" altLang="en-US" sz="4000" i="1">
              <a:solidFill>
                <a:srgbClr val="34B7C7"/>
              </a:solidFill>
              <a:latin typeface="江城律动宋" panose="02020700000000000000" pitchFamily="18" charset="-122"/>
              <a:ea typeface="江城律动宋" panose="02020700000000000000" pitchFamily="18" charset="-122"/>
            </a:endParaRPr>
          </a:p>
        </p:txBody>
      </p:sp>
      <p:sp>
        <p:nvSpPr>
          <p:cNvPr id="94" name="平行四边形 93"/>
          <p:cNvSpPr/>
          <p:nvPr/>
        </p:nvSpPr>
        <p:spPr>
          <a:xfrm rot="21040657">
            <a:off x="-898508" y="489032"/>
            <a:ext cx="1142223" cy="226233"/>
          </a:xfrm>
          <a:prstGeom prst="parallelogram">
            <a:avLst/>
          </a:prstGeom>
          <a:gradFill>
            <a:gsLst>
              <a:gs pos="100000">
                <a:srgbClr val="34B7CA"/>
              </a:gs>
              <a:gs pos="0">
                <a:srgbClr val="F5D51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9" name="文本框 18"/>
          <p:cNvSpPr txBox="1"/>
          <p:nvPr/>
        </p:nvSpPr>
        <p:spPr>
          <a:xfrm>
            <a:off x="1227213" y="387231"/>
            <a:ext cx="2818304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在此输入填写标题内容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Freeform 9"/>
          <p:cNvSpPr/>
          <p:nvPr/>
        </p:nvSpPr>
        <p:spPr bwMode="auto">
          <a:xfrm rot="5400000">
            <a:off x="8301993" y="2513440"/>
            <a:ext cx="660757" cy="843626"/>
          </a:xfrm>
          <a:custGeom>
            <a:gdLst>
              <a:gd name="T0" fmla="*/ 63 w 330"/>
              <a:gd name="T1" fmla="*/ 113 h 289"/>
              <a:gd name="T2" fmla="*/ 141 w 330"/>
              <a:gd name="T3" fmla="*/ 54 h 289"/>
              <a:gd name="T4" fmla="*/ 188 w 330"/>
              <a:gd name="T5" fmla="*/ 37 h 289"/>
              <a:gd name="T6" fmla="*/ 213 w 330"/>
              <a:gd name="T7" fmla="*/ 32 h 289"/>
              <a:gd name="T8" fmla="*/ 226 w 330"/>
              <a:gd name="T9" fmla="*/ 30 h 289"/>
              <a:gd name="T10" fmla="*/ 232 w 330"/>
              <a:gd name="T11" fmla="*/ 29 h 289"/>
              <a:gd name="T12" fmla="*/ 238 w 330"/>
              <a:gd name="T13" fmla="*/ 29 h 289"/>
              <a:gd name="T14" fmla="*/ 239 w 330"/>
              <a:gd name="T15" fmla="*/ 29 h 289"/>
              <a:gd name="T16" fmla="*/ 239 w 330"/>
              <a:gd name="T17" fmla="*/ 0 h 289"/>
              <a:gd name="T18" fmla="*/ 330 w 330"/>
              <a:gd name="T19" fmla="*/ 52 h 289"/>
              <a:gd name="T20" fmla="*/ 239 w 330"/>
              <a:gd name="T21" fmla="*/ 105 h 289"/>
              <a:gd name="T22" fmla="*/ 239 w 330"/>
              <a:gd name="T23" fmla="*/ 76 h 289"/>
              <a:gd name="T24" fmla="*/ 233 w 330"/>
              <a:gd name="T25" fmla="*/ 76 h 289"/>
              <a:gd name="T26" fmla="*/ 228 w 330"/>
              <a:gd name="T27" fmla="*/ 75 h 289"/>
              <a:gd name="T28" fmla="*/ 217 w 330"/>
              <a:gd name="T29" fmla="*/ 75 h 289"/>
              <a:gd name="T30" fmla="*/ 196 w 330"/>
              <a:gd name="T31" fmla="*/ 77 h 289"/>
              <a:gd name="T32" fmla="*/ 155 w 330"/>
              <a:gd name="T33" fmla="*/ 87 h 289"/>
              <a:gd name="T34" fmla="*/ 79 w 330"/>
              <a:gd name="T35" fmla="*/ 130 h 289"/>
              <a:gd name="T36" fmla="*/ 25 w 330"/>
              <a:gd name="T37" fmla="*/ 201 h 289"/>
              <a:gd name="T38" fmla="*/ 2 w 330"/>
              <a:gd name="T39" fmla="*/ 289 h 289"/>
              <a:gd name="T40" fmla="*/ 14 w 330"/>
              <a:gd name="T41" fmla="*/ 196 h 289"/>
              <a:gd name="T42" fmla="*/ 63 w 330"/>
              <a:gd name="T43" fmla="*/ 113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330" h="289">
                <a:moveTo>
                  <a:pt x="63" y="113"/>
                </a:moveTo>
                <a:cubicBezTo>
                  <a:pt x="84" y="89"/>
                  <a:pt x="111" y="69"/>
                  <a:pt x="141" y="54"/>
                </a:cubicBezTo>
                <a:cubicBezTo>
                  <a:pt x="156" y="47"/>
                  <a:pt x="172" y="41"/>
                  <a:pt x="188" y="37"/>
                </a:cubicBezTo>
                <a:cubicBezTo>
                  <a:pt x="196" y="35"/>
                  <a:pt x="205" y="33"/>
                  <a:pt x="213" y="32"/>
                </a:cubicBezTo>
                <a:cubicBezTo>
                  <a:pt x="217" y="31"/>
                  <a:pt x="222" y="30"/>
                  <a:pt x="226" y="30"/>
                </a:cubicBezTo>
                <a:cubicBezTo>
                  <a:pt x="228" y="30"/>
                  <a:pt x="230" y="29"/>
                  <a:pt x="232" y="29"/>
                </a:cubicBezTo>
                <a:cubicBezTo>
                  <a:pt x="238" y="29"/>
                  <a:pt x="238" y="29"/>
                  <a:pt x="238" y="29"/>
                </a:cubicBezTo>
                <a:cubicBezTo>
                  <a:pt x="239" y="29"/>
                  <a:pt x="239" y="29"/>
                  <a:pt x="239" y="29"/>
                </a:cubicBezTo>
                <a:cubicBezTo>
                  <a:pt x="239" y="0"/>
                  <a:pt x="239" y="0"/>
                  <a:pt x="239" y="0"/>
                </a:cubicBezTo>
                <a:cubicBezTo>
                  <a:pt x="330" y="52"/>
                  <a:pt x="330" y="52"/>
                  <a:pt x="330" y="52"/>
                </a:cubicBezTo>
                <a:cubicBezTo>
                  <a:pt x="239" y="105"/>
                  <a:pt x="239" y="105"/>
                  <a:pt x="239" y="105"/>
                </a:cubicBezTo>
                <a:cubicBezTo>
                  <a:pt x="239" y="76"/>
                  <a:pt x="239" y="76"/>
                  <a:pt x="239" y="76"/>
                </a:cubicBezTo>
                <a:cubicBezTo>
                  <a:pt x="233" y="76"/>
                  <a:pt x="233" y="76"/>
                  <a:pt x="233" y="76"/>
                </a:cubicBezTo>
                <a:cubicBezTo>
                  <a:pt x="232" y="76"/>
                  <a:pt x="230" y="75"/>
                  <a:pt x="228" y="75"/>
                </a:cubicBezTo>
                <a:cubicBezTo>
                  <a:pt x="224" y="75"/>
                  <a:pt x="221" y="75"/>
                  <a:pt x="217" y="75"/>
                </a:cubicBezTo>
                <a:cubicBezTo>
                  <a:pt x="210" y="76"/>
                  <a:pt x="203" y="76"/>
                  <a:pt x="196" y="77"/>
                </a:cubicBezTo>
                <a:cubicBezTo>
                  <a:pt x="182" y="79"/>
                  <a:pt x="168" y="82"/>
                  <a:pt x="155" y="87"/>
                </a:cubicBezTo>
                <a:cubicBezTo>
                  <a:pt x="127" y="96"/>
                  <a:pt x="102" y="111"/>
                  <a:pt x="79" y="130"/>
                </a:cubicBezTo>
                <a:cubicBezTo>
                  <a:pt x="57" y="150"/>
                  <a:pt x="38" y="174"/>
                  <a:pt x="25" y="201"/>
                </a:cubicBezTo>
                <a:cubicBezTo>
                  <a:pt x="11" y="228"/>
                  <a:pt x="3" y="258"/>
                  <a:pt x="2" y="289"/>
                </a:cubicBezTo>
                <a:cubicBezTo>
                  <a:pt x="0" y="258"/>
                  <a:pt x="4" y="227"/>
                  <a:pt x="14" y="196"/>
                </a:cubicBezTo>
                <a:cubicBezTo>
                  <a:pt x="24" y="166"/>
                  <a:pt x="41" y="138"/>
                  <a:pt x="63" y="113"/>
                </a:cubicBezTo>
                <a:close/>
              </a:path>
            </a:pathLst>
          </a:cu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</a:endParaRPr>
          </a:p>
        </p:txBody>
      </p:sp>
      <p:sp>
        <p:nvSpPr>
          <p:cNvPr id="3" name="Freeform 11"/>
          <p:cNvSpPr/>
          <p:nvPr/>
        </p:nvSpPr>
        <p:spPr bwMode="auto">
          <a:xfrm rot="5400000">
            <a:off x="3256814" y="2513439"/>
            <a:ext cx="662449" cy="843626"/>
          </a:xfrm>
          <a:custGeom>
            <a:gdLst>
              <a:gd name="T0" fmla="*/ 239 w 331"/>
              <a:gd name="T1" fmla="*/ 213 h 289"/>
              <a:gd name="T2" fmla="*/ 234 w 331"/>
              <a:gd name="T3" fmla="*/ 213 h 289"/>
              <a:gd name="T4" fmla="*/ 229 w 331"/>
              <a:gd name="T5" fmla="*/ 214 h 289"/>
              <a:gd name="T6" fmla="*/ 218 w 331"/>
              <a:gd name="T7" fmla="*/ 214 h 289"/>
              <a:gd name="T8" fmla="*/ 197 w 331"/>
              <a:gd name="T9" fmla="*/ 212 h 289"/>
              <a:gd name="T10" fmla="*/ 155 w 331"/>
              <a:gd name="T11" fmla="*/ 202 h 289"/>
              <a:gd name="T12" fmla="*/ 80 w 331"/>
              <a:gd name="T13" fmla="*/ 159 h 289"/>
              <a:gd name="T14" fmla="*/ 25 w 331"/>
              <a:gd name="T15" fmla="*/ 88 h 289"/>
              <a:gd name="T16" fmla="*/ 2 w 331"/>
              <a:gd name="T17" fmla="*/ 0 h 289"/>
              <a:gd name="T18" fmla="*/ 15 w 331"/>
              <a:gd name="T19" fmla="*/ 93 h 289"/>
              <a:gd name="T20" fmla="*/ 63 w 331"/>
              <a:gd name="T21" fmla="*/ 176 h 289"/>
              <a:gd name="T22" fmla="*/ 142 w 331"/>
              <a:gd name="T23" fmla="*/ 235 h 289"/>
              <a:gd name="T24" fmla="*/ 189 w 331"/>
              <a:gd name="T25" fmla="*/ 252 h 289"/>
              <a:gd name="T26" fmla="*/ 214 w 331"/>
              <a:gd name="T27" fmla="*/ 257 h 289"/>
              <a:gd name="T28" fmla="*/ 226 w 331"/>
              <a:gd name="T29" fmla="*/ 259 h 289"/>
              <a:gd name="T30" fmla="*/ 233 w 331"/>
              <a:gd name="T31" fmla="*/ 260 h 289"/>
              <a:gd name="T32" fmla="*/ 239 w 331"/>
              <a:gd name="T33" fmla="*/ 260 h 289"/>
              <a:gd name="T34" fmla="*/ 239 w 331"/>
              <a:gd name="T35" fmla="*/ 260 h 289"/>
              <a:gd name="T36" fmla="*/ 239 w 331"/>
              <a:gd name="T37" fmla="*/ 289 h 289"/>
              <a:gd name="T38" fmla="*/ 331 w 331"/>
              <a:gd name="T39" fmla="*/ 237 h 289"/>
              <a:gd name="T40" fmla="*/ 239 w 331"/>
              <a:gd name="T41" fmla="*/ 184 h 289"/>
              <a:gd name="T42" fmla="*/ 239 w 331"/>
              <a:gd name="T43" fmla="*/ 213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331" h="289">
                <a:moveTo>
                  <a:pt x="239" y="213"/>
                </a:moveTo>
                <a:cubicBezTo>
                  <a:pt x="234" y="213"/>
                  <a:pt x="234" y="213"/>
                  <a:pt x="234" y="213"/>
                </a:cubicBezTo>
                <a:cubicBezTo>
                  <a:pt x="232" y="213"/>
                  <a:pt x="230" y="214"/>
                  <a:pt x="229" y="214"/>
                </a:cubicBezTo>
                <a:cubicBezTo>
                  <a:pt x="225" y="214"/>
                  <a:pt x="222" y="214"/>
                  <a:pt x="218" y="214"/>
                </a:cubicBezTo>
                <a:cubicBezTo>
                  <a:pt x="211" y="213"/>
                  <a:pt x="204" y="213"/>
                  <a:pt x="197" y="212"/>
                </a:cubicBezTo>
                <a:cubicBezTo>
                  <a:pt x="183" y="210"/>
                  <a:pt x="169" y="207"/>
                  <a:pt x="155" y="202"/>
                </a:cubicBezTo>
                <a:cubicBezTo>
                  <a:pt x="128" y="193"/>
                  <a:pt x="102" y="178"/>
                  <a:pt x="80" y="159"/>
                </a:cubicBezTo>
                <a:cubicBezTo>
                  <a:pt x="58" y="139"/>
                  <a:pt x="39" y="115"/>
                  <a:pt x="25" y="88"/>
                </a:cubicBezTo>
                <a:cubicBezTo>
                  <a:pt x="12" y="61"/>
                  <a:pt x="4" y="31"/>
                  <a:pt x="2" y="0"/>
                </a:cubicBezTo>
                <a:cubicBezTo>
                  <a:pt x="0" y="31"/>
                  <a:pt x="4" y="62"/>
                  <a:pt x="15" y="93"/>
                </a:cubicBezTo>
                <a:cubicBezTo>
                  <a:pt x="25" y="123"/>
                  <a:pt x="42" y="151"/>
                  <a:pt x="63" y="176"/>
                </a:cubicBezTo>
                <a:cubicBezTo>
                  <a:pt x="85" y="200"/>
                  <a:pt x="112" y="220"/>
                  <a:pt x="142" y="235"/>
                </a:cubicBezTo>
                <a:cubicBezTo>
                  <a:pt x="157" y="242"/>
                  <a:pt x="172" y="248"/>
                  <a:pt x="189" y="252"/>
                </a:cubicBezTo>
                <a:cubicBezTo>
                  <a:pt x="197" y="254"/>
                  <a:pt x="205" y="256"/>
                  <a:pt x="214" y="257"/>
                </a:cubicBezTo>
                <a:cubicBezTo>
                  <a:pt x="218" y="258"/>
                  <a:pt x="222" y="259"/>
                  <a:pt x="226" y="259"/>
                </a:cubicBezTo>
                <a:cubicBezTo>
                  <a:pt x="228" y="259"/>
                  <a:pt x="231" y="260"/>
                  <a:pt x="233" y="260"/>
                </a:cubicBezTo>
                <a:cubicBezTo>
                  <a:pt x="239" y="260"/>
                  <a:pt x="239" y="260"/>
                  <a:pt x="239" y="260"/>
                </a:cubicBezTo>
                <a:cubicBezTo>
                  <a:pt x="239" y="260"/>
                  <a:pt x="239" y="260"/>
                  <a:pt x="239" y="260"/>
                </a:cubicBezTo>
                <a:cubicBezTo>
                  <a:pt x="239" y="289"/>
                  <a:pt x="239" y="289"/>
                  <a:pt x="239" y="289"/>
                </a:cubicBezTo>
                <a:cubicBezTo>
                  <a:pt x="331" y="237"/>
                  <a:pt x="331" y="237"/>
                  <a:pt x="331" y="237"/>
                </a:cubicBezTo>
                <a:cubicBezTo>
                  <a:pt x="239" y="184"/>
                  <a:pt x="239" y="184"/>
                  <a:pt x="239" y="184"/>
                </a:cubicBezTo>
                <a:lnTo>
                  <a:pt x="239" y="213"/>
                </a:lnTo>
                <a:close/>
              </a:path>
            </a:pathLst>
          </a:cu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4" name="Freeform 5" descr="D:\51PPT模板网\51pptmoban.com\图片.jpg"/>
          <p:cNvSpPr/>
          <p:nvPr/>
        </p:nvSpPr>
        <p:spPr bwMode="auto">
          <a:xfrm rot="5400000" flipV="1">
            <a:off x="5726258" y="2793029"/>
            <a:ext cx="739479" cy="284444"/>
          </a:xfrm>
          <a:custGeom>
            <a:gdLst>
              <a:gd name="T0" fmla="*/ 1281 w 1281"/>
              <a:gd name="T1" fmla="*/ 169 h 338"/>
              <a:gd name="T2" fmla="*/ 991 w 1281"/>
              <a:gd name="T3" fmla="*/ 0 h 338"/>
              <a:gd name="T4" fmla="*/ 991 w 1281"/>
              <a:gd name="T5" fmla="*/ 89 h 338"/>
              <a:gd name="T6" fmla="*/ 0 w 1281"/>
              <a:gd name="T7" fmla="*/ 169 h 338"/>
              <a:gd name="T8" fmla="*/ 991 w 1281"/>
              <a:gd name="T9" fmla="*/ 248 h 338"/>
              <a:gd name="T10" fmla="*/ 991 w 1281"/>
              <a:gd name="T11" fmla="*/ 338 h 338"/>
              <a:gd name="T12" fmla="*/ 1281 w 1281"/>
              <a:gd name="T13" fmla="*/ 169 h 3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81" h="338">
                <a:moveTo>
                  <a:pt x="1281" y="169"/>
                </a:moveTo>
                <a:lnTo>
                  <a:pt x="991" y="0"/>
                </a:lnTo>
                <a:lnTo>
                  <a:pt x="991" y="89"/>
                </a:lnTo>
                <a:lnTo>
                  <a:pt x="0" y="169"/>
                </a:lnTo>
                <a:lnTo>
                  <a:pt x="991" y="248"/>
                </a:lnTo>
                <a:lnTo>
                  <a:pt x="991" y="338"/>
                </a:lnTo>
                <a:lnTo>
                  <a:pt x="1281" y="169"/>
                </a:lnTo>
                <a:close/>
              </a:path>
            </a:pathLst>
          </a:cu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</a:endParaRPr>
          </a:p>
        </p:txBody>
      </p:sp>
      <p:sp>
        <p:nvSpPr>
          <p:cNvPr id="5" name="圆角矩形 2"/>
          <p:cNvSpPr/>
          <p:nvPr/>
        </p:nvSpPr>
        <p:spPr>
          <a:xfrm>
            <a:off x="3577883" y="1763448"/>
            <a:ext cx="5036234" cy="595793"/>
          </a:xfrm>
          <a:prstGeom prst="roundRect">
            <a:avLst>
              <a:gd name="adj" fmla="val 9584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HarmonyOS Sans SC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</a:endParaRPr>
          </a:p>
        </p:txBody>
      </p:sp>
      <p:sp>
        <p:nvSpPr>
          <p:cNvPr id="7" name="圆角矩形 15"/>
          <p:cNvSpPr/>
          <p:nvPr/>
        </p:nvSpPr>
        <p:spPr>
          <a:xfrm>
            <a:off x="2042552" y="3406090"/>
            <a:ext cx="2526396" cy="1459863"/>
          </a:xfrm>
          <a:prstGeom prst="roundRect">
            <a:avLst>
              <a:gd name="adj" fmla="val 9690"/>
            </a:avLst>
          </a:prstGeom>
          <a:solidFill>
            <a:srgbClr val="34B7CA"/>
          </a:solidFill>
          <a:ln w="381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10" name="圆角矩形 16"/>
          <p:cNvSpPr/>
          <p:nvPr/>
        </p:nvSpPr>
        <p:spPr>
          <a:xfrm>
            <a:off x="4832802" y="3406090"/>
            <a:ext cx="2526396" cy="1459863"/>
          </a:xfrm>
          <a:prstGeom prst="roundRect">
            <a:avLst>
              <a:gd name="adj" fmla="val 9690"/>
            </a:avLst>
          </a:prstGeom>
          <a:solidFill>
            <a:srgbClr val="F5D510"/>
          </a:solidFill>
          <a:ln w="381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13" name="圆角矩形 17"/>
          <p:cNvSpPr/>
          <p:nvPr/>
        </p:nvSpPr>
        <p:spPr>
          <a:xfrm>
            <a:off x="7623052" y="3406090"/>
            <a:ext cx="2526396" cy="1459863"/>
          </a:xfrm>
          <a:prstGeom prst="roundRect">
            <a:avLst>
              <a:gd name="adj" fmla="val 9690"/>
            </a:avLst>
          </a:prstGeom>
          <a:solidFill>
            <a:srgbClr val="FA7815"/>
          </a:solidFill>
          <a:ln w="381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221827" y="1785829"/>
            <a:ext cx="3748346" cy="506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defRPr/>
            </a:pPr>
            <a:r>
              <a:rPr lang="zh-CN" altLang="en-US" sz="1800" b="1" kern="0">
                <a:solidFill>
                  <a:prstClr val="white"/>
                </a:solidFill>
                <a:latin typeface="+mn-ea"/>
              </a:rPr>
              <a:t>在此输入填写标题内容</a:t>
            </a:r>
            <a:endParaRPr kumimoji="0" lang="zh-CN" altLang="en-US" sz="1800" b="1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2217300" y="3592960"/>
            <a:ext cx="2176900" cy="1095314"/>
            <a:chOff x="159956" y="1906534"/>
            <a:chExt cx="2176900" cy="1095314"/>
          </a:xfrm>
        </p:grpSpPr>
        <p:sp>
          <p:nvSpPr>
            <p:cNvPr id="18" name="文本框 17"/>
            <p:cNvSpPr txBox="1"/>
            <p:nvPr/>
          </p:nvSpPr>
          <p:spPr>
            <a:xfrm>
              <a:off x="159956" y="2218258"/>
              <a:ext cx="2176900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5007550" y="3592960"/>
            <a:ext cx="2176900" cy="1095314"/>
            <a:chOff x="159956" y="1906534"/>
            <a:chExt cx="2176900" cy="1095314"/>
          </a:xfrm>
        </p:grpSpPr>
        <p:sp>
          <p:nvSpPr>
            <p:cNvPr id="22" name="文本框 21"/>
            <p:cNvSpPr txBox="1"/>
            <p:nvPr/>
          </p:nvSpPr>
          <p:spPr>
            <a:xfrm>
              <a:off x="159956" y="2218258"/>
              <a:ext cx="2176900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7838564" y="3592960"/>
            <a:ext cx="2176900" cy="1095314"/>
            <a:chOff x="159956" y="1906534"/>
            <a:chExt cx="2176900" cy="1095314"/>
          </a:xfrm>
        </p:grpSpPr>
        <p:sp>
          <p:nvSpPr>
            <p:cNvPr id="25" name="文本框 24"/>
            <p:cNvSpPr txBox="1"/>
            <p:nvPr/>
          </p:nvSpPr>
          <p:spPr>
            <a:xfrm>
              <a:off x="159956" y="2218258"/>
              <a:ext cx="2176900" cy="78359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150000"/>
                </a:lnSpc>
                <a:defRPr sz="1050" b="0" i="0" kern="1200">
                  <a:solidFill>
                    <a:schemeClr val="bg1">
                      <a:lumMod val="50000"/>
                    </a:schemeClr>
                  </a:solidFill>
                  <a:effectLst/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根据个人工作实际情况填写内容，此处添加详细文本描述，填写内容要与标题相符</a:t>
              </a:r>
              <a:r>
                <a:rPr lang="en-US" altLang="zh-CN" sz="10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... ...</a:t>
              </a:r>
              <a:endParaRPr lang="en-US" altLang="zh-CN" sz="10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464574" y="1906534"/>
              <a:ext cx="1567664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b="1" kern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HarmonyOS Sans SC Light" panose="00000400000000000000" pitchFamily="2" charset="-122"/>
                  <a:ea typeface="阿里巴巴普惠体 2.0 55 Regular" panose="00020600040101010101" pitchFamily="18" charset="-122"/>
                  <a:cs typeface="阿里巴巴普惠体 2.0 55 Regular" panose="00020600040101010101" pitchFamily="18" charset="-122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sym typeface="HarmonyOS Sans SC Light" panose="00000400000000000000" pitchFamily="2" charset="-122"/>
                </a:rPr>
                <a:t>填写标题内容</a:t>
              </a:r>
              <a:endParaRPr lang="zh-CN" altLang="en-US" sz="1600">
                <a:solidFill>
                  <a:schemeClr val="bg1"/>
                </a:solidFill>
                <a:sym typeface="HarmonyOS Sans SC Light" panose="000004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https://d.book118.com/848076112103006022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1PPT模板网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bcp005b">
      <a:majorFont>
        <a:latin typeface="HarmonyOS Sans SC Light"/>
        <a:ea typeface="阿里巴巴普惠体 2.0 55 Regular"/>
        <a:cs typeface="Arial"/>
      </a:majorFont>
      <a:minorFont>
        <a:latin typeface="HarmonyOS Sans SC Light"/>
        <a:ea typeface="阿里巴巴普惠体 2.0 55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HarmonyOS Sans SC Light</vt:lpstr>
      <vt:lpstr>阿里巴巴普惠体 2.0 55 Regular</vt:lpstr>
      <vt:lpstr>瀞ノクーゲル明朝</vt:lpstr>
      <vt:lpstr>江城律动宋</vt:lpstr>
      <vt:lpstr>等线 Light</vt:lpstr>
      <vt:lpstr>等线</vt:lpstr>
      <vt:lpstr>方正正黑简体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2024-08-28T20:11:30.301</cp:lastPrinted>
  <dcterms:created xsi:type="dcterms:W3CDTF">2024-08-28T12:11:30Z</dcterms:created>
  <dcterms:modified xsi:type="dcterms:W3CDTF">2024-08-28T12:11:33Z</dcterms:modified>
</cp:coreProperties>
</file>