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E8B55-7D0D-4266-B453-47E6A08C1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55218-705F-4FF3-B7BE-A5AAB7925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782B5-15CE-4193-A5A7-C306ED828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CDE71-2A4F-4E36-9D2C-B6C4A18B1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CF1AC2-73EA-43F0-898D-427763B58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7CE85D-52F0-409E-875F-F8907570B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36D60-1EBF-4462-99E7-FA6854D83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0372E-433D-41C6-AFBE-215071EEB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31A38-3EDB-4FE2-8AD7-42BD7F390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410CC-16EC-479E-A01D-7F49F06F3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9CD97-F5FB-4531-A1EE-E46885AA0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6120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护理综述类论文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护理综述类论文研究现状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护理综述类论文研究方法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护理综述类论文研究结果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护理综述类论文研究结论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简要介绍护理学的起源、发展和演变，以及其在现代医疗体系中的地位和作用。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分析当前护理实践的热点问题、发展趋势和挑战，以及护理实践与医疗技术的结合情况。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当前护理实践现状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明确综述类论文的研究目的，如系统梳理护理学领域的研究成果、归纳总结实践经验等。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阐述综述类论文的意义，如推动护理学科发展、提高护理服务质量、促进跨学科交流等。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护理综述类论文研究现状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随着护理学科的发展和研究的深入，越来越多的学者开始关注护理综述类论文的撰写，论文数量呈现逐年上升的趋势。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护理综述类论文数量逐年增加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随着学术规范的加强和学术评价体系的完善，护理综述类论文的质量也在不断提高，研究方法和思路更加严谨和科学。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综述论文质量不断提高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护理综述类论文研究进展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探讨如何将其他学科的理论与实践与护理学相结合，提高护理实践的科学性和有效性。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循证护理实践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研究如何将循证理念和方法应用于护理实践，提高护理工作的科学性和有效性。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跨学科整合与护理实践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护理综述类论文研究热点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综述类论文的元分析方法应用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尽管元分析方法在护理研究领域的应用逐渐增多，但在综述类论文中的应用仍较少，需要进一步探讨和推广。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综述类论文的国际比较研究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针对不同国家和地区的护理实践和研究进行比较，有助于发现和借鉴国际先进经验，推动护理学科的国际化发展。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护理综述类论文研究空白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护理综述类论文研究方法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文献研究法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系统、全面、客观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文献研究法是护理综述类论文中常用的一种研究方法，通过对相关文献进行系统、全面、客观的梳理和分析，总结和提炼前人的研究成果，为进一步的研究提供理论依据和指导。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https://d.book118.com/848076120122006030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2024-09-07T09:44:22.304</cp:lastPrinted>
  <dcterms:created xsi:type="dcterms:W3CDTF">2024-09-07T01:44:22Z</dcterms:created>
  <dcterms:modified xsi:type="dcterms:W3CDTF">2024-09-07T01:44:24Z</dcterms:modified>
</cp:coreProperties>
</file>