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20324-C896-4473-AFAE-6EC1E7098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444A7-C542-4D48-9661-ABCB8ECA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0C632-2F24-4074-BCF6-B7905988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78007-A3B6-47B8-9BAE-A6FFB4F9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A8543D-0E8F-45B4-8377-BE955A308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744DF-F71C-4207-83FF-4FAB249C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2FF03-2945-4481-91E7-5B03D36B2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11A0F-A98E-4008-92FD-CDC21067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1F50E-F28E-49DA-9F20-95DC3B1AB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31224-8535-4E9A-84A2-548FF166B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13D38-B7D7-4CFE-8AA9-A8651359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6127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广告设计的战地广告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战地广告的设计要素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战地广告的传播途径与策略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战地广告的心理效应与受众反应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战地广告中的伦理与道德问题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战地广告的未来发展趋势与挑战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战地广告是指在战争期间，为了鼓舞士气、宣传战争目的、争取民众支持等目的而制作的广告。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战地广告具有鲜明的政治性、时效性、针对性和艺术性，能够迅速传达信息，激发情感共鸣。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战地广告起源于古代战争，如古希腊、罗马时期的战争宣传画和标语。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随着印刷技术的进步和媒体的发展，战地广告逐渐从简单的标语和宣传画演变为复杂的海报、宣传册和视频等多种形式。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在当今数字化时代，战地广告越来越多地利用社交媒体、网络视频和移动应用等新兴媒体进行传播。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战地广告的历史与发展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战地广告在现代战争中的地位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心理战的重要工具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战地广告作为心理战的重要手段之一，能够通过影响敌方民众和士兵的心理状态，达到削弱敌方战斗力的目的。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鼓舞士气的有效手段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战地广告能够激发本国士兵的爱国情感和战斗意志，提高士气，增强战斗力。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塑造国家形象的重要途径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战地广告能够展示一个国家的军事实力、民族精神和文化底蕴，对于塑造国家形象具有重要作用。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战地广告的设计要素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色彩运用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战地广告常采用醒目的色彩对比，以吸引目标受众的注意力。例如，使用鲜艳的红色、黄色等明亮色调，与周围环境形成鲜明对比。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图像在战地广告中占据重要地位。设计师通常会选择与战争、冲突或紧张局势相关的图像，如士兵、武器、爆炸等，以传达紧迫感和引起共鸣。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文字在战地广告中起到补充说明和引导受众的作用。设计师会运用大胆的字体、醒目的字号和对比强烈的色彩，确保文字在复杂环境中易于阅读和理解。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战地广告常利用声音效果来增强视觉冲击力。例如，使用爆炸声、枪声等战争场景中的声音，让受众更深刻地感受到紧张氛围。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适当的背景音乐能够烘托广告氛围，引导受众情感。在战地广告中，设计师可能会选择激昂、悲壮或紧张的音乐，以激发受众的共鸣和行动。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恐惧诉求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战地广告常利用恐惧诉求来激发受众的紧迫感和行动欲望。通过展示战争带来的破坏、伤亡和痛苦，设计师试图唤起受众对和平与安全的渴望。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爱国情感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在战地广告中，设计师可能会运用爱国情感来激发受众的共鸣和支持。通过展示国家荣誉、民族精神和英雄形象等元素，设计师试图唤起受众的爱国情感和民族自豪感。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亲情与友情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战地广告还可能利用亲情与友情等情感纽带来触动受众的心弦。通过展示家庭团聚、战友情深等温馨场景，设计师试图激发受众对和平生活的向往和珍惜。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战地广告的传播途径与策略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通过战地报纸、杂志等印刷媒体发布广告，针对特定受众群体进行精准传播。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印刷媒体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广播媒体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数字媒体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583" r="2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利用战地广播电台进行广告宣传，覆盖广泛地区的受众，传递迅速且有针对性。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借助互联网和社交媒体平台，发布战地广告信息，实现全球范围内的快速传播。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通过呈现战争中人性的光辉和感人的故事，引发受众的情感共鸣，提高广告的关注度和记忆度。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运用强烈的视觉元素和对比手法，突出战地广告的震撼力和冲击力，吸引受众的注意力。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视觉冲击策略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结合战地所在地区的文化背景和特色，设计符合当地受众审美和价值观的广告内容，提高广告的接受度和认同感。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https://d.book118.com/848076127113006030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2024-09-07T07:09:03.282</cp:lastPrinted>
  <dcterms:created xsi:type="dcterms:W3CDTF">2024-09-06T23:09:03Z</dcterms:created>
  <dcterms:modified xsi:type="dcterms:W3CDTF">2024-09-06T23:09:05Z</dcterms:modified>
</cp:coreProperties>
</file>