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868A0-90FD-4069-AD50-F6DF91106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2E5FD-E66A-458D-A32E-7A3EFEC7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E1DFF-939B-414B-B3F0-E418E43B4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369C8-9625-45E1-84DB-14F6F960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85E20-EF96-422C-892E-45A75A3F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9056F-BAC4-4F31-91C5-6E766411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EC5F6-63AC-44E6-BFB6-BD44E303A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0B3D1-A9DF-4019-8964-A25AA76F6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5D8A-9F48-4B52-9AB4-D86DD537D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B6442-613A-422C-BA45-7CD85E8AC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B7E84-938F-4CC0-8BD9-1FF115AE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7074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排便的护理\n## 1.异常排便的定义与分类\n### 1.1什么是异常排便及其常见类型\n### 1.2异常排便的发病原因及影响因素\n### 1.3异常排便对患者生活质量的影响\n## 2.异常排便的评估与诊断\n### 2.1异常排便的评估方法\n### 2.2异常排便的诊断标准与流程\n### 2.3异常排便的实验室检查与影像学检查\n## 3.异常排便的护理措施\n### 3.1患者心理护理与生活指导\n### 3.2患者饮食调理与营养支持\n### 3.3患者药物治疗与观察\n## 4.异常排便的康复治疗与指导\n### 4.1患者盆底肌肉锻炼与生物反馈治疗\n### 4.2患者中医治疗与针灸疗法\n### 4.3患者康复治疗过程中的注意事项\n## 5.异常排便的预防与健康管理\n### 5.1患者生活方式与行为改变\n### 5.2患者定期体检与筛查\n### 5.3患者健康教育与健康促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异常排便的护理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异常排便的定义与分类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什么是异常排便及其常见类型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异常排便是指排便功能紊乱，包括排便次数、性状、排便感觉等方面的异常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腹泻：排便次数增多，粪便稀薄或水样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便秘：排便次数减少，粪便干燥、硬结或排便困难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大便失禁：不能控制排便，粪便不自主地从肛门流出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便秘与腹泻交替：排便困难与腹泻交替出现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异常排便的常见类型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肠道功能性障碍：如肠易激综合症、功能性便秘等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肠道器质性病变：如炎症性肠病、肠道肿瘤、肠道感染等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肛门直肠疾病：如痔疮、肛裂、肛瘘等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神经肌肉疾病：如神经源性肠道功能障碍、先天性巨结肠等</a:t>
            </a:r>
            <a:endParaRPr/>
          </a:p>
        </p:txBody>
      </p:sp>
      <p:cxnSp>
        <p:nvCxnSpPr>
          <p:cNvPr id="16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肠道功能性障碍：精神心理因素、饮食不规律、生活压力大等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肠道器质性病变：肠道炎症、感染、肿瘤等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肛门直肠疾病：肛门直肠手术、外伤、炎症等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神经肌肉疾病：神经损伤、肌肉病变等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年龄：老年人肠道功能减退，容易发生便秘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性别：女性因骨盆宽大、肛门直肠结构特点，容易发生大便失禁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生活习惯：饮食结构、排便习惯、运动量等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疾病因素：糖尿病、甲状腺功能异常、肠道疾病等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药物因素：利尿剂、镇痛药、抗抑郁药等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异常排便的发病原因及影响因素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异常排便对患者生活质量的影响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对身体的影响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营养不良：长期便秘导致营养物质吸收不良，影响身体健康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感染：腹泻容易导致肠道感染，引发其他疾病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肛门直肠疾病：长期异常排便容易引发痔疮、肛裂等肛门直肠疾病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焦虑：异常排便导致患者焦虑、抑郁，影响心理健康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社交障碍：患者因排便问题，害怕参加社交活动，影响人际关系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自尊心受损：长期异常排便影响患者自尊心，导致自卑心理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生活质量下降：异常排便影响患者日常生活、工作和学习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医疗资源消耗：异常排便导致患者反复就诊，增加医疗资源消耗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家庭负担：异常排便影响患者家庭关系，增加家庭负担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异常排便的评估与诊断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异常排便的评估方法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04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病史采集：了解患者排便情况、饮食、生活习惯、疾病史等</a:t>
                </a:r>
                <a:endParaRPr/>
              </a:p>
            </p:txBody>
          </p:sp>
          <p:cxnSp>
            <p:nvCxnSpPr>
              <p:cNvPr id="20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9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体格检查：检查肛门、直肠、腹部等部位，了解有无异常体征</a:t>
                </a:r>
                <a:endParaRPr/>
              </a:p>
            </p:txBody>
          </p:sp>
        </p:grpSp>
        <p:grpSp>
          <p:nvGrpSpPr>
            <p:cNvPr id="214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症状评估：根据患者排便次数、性状、排便感觉等症状进行评估</a:t>
                </a:r>
                <a:endParaRPr/>
              </a:p>
            </p:txBody>
          </p:sp>
        </p:grpSp>
        <p:grpSp>
          <p:nvGrpSpPr>
            <p:cNvPr id="219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实验室检查：如大便常规、肠道菌群检查、生化检查等</a:t>
                </a:r>
                <a:endParaRPr/>
              </a:p>
            </p:txBody>
          </p:sp>
        </p:grpSp>
        <p:grpSp>
          <p:nvGrpSpPr>
            <p:cNvPr id="224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7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影像学检查：如结肠镜、钡剂灌肠、腹部超声等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根据病史、症状、体格检查、实验室检查、影像学检查等进行综合判断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符合以下条件之一即可诊断：排便次数异常（过多或过少）、粪便性状异常（稀薄、干燥、水样等）、排便感觉异常（排便困难、肛门失禁等）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了解患者病史，进行体格检查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分析患者症状，进行症状评估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进行实验室检查和影像学检查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综合分析检查结果，进行诊断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异常排便的诊断标准与流程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大便常规：检查粪便性状、红细胞、白细胞等，了解肠道炎症、感染等情况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肠道菌群检查：检查肠道菌群平衡，了解肠道功能情况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生化检查：检查肝肾功能、电解质、血糖等，了解患者全身状况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结肠镜：检查结肠、直肠黏膜，发现肠道病变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钡剂灌肠：观察结肠、直肠形态，了解肠道功能情况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腹部超声：检查肠道蠕动、有无占位性病变等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异常排便的实验室检查与影像学检查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异常排便的护理措施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患者心理护理与生活指导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关心、理解患者，建立良好的护患关系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鼓励患者表达情绪，减轻心理压力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提供心理支持，如认知行为疗法、心理咨询等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养成良好的排便习惯，定时排便，避免用力过猛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调整饮食结构，增加膳食纤维摄入，保持大便通畅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增加运动量，如散步、瑜伽、腹部按摩等，促进肠道蠕动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https://d.book118.com/848077074043006037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异常排便的护理</vt:lpstr>
      <vt:lpstr>异常排便的定义与分类</vt:lpstr>
      <vt:lpstr>PowerPoint Presentation</vt:lpstr>
      <vt:lpstr>PowerPoint Presentation</vt:lpstr>
      <vt:lpstr>PowerPoint Presentation</vt:lpstr>
      <vt:lpstr>异常排便的评估与诊断</vt:lpstr>
      <vt:lpstr>PowerPoint Presentation</vt:lpstr>
      <vt:lpstr>PowerPoint Presentation</vt:lpstr>
      <vt:lpstr>PowerPoint Presentation</vt:lpstr>
      <vt:lpstr>异常排便的护理措施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2024-09-17T01:56:34.610</cp:lastPrinted>
  <dcterms:created xsi:type="dcterms:W3CDTF">2024-09-16T17:56:34Z</dcterms:created>
  <dcterms:modified xsi:type="dcterms:W3CDTF">2024-09-16T17:56:36Z</dcterms:modified>
</cp:coreProperties>
</file>