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A7165-3779-4BFD-882B-EF7A5CF94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A0177-5F52-4EF5-9D21-14424D328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09045-CC50-4B35-BA8E-B15221254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AEF64-CD99-4463-B860-4398CD824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20E6C4-7F31-40D8-96DC-ABE0CCC46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F8C348-37E4-4873-ADCF-731467B8C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70B88-4AA8-44AC-B1CD-1AD8F9961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8E104-E341-445C-AED6-843AD3016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F0263-4802-4EFE-8807-341314541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8E46E-0F82-43B8-8F75-3336BA8AA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C68EF-DBA1-4500-A42B-82E6C80B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7121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预防心理健康主题班会总结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班会内容与活动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班会效果评估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班会收获与反思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心理健康资源推荐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青少年心理健康问题日益突出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近年来，青少年心理健康问题呈现上升趋势，如抑郁、焦虑、自卑等心理问题频发，对青少年的成长和发展造成严重影响。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心理健康问题对学习和生活的影响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心理健康问题不仅影响青少年的情绪和行为，还可能导致学习困难、人际关系紧张等问题，进而影响整个家庭和社会。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当前心理健康问题现状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63" r="21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348" b="113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班会的目的与意义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提高青少年心理健康意识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通过主题班会的形式，向青少年普及心理健康知识，引导他们关注自身心理健康，提高自我保护意识。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促进青少年健康成长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预防心理健康问题的目的是帮助青少年建立积极、健康的心理状态，促进他们在身体、智力、情感等方面的全面发展。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构建和谐校园环境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通过主题班会，加强师生之间的沟通与交流，营造和谐、关爱、支持的校园氛围，为青少年的成长提供良好的环境。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班会内容与活动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深入浅出地介绍了心理健康的基本概念、标准以及重要性。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通过讲解心理健康的定义、特征和影响因素，使同学们对心理健康有了更清晰的认识，明白了心理健康对个人成长和发展的重要性。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心理健康知识讲解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分享了多个关于心理健康的成功案例，展示了心理健康对个人成就的影响。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通过分享一些名人、普通人克服心理障碍、提升心理素质的案例，使同学们认识到心理健康对个人成就的影响，激发了同学们关注自身心理健康的积极性。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心理健康案例分享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鼓励同学们提问，积极参与讨论，加深对心理健康的理解。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通过开放式的问答环节，同学们可以自由提问，分享自己的看法和感受。这种互动方式有助于激发同学们的思考，加深对心理健康的理解，同时也锻炼了同学们的沟通表达能力。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互动问答与讨论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班会效果评估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班会过程中，大部分学生能够积极参与讨论和互动，表现出较高的热情和兴趣。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部分学生在班会过程中表现出一定的消极态度，缺乏主动参与的意愿，需要进一步引导和激励。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参与度较低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参与度较高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参与度一般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少数学生全程未能积极参与班会，缺乏互动和讨论，需要关注其心理状态和需求。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参与度评估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https://d.book118.com/848077121020006035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2024-09-13T19:32:49.894</cp:lastPrinted>
  <dcterms:created xsi:type="dcterms:W3CDTF">2024-09-13T11:32:49Z</dcterms:created>
  <dcterms:modified xsi:type="dcterms:W3CDTF">2024-09-13T11:32:51Z</dcterms:modified>
</cp:coreProperties>
</file>