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5E7A1-ADE3-4357-8D08-DA5594EA6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9247C-9672-4385-BAD5-0B1140CDC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C5851-5A22-4D3E-A866-1C3C05EE8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AD051C-AF2D-4C73-BDE8-DB259C8B1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2EB31D-624F-4123-B1F2-D3F417249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88882F-88FD-417F-8466-53BC8E937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D0820A-8D3D-4F74-A09C-40023245E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41B2DF-0DF7-454F-9AE7-FEB5EBCE7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18F00C-C81F-4FAE-81F6-D5D3F5984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50B1E-9C2C-433E-9954-31B9C1F24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C7931-CB34-4683-A6D9-871149A1D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02001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营销与广告机构行业的媒体与公关培训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媒体与公关概述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媒体策略与技巧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公关策略与技巧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营销与广告机构行业案例分析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媒体与公关概述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指传播信息的媒介，包括电视、广播、报纸、杂志、互联网等。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08" r="17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指组织或个人与公众之间的沟通与传播活动，旨在建立和维护良好形象。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媒体是公关活动的重要传播渠道，公关活动通过媒体将信息传递给公众。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媒体与公关的定义及关系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提供广告平台：媒体作为广告载体，为企业和产品提供展示空间。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公关在营销中的角色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危机管理：在危机事件发生时，通过公关手段维护企业形象。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媒体在营销中的角色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传播信息：媒体通过新闻报道、专题报道等形式，传递企业和产品信息。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品牌建设：通过公关活动提升品牌知名度和美誉度。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媒体与公关在营销中的角色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媒体形态多样化：随着互联网的发展，新媒体形态不断涌现，如社交媒体、自媒体等。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公关服务专业化：公关公司提供的服务越来越专业化，包括品牌传播、危机管理等。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媒体融合：传统媒体与新媒体的融合趋势加强，形成全媒体传播格局。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公关数字化：数字化技术在公关领域的应用将越来越广泛，如大数据分析、社交媒体管理等。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媒体策略与技巧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明确广告或宣传的目标受众，分析他们的媒体使用习惯和需求，以便将信息准确地传达给他们。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媒体类型分析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了解不同类型媒体（如电视、广播、报纸、杂志、网络等）的特点、受众覆盖和传播效果，以便选择合适的媒体进行投放。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投放策略制定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根据预算、目标受众和媒体类型等因素，制定合理的投放策略，包括投放时间、频率和地域等。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651" r="1765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媒体选择及投放策略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新闻稿撰写与发布技巧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新闻稿撰写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掌握新闻稿的基本结构和写作技巧，包括标题、导语、正文和结尾等部分，以及如何使用简洁明了的语言传达信息。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新闻价值判断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了解什么样的信息具有新闻价值，以及如何挖掘和呈现新闻点，吸引媒体的关注和报道。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发布渠道选择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熟悉各种新闻发布渠道的特点和要求，如新闻网站、社交媒体、行业期刊等，以便选择合适的渠道发布新闻稿。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了解不同社交媒体平台的特点和用户群体，选择适合目标受众的平台进行运营。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制定社交媒体内容计划，包括主题、发布时间和频率等，创作有吸引力的内容并发布。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内容策划与发布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定期分析社交媒体数据，包括阅读量、点赞量、评论量等，了解用户反馈和行为，不断优化内容策略。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社交媒体运营策略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公关策略与技巧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379" r="13379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危机预警与识别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应对策略制定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媒体沟通与信息发布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危机后续处理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危机公关应对策略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建立有效的危机预警机制，及时发现并识别潜在危机。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积极与媒体沟通，及时、准确、全面地发布信息，引导舆论走向。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根据危机性质和影响程度，制定相应的应对策略和措施。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对危机处理结果进行评估，总结经验教训，完善危机应对机制。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明确品牌定位，提炼品牌核心价值，为品牌形象塑造奠定基础。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品牌定位与核心价值提炼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通过视觉识别系统、品牌口号、广告创意等手段，塑造独特、鲜明的品牌形象。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品牌形象设计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根据目标受众和媒体环境，制定有效的品牌传播策略。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品牌传播策略制定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持续关注品牌形象变化，及时调整策略，维护和提升品牌形象。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品牌形象维护与提升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品牌形象塑造与传播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https://d.book118.com/848102001007006036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2024-09-15T03:57:28.087</cp:lastPrinted>
  <dcterms:created xsi:type="dcterms:W3CDTF">2024-09-14T19:57:28Z</dcterms:created>
  <dcterms:modified xsi:type="dcterms:W3CDTF">2024-09-14T19:57:30Z</dcterms:modified>
</cp:coreProperties>
</file>