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fill>
          <a:solidFill>
            <a:schemeClr val="accent1">
              <a:tint val="40000"/>
            </a:schemeClr>
          </a:solidFill>
        </a:fill>
      </a:tcStyle>
    </a:band1H>
    <a:band1V>
      <a:tcStyle>
        <a:fill>
          <a:solidFill>
            <a:schemeClr val="accent1">
              <a:tint val="40000"/>
            </a:schemeClr>
          </a:solidFill>
        </a:fill>
      </a:tcStyle>
    </a:band1V>
    <a:lastCol>
      <a:tcTxStyle b="on">
        <a:fontRef idx="minor">
          <a:prstClr val="black"/>
        </a:fontRef>
        <a:schemeClr val="lt1"/>
      </a:tcTxStyle>
      <a:tcStyle>
        <a:fill>
          <a:solidFill>
            <a:schemeClr val="accent1"/>
          </a:solidFill>
        </a:fill>
      </a:tcStyle>
    </a:lastCol>
    <a:firstCol>
      <a:tcTxStyle b="on">
        <a:fontRef idx="minor">
          <a:prstClr val="black"/>
        </a:fontRef>
        <a:schemeClr val="lt1"/>
      </a:tcTxStyle>
      <a:tcStyle>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2.png" /><Relationship Id="rId2" Type="http://schemas.openxmlformats.org/officeDocument/2006/relationships/image" Target="../media/image3.png" /><Relationship Id="rId3" Type="http://schemas.openxmlformats.org/officeDocument/2006/relationships/image" Target="../media/image4.png" /><Relationship Id="rId4"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5.jpeg" /><Relationship Id="rId2"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534408C-0497-42AE-A41B-5652DA47146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832CCCC-5C25-4A8D-A456-3DAA8D2BA44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F4C7392-CD9F-4F77-865C-6712432914C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10144E1-E4DF-46A6-A884-BEF41E1F944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402CC2B-E217-4BD1-9ABA-8A7B8575F86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742D04C-CFB4-47B9-85C1-C49E93C4F1A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6620876-2178-4463-A2AD-A4A286B7D15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9480B02-E3FC-4979-AB69-DB5E4598D32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F1A0D2D-BE22-47E7-891F-2AF6207F372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1795861-07D4-4DF0-977F-BC8F9F48E91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6842368-9DC5-469F-8184-700FD58D56B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章">
    <p:spTree>
      <p:nvGrpSpPr>
        <p:cNvPr id="1" name=""/>
        <p:cNvGrpSpPr/>
        <p:nvPr/>
      </p:nvGrpSpPr>
      <p:grpSpPr>
        <a:xfrm>
          <a:off x="0" y="0"/>
          <a:ext cx="0" cy="0"/>
        </a:xfrm>
      </p:grpSpPr>
      <p:sp>
        <p:nvSpPr>
          <p:cNvPr id="2" name="矩形 1"/>
          <p:cNvSpPr/>
          <p:nvPr userDrawn="1"/>
        </p:nvSpPr>
        <p:spPr>
          <a:xfrm>
            <a:off x="946231" y="0"/>
            <a:ext cx="157994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1pPr>
            <a:lvl2pPr marL="4572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2pPr>
            <a:lvl3pPr marL="9144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3pPr>
            <a:lvl4pPr marL="13716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4pPr>
            <a:lvl5pPr marL="18288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5pPr>
            <a:lvl6pPr marL="22860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6pPr>
            <a:lvl7pPr marL="27432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7pPr>
            <a:lvl8pPr marL="32004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8pPr>
            <a:lvl9pPr marL="36576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9pPr>
          </a:lstStyle>
          <a:p>
            <a:pPr algn="ctr" defTabSz="342900"/>
            <a:endParaRPr lang="zh-CN" altLang="en-US" sz="1350">
              <a:solidFill>
                <a:prstClr val="white"/>
              </a:solidFill>
              <a:latin typeface="FZHei-B01S" panose="02010601030101010101" pitchFamily="2" charset="-122"/>
              <a:ea typeface="FZHei-B01S" panose="02010601030101010101" pitchFamily="2" charset="-122"/>
              <a:sym typeface="FZHei-B01S" panose="02010601030101010101" pitchFamily="2" charset="-122"/>
            </a:endParaRPr>
          </a:p>
        </p:txBody>
      </p:sp>
      <p:sp>
        <p:nvSpPr>
          <p:cNvPr id="3" name="ïṡliďé"/>
          <p:cNvSpPr/>
          <p:nvPr userDrawn="1"/>
        </p:nvSpPr>
        <p:spPr>
          <a:xfrm>
            <a:off x="1400175" y="1392151"/>
            <a:ext cx="2336165" cy="4513580"/>
          </a:xfrm>
          <a:prstGeom prst="rect">
            <a:avLst/>
          </a:prstGeom>
          <a:solidFill>
            <a:schemeClr val="accent1">
              <a:lumMod val="20000"/>
              <a:lumOff val="80000"/>
            </a:schemeClr>
          </a:solidFill>
          <a:ln w="12700" cap="rnd">
            <a:noFill/>
            <a:prstDash val="solid"/>
            <a:round/>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normAutofit/>
          </a:bodyPr>
          <a:lstStyle>
            <a:defPPr>
              <a:defRPr lang="zh-CN"/>
            </a:defPPr>
            <a:lvl1pPr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1pPr>
            <a:lvl2pPr marL="4572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2pPr>
            <a:lvl3pPr marL="9144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3pPr>
            <a:lvl4pPr marL="13716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4pPr>
            <a:lvl5pPr marL="18288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5pPr>
            <a:lvl6pPr marL="22860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6pPr>
            <a:lvl7pPr marL="27432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7pPr>
            <a:lvl8pPr marL="32004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8pPr>
            <a:lvl9pPr marL="36576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9pPr>
          </a:lstStyle>
          <a:p>
            <a:pPr algn="ctr" defTabSz="914400"/>
            <a:endParaRPr lang="zh-CN" altLang="en-US" sz="2000" b="1">
              <a:solidFill>
                <a:schemeClr val="bg1"/>
              </a:solidFill>
              <a:latin typeface="华文细黑" panose="02010600040101010101" charset="-122"/>
              <a:ea typeface="字魂70号-灵悦黑体" panose="00000500000000000000" charset="-122"/>
              <a:sym typeface="华文细黑" panose="02010600040101010101" charset="-122"/>
            </a:endParaRPr>
          </a:p>
        </p:txBody>
      </p:sp>
      <p:sp>
        <p:nvSpPr>
          <p:cNvPr id="4" name="îšḷïḋê"/>
          <p:cNvSpPr/>
          <p:nvPr userDrawn="1"/>
        </p:nvSpPr>
        <p:spPr>
          <a:xfrm>
            <a:off x="1889654" y="1785179"/>
            <a:ext cx="2469621" cy="3727524"/>
          </a:xfrm>
          <a:prstGeom prst="rect">
            <a:avLst/>
          </a:prstGeom>
          <a:blipFill rotWithShape="1">
            <a:blip r:embed="rId1"/>
            <a:stretch>
              <a:fillRect l="-313" r="-310"/>
            </a:stretch>
          </a:blipFill>
          <a:ln w="762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noAutofit/>
          </a:bodyPr>
          <a:lstStyle>
            <a:defPPr>
              <a:defRPr lang="zh-CN"/>
            </a:defPPr>
            <a:lvl1pPr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1pPr>
            <a:lvl2pPr marL="4572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2pPr>
            <a:lvl3pPr marL="9144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3pPr>
            <a:lvl4pPr marL="13716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4pPr>
            <a:lvl5pPr marL="18288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5pPr>
            <a:lvl6pPr marL="22860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6pPr>
            <a:lvl7pPr marL="27432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7pPr>
            <a:lvl8pPr marL="32004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8pPr>
            <a:lvl9pPr marL="36576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9pPr>
          </a:lstStyle>
          <a:p>
            <a:pPr algn="ctr"/>
            <a:endParaRPr lang="zh-CN" altLang="en-US">
              <a:solidFill>
                <a:schemeClr val="lt1"/>
              </a:solidFill>
              <a:latin typeface="华文细黑" panose="02010600040101010101" charset="-122"/>
              <a:ea typeface="字魂70号-灵悦黑体" panose="00000500000000000000" charset="-122"/>
              <a:sym typeface="华文细黑" panose="02010600040101010101" charset="-122"/>
            </a:endParaRPr>
          </a:p>
        </p:txBody>
      </p:sp>
    </p:spTree>
  </p:cSld>
  <p:clrMapOvr>
    <a:masterClrMapping/>
  </p:clrMapOvr>
  <p:transition spd="slow"/>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节">
    <p:spTree>
      <p:nvGrpSpPr>
        <p:cNvPr id="1" name=""/>
        <p:cNvGrpSpPr/>
        <p:nvPr/>
      </p:nvGrpSpPr>
      <p:grpSpPr>
        <a:xfrm>
          <a:off x="0" y="0"/>
          <a:ext cx="0" cy="0"/>
        </a:xfrm>
      </p:grpSpPr>
      <p:pic>
        <p:nvPicPr>
          <p:cNvPr id="19" name="图片 18" descr="C:\Users\16106\Desktop\2022.3.3 说课PPT文案\说课PPT文案素材\2222.png2222"/>
          <p:cNvPicPr>
            <a:picLocks noChangeAspect="1"/>
          </p:cNvPicPr>
          <p:nvPr userDrawn="1"/>
        </p:nvPicPr>
        <p:blipFill>
          <a:blip r:embed="rId1"/>
          <a:srcRect l="5422" t="9866" r="5740" b="8912"/>
          <a:stretch>
            <a:fillRect/>
          </a:stretch>
        </p:blipFill>
        <p:spPr>
          <a:xfrm>
            <a:off x="-27257" y="0"/>
            <a:ext cx="12246468" cy="6858000"/>
          </a:xfrm>
          <a:prstGeom prst="rect">
            <a:avLst/>
          </a:prstGeom>
        </p:spPr>
      </p:pic>
      <p:pic>
        <p:nvPicPr>
          <p:cNvPr id="20" name="图片 19" descr="51miz-E1245849-B4F953A8"/>
          <p:cNvPicPr>
            <a:picLocks noChangeAspect="1"/>
          </p:cNvPicPr>
          <p:nvPr userDrawn="1"/>
        </p:nvPicPr>
        <p:blipFill>
          <a:blip r:embed="rId2"/>
          <a:srcRect l="13018" r="11036" b="15438"/>
          <a:stretch>
            <a:fillRect/>
          </a:stretch>
        </p:blipFill>
        <p:spPr>
          <a:xfrm>
            <a:off x="654015" y="1301115"/>
            <a:ext cx="4256405" cy="3554730"/>
          </a:xfrm>
          <a:prstGeom prst="rect">
            <a:avLst/>
          </a:prstGeom>
        </p:spPr>
      </p:pic>
      <p:pic>
        <p:nvPicPr>
          <p:cNvPr id="26" name="图片 25" descr="/Users/ohuohuo/Downloads/337f212ee8ddea9ee45be40605a43b4b.png337f212ee8ddea9ee45be40605a43b4b"/>
          <p:cNvPicPr>
            <a:picLocks noChangeAspect="1"/>
          </p:cNvPicPr>
          <p:nvPr userDrawn="1"/>
        </p:nvPicPr>
        <p:blipFill>
          <a:blip r:embed="rId3"/>
          <a:stretch>
            <a:fillRect/>
          </a:stretch>
        </p:blipFill>
        <p:spPr>
          <a:xfrm>
            <a:off x="9453586" y="4214818"/>
            <a:ext cx="3023870" cy="3023870"/>
          </a:xfrm>
          <a:prstGeom prst="rect">
            <a:avLst/>
          </a:prstGeom>
        </p:spPr>
      </p:pic>
      <p:sp>
        <p:nvSpPr>
          <p:cNvPr id="27" name="文本框 11"/>
          <p:cNvSpPr txBox="1"/>
          <p:nvPr userDrawn="1"/>
        </p:nvSpPr>
        <p:spPr>
          <a:xfrm>
            <a:off x="1381092" y="2857496"/>
            <a:ext cx="2858135" cy="1014730"/>
          </a:xfrm>
          <a:prstGeom prst="rect">
            <a:avLst/>
          </a:prstGeom>
          <a:noFill/>
        </p:spPr>
        <p:txBody>
          <a:bodyPr wrap="square" rtlCol="0">
            <a:spAutoFit/>
          </a:bodyPr>
          <a:lstStyle>
            <a:defPPr>
              <a:defRPr lang="zh-CN"/>
            </a:defPPr>
            <a:lvl1pPr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1pPr>
            <a:lvl2pPr marL="4572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2pPr>
            <a:lvl3pPr marL="9144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3pPr>
            <a:lvl4pPr marL="13716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4pPr>
            <a:lvl5pPr marL="18288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5pPr>
            <a:lvl6pPr marL="22860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6pPr>
            <a:lvl7pPr marL="27432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7pPr>
            <a:lvl8pPr marL="32004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8pPr>
            <a:lvl9pPr marL="36576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9pPr>
          </a:lstStyle>
          <a:p>
            <a:pPr algn="ctr"/>
            <a:r>
              <a:rPr lang="zh-CN" altLang="en-US" sz="6000" b="1">
                <a:solidFill>
                  <a:schemeClr val="tx1">
                    <a:lumMod val="75000"/>
                    <a:lumOff val="25000"/>
                  </a:schemeClr>
                </a:solidFill>
                <a:latin typeface="Microsoft YaHei Bold" panose="020b0502040204020203" charset="-122"/>
                <a:ea typeface="Microsoft YaHei Bold" panose="020b0502040204020203" charset="-122"/>
              </a:rPr>
              <a:t>目  录</a:t>
            </a:r>
            <a:endParaRPr lang="zh-CN" altLang="en-US" sz="6000" b="1">
              <a:solidFill>
                <a:schemeClr val="tx1">
                  <a:lumMod val="75000"/>
                  <a:lumOff val="25000"/>
                </a:schemeClr>
              </a:solidFill>
              <a:latin typeface="Microsoft YaHei Bold" panose="020b0502040204020203" charset="-122"/>
              <a:ea typeface="Microsoft YaHei Bold" panose="020b0502040204020203" charset="-122"/>
            </a:endParaRPr>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单元构建">
    <p:spTree>
      <p:nvGrpSpPr>
        <p:cNvPr id="1" name=""/>
        <p:cNvGrpSpPr/>
        <p:nvPr/>
      </p:nvGrpSpPr>
      <p:grpSpPr>
        <a:xfrm>
          <a:off x="0" y="0"/>
          <a:ext cx="0" cy="0"/>
        </a:xfrm>
      </p:grpSpPr>
      <p:sp>
        <p:nvSpPr>
          <p:cNvPr id="9" name="矩形 9"/>
          <p:cNvSpPr/>
          <p:nvPr userDrawn="1"/>
        </p:nvSpPr>
        <p:spPr>
          <a:xfrm>
            <a:off x="0" y="0"/>
            <a:ext cx="12192000" cy="714356"/>
          </a:xfrm>
          <a:prstGeom prst="snip2DiagRect">
            <a:avLst>
              <a:gd name="adj1" fmla="val 0"/>
              <a:gd name="adj2" fmla="val 0"/>
            </a:avLst>
          </a:prstGeom>
          <a:solidFill>
            <a:schemeClr val="accent1"/>
          </a:solidFill>
          <a:ln>
            <a:noFill/>
          </a:ln>
          <a:effectLst/>
        </p:spPr>
        <p:style>
          <a:lnRef idx="1">
            <a:schemeClr val="dk1"/>
          </a:lnRef>
          <a:fillRef idx="3">
            <a:schemeClr val="dk1"/>
          </a:fillRef>
          <a:effectRef idx="2">
            <a:schemeClr val="dk1"/>
          </a:effectRef>
          <a:fontRef idx="minor">
            <a:schemeClr val="lt1"/>
          </a:fontRef>
        </p:style>
        <p:txBody>
          <a:bodyPr anchor="ctr"/>
          <a:lstStyle>
            <a:defPPr>
              <a:defRPr lang="zh-CN"/>
            </a:defPPr>
            <a:lvl1pPr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1pPr>
            <a:lvl2pPr marL="4572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2pPr>
            <a:lvl3pPr marL="9144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3pPr>
            <a:lvl4pPr marL="13716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4pPr>
            <a:lvl5pPr marL="18288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5pPr>
            <a:lvl6pPr marL="22860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6pPr>
            <a:lvl7pPr marL="27432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7pPr>
            <a:lvl8pPr marL="32004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8pPr>
            <a:lvl9pPr marL="36576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9pPr>
          </a:lstStyle>
          <a:p>
            <a:pPr algn="ctr" fontAlgn="auto">
              <a:spcBef>
                <a:spcPct val="0"/>
              </a:spcBef>
              <a:spcAft>
                <a:spcPct val="0"/>
              </a:spcAft>
              <a:defRPr/>
            </a:pPr>
            <a:endParaRPr lang="en-US" sz="1800" b="0"/>
          </a:p>
        </p:txBody>
      </p:sp>
      <p:sp>
        <p:nvSpPr>
          <p:cNvPr id="7" name="椭圆 6"/>
          <p:cNvSpPr/>
          <p:nvPr userDrawn="1"/>
        </p:nvSpPr>
        <p:spPr>
          <a:xfrm>
            <a:off x="666712" y="214290"/>
            <a:ext cx="361520" cy="357190"/>
          </a:xfrm>
          <a:prstGeom prst="ellipse">
            <a:avLst/>
          </a:prstGeom>
          <a:solidFill>
            <a:schemeClr val="accent5"/>
          </a:solidFill>
          <a:ln>
            <a:noFill/>
          </a:ln>
          <a:effectLst>
            <a:outerShdw blurRad="254000" dist="127000" dir="8100000" algn="tr" rotWithShape="0">
              <a:prstClr val="black">
                <a:alpha val="6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1pPr>
            <a:lvl2pPr marL="4572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2pPr>
            <a:lvl3pPr marL="9144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3pPr>
            <a:lvl4pPr marL="13716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4pPr>
            <a:lvl5pPr marL="18288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5pPr>
            <a:lvl6pPr marL="22860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6pPr>
            <a:lvl7pPr marL="27432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7pPr>
            <a:lvl8pPr marL="32004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8pPr>
            <a:lvl9pPr marL="36576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9pPr>
          </a:lstStyle>
          <a:p>
            <a:pPr algn="ctr"/>
            <a:endParaRPr lang="zh-CN" altLang="en-US" sz="1350"/>
          </a:p>
        </p:txBody>
      </p:sp>
      <p:sp>
        <p:nvSpPr>
          <p:cNvPr id="8" name="矩形 7"/>
          <p:cNvSpPr/>
          <p:nvPr userDrawn="1"/>
        </p:nvSpPr>
        <p:spPr>
          <a:xfrm>
            <a:off x="1095340" y="142852"/>
            <a:ext cx="1620958" cy="523220"/>
          </a:xfrm>
          <a:prstGeom prst="rect">
            <a:avLst/>
          </a:prstGeom>
        </p:spPr>
        <p:txBody>
          <a:bodyPr wrap="none">
            <a:spAutoFit/>
          </a:bodyPr>
          <a:lstStyle>
            <a:defPPr>
              <a:defRPr lang="zh-CN"/>
            </a:defPPr>
            <a:lvl1pPr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1pPr>
            <a:lvl2pPr marL="4572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2pPr>
            <a:lvl3pPr marL="9144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3pPr>
            <a:lvl4pPr marL="13716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4pPr>
            <a:lvl5pPr marL="18288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5pPr>
            <a:lvl6pPr marL="22860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6pPr>
            <a:lvl7pPr marL="27432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7pPr>
            <a:lvl8pPr marL="32004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8pPr>
            <a:lvl9pPr marL="36576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9pPr>
          </a:lstStyle>
          <a:p>
            <a:pPr algn="ctr"/>
            <a:r>
              <a:rPr lang="zh-CN" altLang="en-US" sz="2800">
                <a:solidFill>
                  <a:srgbClr val="EB9415"/>
                </a:solidFill>
                <a:effectLst>
                  <a:outerShdw blurRad="38100" dist="38100" dir="2700000" algn="tl">
                    <a:srgbClr val="000000">
                      <a:alpha val="43137"/>
                    </a:srgbClr>
                  </a:outerShdw>
                </a:effectLst>
              </a:rPr>
              <a:t>单元构建</a:t>
            </a:r>
            <a:endParaRPr lang="zh-CN" altLang="en-US" sz="2800">
              <a:solidFill>
                <a:srgbClr val="EB9415"/>
              </a:solidFill>
              <a:effectLst>
                <a:outerShdw blurRad="38100" dist="38100" dir="2700000" algn="tl">
                  <a:srgbClr val="000000">
                    <a:alpha val="43137"/>
                  </a:srgbClr>
                </a:outerShdw>
              </a:effectLst>
            </a:endParaRPr>
          </a:p>
        </p:txBody>
      </p:sp>
      <p:sp>
        <p:nvSpPr>
          <p:cNvPr id="5" name="文本占位符 2"/>
          <p:cNvSpPr>
            <a:spLocks noGrp="1"/>
          </p:cNvSpPr>
          <p:nvPr>
            <p:ph type="body" sz="quarter" idx="10"/>
          </p:nvPr>
        </p:nvSpPr>
        <p:spPr>
          <a:xfrm>
            <a:off x="479376" y="1287052"/>
            <a:ext cx="11233248" cy="5100186"/>
          </a:xfrm>
          <a:prstGeom prst="rect">
            <a:avLst/>
          </a:prstGeom>
        </p:spPr>
        <p:txBody>
          <a:bodyPr/>
          <a:lstStyle>
            <a:lvl1pPr marL="0" indent="720090" algn="just" hangingPunct="0">
              <a:lnSpc>
                <a:spcPct val="150000"/>
              </a:lnSpc>
              <a:spcBef>
                <a:spcPct val="0"/>
              </a:spcBef>
              <a:buFontTx/>
              <a:buNone/>
              <a:defRPr sz="3200" b="1" baseline="0">
                <a:latin typeface="Times New Roman" panose="02020603050405020304" pitchFamily="18" charset="0"/>
                <a:ea typeface="黑体" panose="02010609060101010101" pitchFamily="49" charset="-122"/>
              </a:defRPr>
            </a:lvl1pPr>
          </a:lstStyle>
          <a:p>
            <a:pPr lvl="0"/>
            <a:r>
              <a:rPr lang="zh-CN" altLang="en-US"/>
              <a:t>单击此处编辑母版文本样式</a:t>
            </a:r>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1_单元构建">
    <p:spTree>
      <p:nvGrpSpPr>
        <p:cNvPr id="1" name=""/>
        <p:cNvGrpSpPr/>
        <p:nvPr/>
      </p:nvGrpSpPr>
      <p:grpSpPr>
        <a:xfrm>
          <a:off x="0" y="0"/>
          <a:ext cx="0" cy="0"/>
        </a:xfrm>
      </p:grpSpPr>
      <p:sp>
        <p:nvSpPr>
          <p:cNvPr id="9" name="矩形 9"/>
          <p:cNvSpPr/>
          <p:nvPr userDrawn="1"/>
        </p:nvSpPr>
        <p:spPr>
          <a:xfrm>
            <a:off x="0" y="0"/>
            <a:ext cx="12192000" cy="714356"/>
          </a:xfrm>
          <a:prstGeom prst="snip2DiagRect">
            <a:avLst>
              <a:gd name="adj1" fmla="val 0"/>
              <a:gd name="adj2" fmla="val 0"/>
            </a:avLst>
          </a:prstGeom>
          <a:solidFill>
            <a:schemeClr val="accent1"/>
          </a:solidFill>
          <a:ln>
            <a:noFill/>
          </a:ln>
          <a:effectLst/>
        </p:spPr>
        <p:style>
          <a:lnRef idx="1">
            <a:schemeClr val="dk1"/>
          </a:lnRef>
          <a:fillRef idx="3">
            <a:schemeClr val="dk1"/>
          </a:fillRef>
          <a:effectRef idx="2">
            <a:schemeClr val="dk1"/>
          </a:effectRef>
          <a:fontRef idx="minor">
            <a:schemeClr val="lt1"/>
          </a:fontRef>
        </p:style>
        <p:txBody>
          <a:bodyPr anchor="ctr"/>
          <a:lstStyle>
            <a:defPPr>
              <a:defRPr lang="zh-CN"/>
            </a:defPPr>
            <a:lvl1pPr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1pPr>
            <a:lvl2pPr marL="4572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2pPr>
            <a:lvl3pPr marL="9144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3pPr>
            <a:lvl4pPr marL="13716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4pPr>
            <a:lvl5pPr marL="18288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5pPr>
            <a:lvl6pPr marL="22860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6pPr>
            <a:lvl7pPr marL="27432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7pPr>
            <a:lvl8pPr marL="32004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8pPr>
            <a:lvl9pPr marL="36576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9pPr>
          </a:lstStyle>
          <a:p>
            <a:pPr algn="ctr" fontAlgn="auto">
              <a:spcBef>
                <a:spcPct val="0"/>
              </a:spcBef>
              <a:spcAft>
                <a:spcPct val="0"/>
              </a:spcAft>
              <a:defRPr/>
            </a:pPr>
            <a:endParaRPr lang="en-US" sz="1800" b="0"/>
          </a:p>
        </p:txBody>
      </p:sp>
      <p:sp>
        <p:nvSpPr>
          <p:cNvPr id="7" name="椭圆 6"/>
          <p:cNvSpPr/>
          <p:nvPr userDrawn="1"/>
        </p:nvSpPr>
        <p:spPr>
          <a:xfrm>
            <a:off x="666712" y="214290"/>
            <a:ext cx="361520" cy="357190"/>
          </a:xfrm>
          <a:prstGeom prst="ellipse">
            <a:avLst/>
          </a:prstGeom>
          <a:solidFill>
            <a:schemeClr val="accent5"/>
          </a:solidFill>
          <a:ln>
            <a:noFill/>
          </a:ln>
          <a:effectLst>
            <a:outerShdw blurRad="254000" dist="127000" dir="8100000" algn="tr" rotWithShape="0">
              <a:prstClr val="black">
                <a:alpha val="6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1pPr>
            <a:lvl2pPr marL="4572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2pPr>
            <a:lvl3pPr marL="9144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3pPr>
            <a:lvl4pPr marL="13716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4pPr>
            <a:lvl5pPr marL="18288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5pPr>
            <a:lvl6pPr marL="22860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6pPr>
            <a:lvl7pPr marL="27432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7pPr>
            <a:lvl8pPr marL="32004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8pPr>
            <a:lvl9pPr marL="36576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9pPr>
          </a:lstStyle>
          <a:p>
            <a:pPr algn="ctr"/>
            <a:endParaRPr lang="zh-CN" altLang="en-US" sz="1350"/>
          </a:p>
        </p:txBody>
      </p:sp>
      <p:sp>
        <p:nvSpPr>
          <p:cNvPr id="5" name="文本占位符 2"/>
          <p:cNvSpPr>
            <a:spLocks noGrp="1"/>
          </p:cNvSpPr>
          <p:nvPr>
            <p:ph type="body" sz="quarter" idx="10"/>
          </p:nvPr>
        </p:nvSpPr>
        <p:spPr>
          <a:xfrm>
            <a:off x="479376" y="1287052"/>
            <a:ext cx="11233248" cy="5100186"/>
          </a:xfrm>
          <a:prstGeom prst="rect">
            <a:avLst/>
          </a:prstGeom>
        </p:spPr>
        <p:txBody>
          <a:bodyPr/>
          <a:lstStyle>
            <a:lvl1pPr marL="0" indent="720090" algn="just" hangingPunct="0">
              <a:lnSpc>
                <a:spcPct val="150000"/>
              </a:lnSpc>
              <a:spcBef>
                <a:spcPct val="0"/>
              </a:spcBef>
              <a:buFontTx/>
              <a:buNone/>
              <a:defRPr sz="3200" b="1" baseline="0">
                <a:latin typeface="Times New Roman" panose="02020603050405020304" pitchFamily="18" charset="0"/>
                <a:ea typeface="黑体" panose="02010609060101010101" pitchFamily="49" charset="-122"/>
              </a:defRPr>
            </a:lvl1pPr>
          </a:lstStyle>
          <a:p>
            <a:pPr lvl="0"/>
            <a:r>
              <a:rPr lang="zh-CN" altLang="en-US"/>
              <a:t>单击此处编辑母版文本样式</a:t>
            </a:r>
            <a:endParaRPr lang="zh-CN" altLang="en-US"/>
          </a:p>
        </p:txBody>
      </p:sp>
      <p:sp>
        <p:nvSpPr>
          <p:cNvPr id="6" name="文本占位符 2"/>
          <p:cNvSpPr>
            <a:spLocks noGrp="1"/>
          </p:cNvSpPr>
          <p:nvPr>
            <p:ph type="body" sz="quarter" idx="11"/>
          </p:nvPr>
        </p:nvSpPr>
        <p:spPr>
          <a:xfrm>
            <a:off x="916745" y="4194175"/>
            <a:ext cx="10358510" cy="857256"/>
          </a:xfrm>
          <a:prstGeom prst="rect">
            <a:avLst/>
          </a:prstGeom>
        </p:spPr>
        <p:txBody>
          <a:bodyPr/>
          <a:lstStyle>
            <a:lvl1pPr marL="0" indent="0" hangingPunct="0">
              <a:lnSpc>
                <a:spcPct val="150000"/>
              </a:lnSpc>
              <a:spcBef>
                <a:spcPct val="0"/>
              </a:spcBef>
              <a:buFontTx/>
              <a:buNone/>
              <a:defRPr sz="3200" b="1" baseline="0">
                <a:solidFill>
                  <a:srgbClr val="FF0000"/>
                </a:solidFill>
                <a:latin typeface="黑体" panose="02010609060101010101" pitchFamily="49" charset="-122"/>
                <a:ea typeface="黑体" panose="02010609060101010101" pitchFamily="49" charset="-122"/>
              </a:defRPr>
            </a:lvl1pPr>
          </a:lstStyle>
          <a:p>
            <a:pPr lvl="0"/>
            <a:r>
              <a:rPr lang="zh-CN" altLang="en-US"/>
              <a:t>单击此处编辑母版文本样式</a:t>
            </a:r>
            <a:endParaRPr lang="zh-CN" altLang="en-US"/>
          </a:p>
        </p:txBody>
      </p:sp>
      <p:pic>
        <p:nvPicPr>
          <p:cNvPr id="8" name="对点自测.eps" descr="id:2147497047;FounderCES"/>
          <p:cNvPicPr/>
          <p:nvPr userDrawn="1"/>
        </p:nvPicPr>
        <p:blipFill>
          <a:blip r:embed="rId1"/>
          <a:stretch>
            <a:fillRect/>
          </a:stretch>
        </p:blipFill>
        <p:spPr>
          <a:xfrm>
            <a:off x="1415480" y="714356"/>
            <a:ext cx="1837353" cy="582796"/>
          </a:xfrm>
          <a:prstGeom prst="rect">
            <a:avLst/>
          </a:prstGeom>
        </p:spPr>
      </p:pic>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2_单元构建">
    <p:spTree>
      <p:nvGrpSpPr>
        <p:cNvPr id="1" name=""/>
        <p:cNvGrpSpPr/>
        <p:nvPr/>
      </p:nvGrpSpPr>
      <p:grpSpPr>
        <a:xfrm>
          <a:off x="0" y="0"/>
          <a:ext cx="0" cy="0"/>
        </a:xfrm>
      </p:grpSpPr>
      <p:sp>
        <p:nvSpPr>
          <p:cNvPr id="9" name="矩形 9"/>
          <p:cNvSpPr/>
          <p:nvPr userDrawn="1"/>
        </p:nvSpPr>
        <p:spPr>
          <a:xfrm>
            <a:off x="0" y="0"/>
            <a:ext cx="12192000" cy="714356"/>
          </a:xfrm>
          <a:prstGeom prst="snip2DiagRect">
            <a:avLst>
              <a:gd name="adj1" fmla="val 0"/>
              <a:gd name="adj2" fmla="val 0"/>
            </a:avLst>
          </a:prstGeom>
          <a:solidFill>
            <a:schemeClr val="accent1"/>
          </a:solidFill>
          <a:ln>
            <a:noFill/>
          </a:ln>
          <a:effectLst/>
        </p:spPr>
        <p:style>
          <a:lnRef idx="1">
            <a:schemeClr val="dk1"/>
          </a:lnRef>
          <a:fillRef idx="3">
            <a:schemeClr val="dk1"/>
          </a:fillRef>
          <a:effectRef idx="2">
            <a:schemeClr val="dk1"/>
          </a:effectRef>
          <a:fontRef idx="minor">
            <a:schemeClr val="lt1"/>
          </a:fontRef>
        </p:style>
        <p:txBody>
          <a:bodyPr anchor="ctr"/>
          <a:lstStyle>
            <a:defPPr>
              <a:defRPr lang="zh-CN"/>
            </a:defPPr>
            <a:lvl1pPr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1pPr>
            <a:lvl2pPr marL="4572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2pPr>
            <a:lvl3pPr marL="9144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3pPr>
            <a:lvl4pPr marL="13716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4pPr>
            <a:lvl5pPr marL="18288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5pPr>
            <a:lvl6pPr marL="22860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6pPr>
            <a:lvl7pPr marL="27432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7pPr>
            <a:lvl8pPr marL="32004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8pPr>
            <a:lvl9pPr marL="36576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9pPr>
          </a:lstStyle>
          <a:p>
            <a:pPr algn="ctr" fontAlgn="auto">
              <a:spcBef>
                <a:spcPct val="0"/>
              </a:spcBef>
              <a:spcAft>
                <a:spcPct val="0"/>
              </a:spcAft>
              <a:defRPr/>
            </a:pPr>
            <a:endParaRPr lang="en-US" sz="1800" b="0"/>
          </a:p>
        </p:txBody>
      </p:sp>
      <p:sp>
        <p:nvSpPr>
          <p:cNvPr id="7" name="椭圆 6"/>
          <p:cNvSpPr/>
          <p:nvPr userDrawn="1"/>
        </p:nvSpPr>
        <p:spPr>
          <a:xfrm>
            <a:off x="666712" y="214290"/>
            <a:ext cx="361520" cy="357190"/>
          </a:xfrm>
          <a:prstGeom prst="ellipse">
            <a:avLst/>
          </a:prstGeom>
          <a:solidFill>
            <a:schemeClr val="accent5"/>
          </a:solidFill>
          <a:ln>
            <a:noFill/>
          </a:ln>
          <a:effectLst>
            <a:outerShdw blurRad="254000" dist="127000" dir="8100000" algn="tr" rotWithShape="0">
              <a:prstClr val="black">
                <a:alpha val="6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1pPr>
            <a:lvl2pPr marL="4572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2pPr>
            <a:lvl3pPr marL="9144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3pPr>
            <a:lvl4pPr marL="13716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4pPr>
            <a:lvl5pPr marL="18288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5pPr>
            <a:lvl6pPr marL="22860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6pPr>
            <a:lvl7pPr marL="27432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7pPr>
            <a:lvl8pPr marL="32004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8pPr>
            <a:lvl9pPr marL="36576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9pPr>
          </a:lstStyle>
          <a:p>
            <a:pPr algn="ctr"/>
            <a:endParaRPr lang="zh-CN" altLang="en-US" sz="1350"/>
          </a:p>
        </p:txBody>
      </p:sp>
      <p:sp>
        <p:nvSpPr>
          <p:cNvPr id="5" name="文本占位符 2"/>
          <p:cNvSpPr>
            <a:spLocks noGrp="1"/>
          </p:cNvSpPr>
          <p:nvPr>
            <p:ph type="body" sz="quarter" idx="10"/>
          </p:nvPr>
        </p:nvSpPr>
        <p:spPr>
          <a:xfrm>
            <a:off x="479376" y="1287052"/>
            <a:ext cx="11233248" cy="5100186"/>
          </a:xfrm>
          <a:prstGeom prst="rect">
            <a:avLst/>
          </a:prstGeom>
        </p:spPr>
        <p:txBody>
          <a:bodyPr/>
          <a:lstStyle>
            <a:lvl1pPr marL="0" indent="720090" algn="just" hangingPunct="0">
              <a:lnSpc>
                <a:spcPct val="150000"/>
              </a:lnSpc>
              <a:spcBef>
                <a:spcPct val="0"/>
              </a:spcBef>
              <a:buFontTx/>
              <a:buNone/>
              <a:defRPr sz="3200" b="1" baseline="0">
                <a:latin typeface="Times New Roman" panose="02020603050405020304" pitchFamily="18" charset="0"/>
                <a:ea typeface="黑体" panose="02010609060101010101" pitchFamily="49" charset="-122"/>
              </a:defRPr>
            </a:lvl1pPr>
          </a:lstStyle>
          <a:p>
            <a:pPr lvl="0"/>
            <a:r>
              <a:rPr lang="zh-CN" altLang="en-US"/>
              <a:t>单击此处编辑母版文本样式</a:t>
            </a:r>
            <a:endParaRPr lang="zh-CN" altLang="en-US"/>
          </a:p>
        </p:txBody>
      </p:sp>
      <p:sp>
        <p:nvSpPr>
          <p:cNvPr id="6" name="文本占位符 2"/>
          <p:cNvSpPr>
            <a:spLocks noGrp="1"/>
          </p:cNvSpPr>
          <p:nvPr>
            <p:ph type="body" sz="quarter" idx="11"/>
          </p:nvPr>
        </p:nvSpPr>
        <p:spPr>
          <a:xfrm>
            <a:off x="916745" y="4194175"/>
            <a:ext cx="10358510" cy="857256"/>
          </a:xfrm>
          <a:prstGeom prst="rect">
            <a:avLst/>
          </a:prstGeom>
        </p:spPr>
        <p:txBody>
          <a:bodyPr/>
          <a:lstStyle>
            <a:lvl1pPr marL="0" indent="0" hangingPunct="0">
              <a:lnSpc>
                <a:spcPct val="150000"/>
              </a:lnSpc>
              <a:spcBef>
                <a:spcPct val="0"/>
              </a:spcBef>
              <a:buFontTx/>
              <a:buNone/>
              <a:defRPr sz="3200" b="1" baseline="0">
                <a:solidFill>
                  <a:srgbClr val="FF0000"/>
                </a:solidFill>
                <a:latin typeface="黑体" panose="02010609060101010101" pitchFamily="49" charset="-122"/>
                <a:ea typeface="黑体" panose="02010609060101010101" pitchFamily="49" charset="-122"/>
              </a:defRPr>
            </a:lvl1pPr>
          </a:lstStyle>
          <a:p>
            <a:pPr lvl="0"/>
            <a:r>
              <a:rPr lang="zh-CN" altLang="en-US"/>
              <a:t>单击此处编辑母版文本样式</a:t>
            </a:r>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素养目标">
    <p:spTree>
      <p:nvGrpSpPr>
        <p:cNvPr id="1" name=""/>
        <p:cNvGrpSpPr/>
        <p:nvPr/>
      </p:nvGrpSpPr>
      <p:grpSpPr>
        <a:xfrm>
          <a:off x="0" y="0"/>
          <a:ext cx="0" cy="0"/>
        </a:xfrm>
      </p:grpSpPr>
      <p:sp>
        <p:nvSpPr>
          <p:cNvPr id="8" name="矩形 9"/>
          <p:cNvSpPr/>
          <p:nvPr userDrawn="1"/>
        </p:nvSpPr>
        <p:spPr>
          <a:xfrm>
            <a:off x="0" y="0"/>
            <a:ext cx="12192000" cy="714356"/>
          </a:xfrm>
          <a:prstGeom prst="snip2DiagRect">
            <a:avLst>
              <a:gd name="adj1" fmla="val 0"/>
              <a:gd name="adj2" fmla="val 0"/>
            </a:avLst>
          </a:prstGeom>
          <a:solidFill>
            <a:schemeClr val="accent1"/>
          </a:solidFill>
          <a:ln>
            <a:noFill/>
          </a:ln>
          <a:effectLst/>
        </p:spPr>
        <p:style>
          <a:lnRef idx="1">
            <a:schemeClr val="dk1"/>
          </a:lnRef>
          <a:fillRef idx="3">
            <a:schemeClr val="dk1"/>
          </a:fillRef>
          <a:effectRef idx="2">
            <a:schemeClr val="dk1"/>
          </a:effectRef>
          <a:fontRef idx="minor">
            <a:schemeClr val="lt1"/>
          </a:fontRef>
        </p:style>
        <p:txBody>
          <a:bodyPr anchor="ctr"/>
          <a:lstStyle>
            <a:defPPr>
              <a:defRPr lang="zh-CN"/>
            </a:defPPr>
            <a:lvl1pPr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1pPr>
            <a:lvl2pPr marL="4572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2pPr>
            <a:lvl3pPr marL="9144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3pPr>
            <a:lvl4pPr marL="13716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4pPr>
            <a:lvl5pPr marL="18288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5pPr>
            <a:lvl6pPr marL="22860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6pPr>
            <a:lvl7pPr marL="27432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7pPr>
            <a:lvl8pPr marL="32004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8pPr>
            <a:lvl9pPr marL="36576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9pPr>
          </a:lstStyle>
          <a:p>
            <a:pPr algn="ctr" fontAlgn="auto">
              <a:spcBef>
                <a:spcPct val="0"/>
              </a:spcBef>
              <a:spcAft>
                <a:spcPct val="0"/>
              </a:spcAft>
              <a:defRPr/>
            </a:pPr>
            <a:endParaRPr lang="en-US" sz="1800" b="0"/>
          </a:p>
        </p:txBody>
      </p:sp>
      <p:sp>
        <p:nvSpPr>
          <p:cNvPr id="9" name="椭圆 8"/>
          <p:cNvSpPr/>
          <p:nvPr userDrawn="1"/>
        </p:nvSpPr>
        <p:spPr>
          <a:xfrm>
            <a:off x="666712" y="214290"/>
            <a:ext cx="361520" cy="357190"/>
          </a:xfrm>
          <a:prstGeom prst="ellipse">
            <a:avLst/>
          </a:prstGeom>
          <a:solidFill>
            <a:schemeClr val="accent5"/>
          </a:solidFill>
          <a:ln>
            <a:noFill/>
          </a:ln>
          <a:effectLst>
            <a:outerShdw blurRad="254000" dist="127000" dir="8100000" algn="tr" rotWithShape="0">
              <a:prstClr val="black">
                <a:alpha val="6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1pPr>
            <a:lvl2pPr marL="4572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2pPr>
            <a:lvl3pPr marL="9144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3pPr>
            <a:lvl4pPr marL="13716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4pPr>
            <a:lvl5pPr marL="18288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5pPr>
            <a:lvl6pPr marL="22860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6pPr>
            <a:lvl7pPr marL="27432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7pPr>
            <a:lvl8pPr marL="32004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8pPr>
            <a:lvl9pPr marL="36576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9pPr>
          </a:lstStyle>
          <a:p>
            <a:pPr algn="ctr"/>
            <a:endParaRPr lang="zh-CN" altLang="en-US" sz="1350"/>
          </a:p>
        </p:txBody>
      </p:sp>
      <p:sp>
        <p:nvSpPr>
          <p:cNvPr id="10" name="矩形 9"/>
          <p:cNvSpPr/>
          <p:nvPr userDrawn="1"/>
        </p:nvSpPr>
        <p:spPr>
          <a:xfrm>
            <a:off x="1095340" y="142852"/>
            <a:ext cx="1620958" cy="523220"/>
          </a:xfrm>
          <a:prstGeom prst="rect">
            <a:avLst/>
          </a:prstGeom>
        </p:spPr>
        <p:txBody>
          <a:bodyPr wrap="none">
            <a:spAutoFit/>
          </a:bodyPr>
          <a:lstStyle>
            <a:defPPr>
              <a:defRPr lang="zh-CN"/>
            </a:defPPr>
            <a:lvl1pPr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1pPr>
            <a:lvl2pPr marL="4572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2pPr>
            <a:lvl3pPr marL="9144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3pPr>
            <a:lvl4pPr marL="13716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4pPr>
            <a:lvl5pPr marL="18288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5pPr>
            <a:lvl6pPr marL="22860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6pPr>
            <a:lvl7pPr marL="27432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7pPr>
            <a:lvl8pPr marL="32004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8pPr>
            <a:lvl9pPr marL="36576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9pPr>
          </a:lstStyle>
          <a:p>
            <a:pPr algn="ctr"/>
            <a:r>
              <a:rPr lang="zh-CN" altLang="en-US" sz="2800">
                <a:solidFill>
                  <a:srgbClr val="EB9415"/>
                </a:solidFill>
                <a:effectLst>
                  <a:outerShdw blurRad="38100" dist="38100" dir="2700000" algn="tl">
                    <a:srgbClr val="000000">
                      <a:alpha val="43137"/>
                    </a:srgbClr>
                  </a:outerShdw>
                </a:effectLst>
              </a:rPr>
              <a:t>学习目标</a:t>
            </a:r>
            <a:endParaRPr lang="zh-CN" altLang="en-US" sz="2800">
              <a:solidFill>
                <a:srgbClr val="EB9415"/>
              </a:solidFill>
              <a:effectLst>
                <a:outerShdw blurRad="38100" dist="38100" dir="2700000" algn="tl">
                  <a:srgbClr val="000000">
                    <a:alpha val="43137"/>
                  </a:srgbClr>
                </a:outerShdw>
              </a:effectLst>
            </a:endParaRPr>
          </a:p>
        </p:txBody>
      </p:sp>
      <p:sp>
        <p:nvSpPr>
          <p:cNvPr id="5" name="文本占位符 2"/>
          <p:cNvSpPr>
            <a:spLocks noGrp="1"/>
          </p:cNvSpPr>
          <p:nvPr>
            <p:ph type="body" sz="quarter" idx="10"/>
          </p:nvPr>
        </p:nvSpPr>
        <p:spPr>
          <a:xfrm>
            <a:off x="479376" y="1287052"/>
            <a:ext cx="11233248" cy="5100186"/>
          </a:xfrm>
          <a:prstGeom prst="rect">
            <a:avLst/>
          </a:prstGeom>
        </p:spPr>
        <p:txBody>
          <a:bodyPr/>
          <a:lstStyle>
            <a:lvl1pPr marL="0" indent="720090" algn="just" hangingPunct="0">
              <a:lnSpc>
                <a:spcPct val="150000"/>
              </a:lnSpc>
              <a:spcBef>
                <a:spcPct val="0"/>
              </a:spcBef>
              <a:buFontTx/>
              <a:buNone/>
              <a:defRPr sz="3200" b="1" baseline="0">
                <a:latin typeface="Times New Roman" panose="02020603050405020304" pitchFamily="18" charset="0"/>
                <a:ea typeface="黑体" panose="02010609060101010101" pitchFamily="49" charset="-122"/>
              </a:defRPr>
            </a:lvl1pPr>
          </a:lstStyle>
          <a:p>
            <a:pPr lvl="0"/>
            <a:r>
              <a:rPr lang="zh-CN" altLang="en-US"/>
              <a:t>单击此处编辑母版文本样式</a:t>
            </a:r>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复习目标">
    <p:spTree>
      <p:nvGrpSpPr>
        <p:cNvPr id="1" name=""/>
        <p:cNvGrpSpPr/>
        <p:nvPr/>
      </p:nvGrpSpPr>
      <p:grpSpPr>
        <a:xfrm>
          <a:off x="0" y="0"/>
          <a:ext cx="0" cy="0"/>
        </a:xfrm>
      </p:grpSpPr>
      <p:sp>
        <p:nvSpPr>
          <p:cNvPr id="8" name="矩形 9"/>
          <p:cNvSpPr/>
          <p:nvPr userDrawn="1"/>
        </p:nvSpPr>
        <p:spPr>
          <a:xfrm>
            <a:off x="0" y="0"/>
            <a:ext cx="12192000" cy="714356"/>
          </a:xfrm>
          <a:prstGeom prst="snip2DiagRect">
            <a:avLst>
              <a:gd name="adj1" fmla="val 0"/>
              <a:gd name="adj2" fmla="val 0"/>
            </a:avLst>
          </a:prstGeom>
          <a:solidFill>
            <a:schemeClr val="accent1"/>
          </a:solidFill>
          <a:ln>
            <a:noFill/>
          </a:ln>
          <a:effectLst/>
        </p:spPr>
        <p:style>
          <a:lnRef idx="1">
            <a:schemeClr val="dk1"/>
          </a:lnRef>
          <a:fillRef idx="3">
            <a:schemeClr val="dk1"/>
          </a:fillRef>
          <a:effectRef idx="2">
            <a:schemeClr val="dk1"/>
          </a:effectRef>
          <a:fontRef idx="minor">
            <a:schemeClr val="lt1"/>
          </a:fontRef>
        </p:style>
        <p:txBody>
          <a:bodyPr anchor="ctr"/>
          <a:lstStyle>
            <a:defPPr>
              <a:defRPr lang="zh-CN"/>
            </a:defPPr>
            <a:lvl1pPr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1pPr>
            <a:lvl2pPr marL="4572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2pPr>
            <a:lvl3pPr marL="9144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3pPr>
            <a:lvl4pPr marL="13716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4pPr>
            <a:lvl5pPr marL="18288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5pPr>
            <a:lvl6pPr marL="22860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6pPr>
            <a:lvl7pPr marL="27432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7pPr>
            <a:lvl8pPr marL="32004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8pPr>
            <a:lvl9pPr marL="36576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9pPr>
          </a:lstStyle>
          <a:p>
            <a:pPr algn="ctr" fontAlgn="auto">
              <a:spcBef>
                <a:spcPct val="0"/>
              </a:spcBef>
              <a:spcAft>
                <a:spcPct val="0"/>
              </a:spcAft>
              <a:defRPr/>
            </a:pPr>
            <a:endParaRPr lang="en-US" sz="1800" b="0"/>
          </a:p>
        </p:txBody>
      </p:sp>
      <p:sp>
        <p:nvSpPr>
          <p:cNvPr id="9" name="椭圆 8"/>
          <p:cNvSpPr/>
          <p:nvPr userDrawn="1"/>
        </p:nvSpPr>
        <p:spPr>
          <a:xfrm>
            <a:off x="666712" y="214290"/>
            <a:ext cx="361520" cy="357190"/>
          </a:xfrm>
          <a:prstGeom prst="ellipse">
            <a:avLst/>
          </a:prstGeom>
          <a:solidFill>
            <a:schemeClr val="accent5"/>
          </a:solidFill>
          <a:ln>
            <a:noFill/>
          </a:ln>
          <a:effectLst>
            <a:outerShdw blurRad="254000" dist="127000" dir="8100000" algn="tr" rotWithShape="0">
              <a:prstClr val="black">
                <a:alpha val="6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1pPr>
            <a:lvl2pPr marL="4572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2pPr>
            <a:lvl3pPr marL="9144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3pPr>
            <a:lvl4pPr marL="13716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4pPr>
            <a:lvl5pPr marL="18288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5pPr>
            <a:lvl6pPr marL="22860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6pPr>
            <a:lvl7pPr marL="27432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7pPr>
            <a:lvl8pPr marL="32004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8pPr>
            <a:lvl9pPr marL="36576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9pPr>
          </a:lstStyle>
          <a:p>
            <a:pPr algn="ctr"/>
            <a:endParaRPr lang="zh-CN" altLang="en-US" sz="1350"/>
          </a:p>
        </p:txBody>
      </p:sp>
      <p:sp>
        <p:nvSpPr>
          <p:cNvPr id="10" name="矩形 9"/>
          <p:cNvSpPr/>
          <p:nvPr userDrawn="1"/>
        </p:nvSpPr>
        <p:spPr>
          <a:xfrm>
            <a:off x="1095340" y="142852"/>
            <a:ext cx="1620958" cy="523220"/>
          </a:xfrm>
          <a:prstGeom prst="rect">
            <a:avLst/>
          </a:prstGeom>
        </p:spPr>
        <p:txBody>
          <a:bodyPr wrap="none">
            <a:spAutoFit/>
          </a:bodyPr>
          <a:lstStyle>
            <a:defPPr>
              <a:defRPr lang="zh-CN"/>
            </a:defPPr>
            <a:lvl1pPr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1pPr>
            <a:lvl2pPr marL="4572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2pPr>
            <a:lvl3pPr marL="9144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3pPr>
            <a:lvl4pPr marL="13716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4pPr>
            <a:lvl5pPr marL="18288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5pPr>
            <a:lvl6pPr marL="22860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6pPr>
            <a:lvl7pPr marL="27432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7pPr>
            <a:lvl8pPr marL="32004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8pPr>
            <a:lvl9pPr marL="36576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9pPr>
          </a:lstStyle>
          <a:p>
            <a:pPr algn="ctr"/>
            <a:r>
              <a:rPr lang="zh-CN" altLang="en-US" sz="2800">
                <a:solidFill>
                  <a:srgbClr val="EB9415"/>
                </a:solidFill>
                <a:effectLst>
                  <a:outerShdw blurRad="38100" dist="38100" dir="2700000" algn="tl">
                    <a:srgbClr val="000000">
                      <a:alpha val="43137"/>
                    </a:srgbClr>
                  </a:outerShdw>
                </a:effectLst>
              </a:rPr>
              <a:t>复习目标</a:t>
            </a:r>
            <a:endParaRPr lang="zh-CN" altLang="en-US" sz="2800">
              <a:solidFill>
                <a:srgbClr val="EB9415"/>
              </a:solidFill>
              <a:effectLst>
                <a:outerShdw blurRad="38100" dist="38100" dir="2700000" algn="tl">
                  <a:srgbClr val="000000">
                    <a:alpha val="43137"/>
                  </a:srgbClr>
                </a:outerShdw>
              </a:effectLst>
            </a:endParaRPr>
          </a:p>
        </p:txBody>
      </p:sp>
      <p:sp>
        <p:nvSpPr>
          <p:cNvPr id="5" name="文本占位符 2"/>
          <p:cNvSpPr>
            <a:spLocks noGrp="1"/>
          </p:cNvSpPr>
          <p:nvPr>
            <p:ph type="body" sz="quarter" idx="10"/>
          </p:nvPr>
        </p:nvSpPr>
        <p:spPr>
          <a:xfrm>
            <a:off x="479376" y="1287052"/>
            <a:ext cx="11233248" cy="5100186"/>
          </a:xfrm>
          <a:prstGeom prst="rect">
            <a:avLst/>
          </a:prstGeom>
        </p:spPr>
        <p:txBody>
          <a:bodyPr/>
          <a:lstStyle>
            <a:lvl1pPr marL="0" indent="720090" algn="just" hangingPunct="0">
              <a:lnSpc>
                <a:spcPct val="150000"/>
              </a:lnSpc>
              <a:spcBef>
                <a:spcPct val="0"/>
              </a:spcBef>
              <a:buFontTx/>
              <a:buNone/>
              <a:defRPr sz="3200" b="1" baseline="0">
                <a:latin typeface="Times New Roman" panose="02020603050405020304" pitchFamily="18" charset="0"/>
                <a:ea typeface="黑体" panose="02010609060101010101" pitchFamily="49" charset="-122"/>
              </a:defRPr>
            </a:lvl1pPr>
          </a:lstStyle>
          <a:p>
            <a:pPr lvl="0"/>
            <a:r>
              <a:rPr lang="zh-CN" altLang="en-US"/>
              <a:t>单击此处编辑母版文本样式</a:t>
            </a:r>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预习导学">
    <p:spTree>
      <p:nvGrpSpPr>
        <p:cNvPr id="1" name=""/>
        <p:cNvGrpSpPr/>
        <p:nvPr/>
      </p:nvGrpSpPr>
      <p:grpSpPr>
        <a:xfrm>
          <a:off x="0" y="0"/>
          <a:ext cx="0" cy="0"/>
        </a:xfrm>
      </p:grpSpPr>
      <p:sp>
        <p:nvSpPr>
          <p:cNvPr id="14" name="矩形 9"/>
          <p:cNvSpPr/>
          <p:nvPr userDrawn="1"/>
        </p:nvSpPr>
        <p:spPr>
          <a:xfrm>
            <a:off x="0" y="0"/>
            <a:ext cx="12192000" cy="714356"/>
          </a:xfrm>
          <a:prstGeom prst="snip2DiagRect">
            <a:avLst>
              <a:gd name="adj1" fmla="val 0"/>
              <a:gd name="adj2" fmla="val 0"/>
            </a:avLst>
          </a:prstGeom>
          <a:solidFill>
            <a:schemeClr val="accent1"/>
          </a:solidFill>
          <a:ln>
            <a:noFill/>
          </a:ln>
          <a:effectLst/>
        </p:spPr>
        <p:style>
          <a:lnRef idx="1">
            <a:schemeClr val="dk1"/>
          </a:lnRef>
          <a:fillRef idx="3">
            <a:schemeClr val="dk1"/>
          </a:fillRef>
          <a:effectRef idx="2">
            <a:schemeClr val="dk1"/>
          </a:effectRef>
          <a:fontRef idx="minor">
            <a:schemeClr val="lt1"/>
          </a:fontRef>
        </p:style>
        <p:txBody>
          <a:bodyPr anchor="ctr"/>
          <a:lstStyle>
            <a:defPPr>
              <a:defRPr lang="zh-CN"/>
            </a:defPPr>
            <a:lvl1pPr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1pPr>
            <a:lvl2pPr marL="4572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2pPr>
            <a:lvl3pPr marL="9144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3pPr>
            <a:lvl4pPr marL="13716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4pPr>
            <a:lvl5pPr marL="18288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5pPr>
            <a:lvl6pPr marL="22860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6pPr>
            <a:lvl7pPr marL="27432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7pPr>
            <a:lvl8pPr marL="32004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8pPr>
            <a:lvl9pPr marL="36576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9pPr>
          </a:lstStyle>
          <a:p>
            <a:pPr algn="ctr" fontAlgn="auto">
              <a:spcBef>
                <a:spcPct val="0"/>
              </a:spcBef>
              <a:spcAft>
                <a:spcPct val="0"/>
              </a:spcAft>
              <a:defRPr/>
            </a:pPr>
            <a:endParaRPr lang="en-US" sz="1800" b="0"/>
          </a:p>
        </p:txBody>
      </p:sp>
      <p:sp>
        <p:nvSpPr>
          <p:cNvPr id="7" name="矩形 6"/>
          <p:cNvSpPr/>
          <p:nvPr userDrawn="1"/>
        </p:nvSpPr>
        <p:spPr>
          <a:xfrm>
            <a:off x="5024430" y="142852"/>
            <a:ext cx="1620957" cy="523220"/>
          </a:xfrm>
          <a:prstGeom prst="rect">
            <a:avLst/>
          </a:prstGeom>
        </p:spPr>
        <p:txBody>
          <a:bodyPr wrap="none">
            <a:spAutoFit/>
          </a:bodyPr>
          <a:lstStyle>
            <a:defPPr>
              <a:defRPr lang="zh-CN"/>
            </a:defPPr>
            <a:lvl1pPr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1pPr>
            <a:lvl2pPr marL="4572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2pPr>
            <a:lvl3pPr marL="9144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3pPr>
            <a:lvl4pPr marL="13716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4pPr>
            <a:lvl5pPr marL="18288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5pPr>
            <a:lvl6pPr marL="22860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6pPr>
            <a:lvl7pPr marL="27432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7pPr>
            <a:lvl8pPr marL="32004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8pPr>
            <a:lvl9pPr marL="36576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9pPr>
          </a:lstStyle>
          <a:p>
            <a:pPr algn="ctr"/>
            <a:r>
              <a:rPr lang="zh-CN" altLang="en-US" sz="2800">
                <a:solidFill>
                  <a:srgbClr val="EB9415"/>
                </a:solidFill>
                <a:effectLst>
                  <a:outerShdw blurRad="38100" dist="38100" dir="2700000" algn="tl">
                    <a:srgbClr val="000000">
                      <a:alpha val="43137"/>
                    </a:srgbClr>
                  </a:outerShdw>
                </a:effectLst>
              </a:rPr>
              <a:t>预习导学</a:t>
            </a:r>
            <a:endParaRPr lang="zh-CN" altLang="en-US" sz="2800">
              <a:solidFill>
                <a:srgbClr val="EB9415"/>
              </a:solidFill>
              <a:effectLst>
                <a:outerShdw blurRad="38100" dist="38100" dir="2700000" algn="tl">
                  <a:srgbClr val="000000">
                    <a:alpha val="43137"/>
                  </a:srgbClr>
                </a:outerShdw>
              </a:effectLst>
            </a:endParaRPr>
          </a:p>
        </p:txBody>
      </p:sp>
      <p:cxnSp>
        <p:nvCxnSpPr>
          <p:cNvPr id="15" name="直接连接符 14"/>
          <p:cNvCxnSpPr/>
          <p:nvPr userDrawn="1"/>
        </p:nvCxnSpPr>
        <p:spPr>
          <a:xfrm>
            <a:off x="2595538" y="285728"/>
            <a:ext cx="2286016" cy="1588"/>
          </a:xfrm>
          <a:prstGeom prst="line">
            <a:avLst/>
          </a:prstGeom>
          <a:ln>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16" name="直接连接符 15"/>
          <p:cNvCxnSpPr/>
          <p:nvPr userDrawn="1"/>
        </p:nvCxnSpPr>
        <p:spPr>
          <a:xfrm>
            <a:off x="1381092" y="428604"/>
            <a:ext cx="3500462" cy="1588"/>
          </a:xfrm>
          <a:prstGeom prst="line">
            <a:avLst/>
          </a:prstGeom>
          <a:ln>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17" name="直接连接符 16"/>
          <p:cNvCxnSpPr/>
          <p:nvPr userDrawn="1"/>
        </p:nvCxnSpPr>
        <p:spPr>
          <a:xfrm>
            <a:off x="2666976" y="571480"/>
            <a:ext cx="2214578" cy="1588"/>
          </a:xfrm>
          <a:prstGeom prst="line">
            <a:avLst/>
          </a:prstGeom>
          <a:ln>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18" name="直接连接符 17"/>
          <p:cNvCxnSpPr/>
          <p:nvPr userDrawn="1"/>
        </p:nvCxnSpPr>
        <p:spPr>
          <a:xfrm flipH="1">
            <a:off x="6667503" y="284140"/>
            <a:ext cx="2559717" cy="1588"/>
          </a:xfrm>
          <a:prstGeom prst="line">
            <a:avLst/>
          </a:prstGeom>
          <a:ln>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19" name="直接连接符 18"/>
          <p:cNvCxnSpPr/>
          <p:nvPr userDrawn="1"/>
        </p:nvCxnSpPr>
        <p:spPr>
          <a:xfrm flipH="1">
            <a:off x="6667503" y="427016"/>
            <a:ext cx="3919567" cy="1588"/>
          </a:xfrm>
          <a:prstGeom prst="line">
            <a:avLst/>
          </a:prstGeom>
          <a:ln>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27" name="直接连接符 26"/>
          <p:cNvCxnSpPr/>
          <p:nvPr userDrawn="1"/>
        </p:nvCxnSpPr>
        <p:spPr>
          <a:xfrm flipH="1">
            <a:off x="6667503" y="569892"/>
            <a:ext cx="2479726" cy="1588"/>
          </a:xfrm>
          <a:prstGeom prst="line">
            <a:avLst/>
          </a:prstGeom>
          <a:ln>
            <a:solidFill>
              <a:schemeClr val="accent2"/>
            </a:solidFill>
          </a:ln>
        </p:spPr>
        <p:style>
          <a:lnRef idx="1">
            <a:schemeClr val="accent1"/>
          </a:lnRef>
          <a:fillRef idx="0">
            <a:schemeClr val="accent1"/>
          </a:fillRef>
          <a:effectRef idx="0">
            <a:schemeClr val="accent1"/>
          </a:effectRef>
          <a:fontRef idx="minor">
            <a:schemeClr val="tx1"/>
          </a:fontRef>
        </p:style>
      </p:cxnSp>
      <p:sp>
        <p:nvSpPr>
          <p:cNvPr id="10" name="文本占位符 2"/>
          <p:cNvSpPr>
            <a:spLocks noGrp="1"/>
          </p:cNvSpPr>
          <p:nvPr>
            <p:ph type="body" sz="quarter" idx="10"/>
          </p:nvPr>
        </p:nvSpPr>
        <p:spPr>
          <a:xfrm>
            <a:off x="479376" y="1287052"/>
            <a:ext cx="11233248" cy="5100186"/>
          </a:xfrm>
          <a:prstGeom prst="rect">
            <a:avLst/>
          </a:prstGeom>
        </p:spPr>
        <p:txBody>
          <a:bodyPr/>
          <a:lstStyle>
            <a:lvl1pPr marL="0" indent="720090" algn="just" hangingPunct="0">
              <a:lnSpc>
                <a:spcPct val="150000"/>
              </a:lnSpc>
              <a:spcBef>
                <a:spcPct val="0"/>
              </a:spcBef>
              <a:buFontTx/>
              <a:buNone/>
              <a:defRPr sz="3200" b="1" baseline="0">
                <a:latin typeface="Times New Roman" panose="02020603050405020304" pitchFamily="18" charset="0"/>
                <a:ea typeface="黑体" panose="02010609060101010101" pitchFamily="49" charset="-122"/>
              </a:defRPr>
            </a:lvl1pPr>
          </a:lstStyle>
          <a:p>
            <a:pPr lvl="0"/>
            <a:r>
              <a:rPr lang="zh-CN" altLang="en-US"/>
              <a:t>单击此处编辑母版文本样式</a:t>
            </a:r>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合作探究">
    <p:spTree>
      <p:nvGrpSpPr>
        <p:cNvPr id="1" name=""/>
        <p:cNvGrpSpPr/>
        <p:nvPr/>
      </p:nvGrpSpPr>
      <p:grpSpPr>
        <a:xfrm>
          <a:off x="0" y="0"/>
          <a:ext cx="0" cy="0"/>
        </a:xfrm>
      </p:grpSpPr>
      <p:sp>
        <p:nvSpPr>
          <p:cNvPr id="20" name="矩形 9"/>
          <p:cNvSpPr/>
          <p:nvPr userDrawn="1"/>
        </p:nvSpPr>
        <p:spPr>
          <a:xfrm>
            <a:off x="0" y="0"/>
            <a:ext cx="12192000" cy="714356"/>
          </a:xfrm>
          <a:prstGeom prst="snip2DiagRect">
            <a:avLst>
              <a:gd name="adj1" fmla="val 0"/>
              <a:gd name="adj2" fmla="val 0"/>
            </a:avLst>
          </a:prstGeom>
          <a:solidFill>
            <a:schemeClr val="accent1"/>
          </a:solidFill>
          <a:ln>
            <a:noFill/>
          </a:ln>
          <a:effectLst/>
        </p:spPr>
        <p:style>
          <a:lnRef idx="1">
            <a:schemeClr val="dk1"/>
          </a:lnRef>
          <a:fillRef idx="3">
            <a:schemeClr val="dk1"/>
          </a:fillRef>
          <a:effectRef idx="2">
            <a:schemeClr val="dk1"/>
          </a:effectRef>
          <a:fontRef idx="minor">
            <a:schemeClr val="lt1"/>
          </a:fontRef>
        </p:style>
        <p:txBody>
          <a:bodyPr anchor="ctr"/>
          <a:lstStyle>
            <a:defPPr>
              <a:defRPr lang="zh-CN"/>
            </a:defPPr>
            <a:lvl1pPr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1pPr>
            <a:lvl2pPr marL="4572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2pPr>
            <a:lvl3pPr marL="9144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3pPr>
            <a:lvl4pPr marL="13716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4pPr>
            <a:lvl5pPr marL="18288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5pPr>
            <a:lvl6pPr marL="22860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6pPr>
            <a:lvl7pPr marL="27432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7pPr>
            <a:lvl8pPr marL="32004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8pPr>
            <a:lvl9pPr marL="36576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9pPr>
          </a:lstStyle>
          <a:p>
            <a:pPr algn="ctr" fontAlgn="auto">
              <a:spcBef>
                <a:spcPct val="0"/>
              </a:spcBef>
              <a:spcAft>
                <a:spcPct val="0"/>
              </a:spcAft>
              <a:defRPr/>
            </a:pPr>
            <a:endParaRPr lang="en-US" sz="1800" b="0"/>
          </a:p>
        </p:txBody>
      </p:sp>
      <p:grpSp>
        <p:nvGrpSpPr>
          <p:cNvPr id="9" name="组合 8"/>
          <p:cNvGrpSpPr/>
          <p:nvPr userDrawn="1"/>
        </p:nvGrpSpPr>
        <p:grpSpPr>
          <a:xfrm>
            <a:off x="1381092" y="142852"/>
            <a:ext cx="9205978" cy="523220"/>
            <a:chOff x="1381092" y="142852"/>
            <a:chExt cx="9205978" cy="523220"/>
          </a:xfrm>
        </p:grpSpPr>
        <p:sp>
          <p:nvSpPr>
            <p:cNvPr id="10" name="矩形 9"/>
            <p:cNvSpPr/>
            <p:nvPr userDrawn="1"/>
          </p:nvSpPr>
          <p:spPr>
            <a:xfrm>
              <a:off x="5024430" y="142852"/>
              <a:ext cx="1620957" cy="523220"/>
            </a:xfrm>
            <a:prstGeom prst="rect">
              <a:avLst/>
            </a:prstGeom>
          </p:spPr>
          <p:txBody>
            <a:bodyPr wrap="none">
              <a:spAutoFit/>
            </a:bodyPr>
            <a:lstStyle>
              <a:defPPr>
                <a:defRPr lang="zh-CN"/>
              </a:defPPr>
              <a:lvl1pPr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1pPr>
              <a:lvl2pPr marL="4572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2pPr>
              <a:lvl3pPr marL="9144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3pPr>
              <a:lvl4pPr marL="13716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4pPr>
              <a:lvl5pPr marL="18288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5pPr>
              <a:lvl6pPr marL="22860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6pPr>
              <a:lvl7pPr marL="27432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7pPr>
              <a:lvl8pPr marL="32004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8pPr>
              <a:lvl9pPr marL="36576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9pPr>
            </a:lstStyle>
            <a:p>
              <a:pPr algn="ctr"/>
              <a:r>
                <a:rPr lang="zh-CN" altLang="en-US" sz="2800">
                  <a:solidFill>
                    <a:srgbClr val="EB9415"/>
                  </a:solidFill>
                  <a:effectLst>
                    <a:outerShdw blurRad="38100" dist="38100" dir="2700000" algn="tl">
                      <a:srgbClr val="000000">
                        <a:alpha val="43137"/>
                      </a:srgbClr>
                    </a:outerShdw>
                  </a:effectLst>
                </a:rPr>
                <a:t>合作探究</a:t>
              </a:r>
              <a:endParaRPr lang="zh-CN" altLang="en-US" sz="2800">
                <a:solidFill>
                  <a:srgbClr val="EB9415"/>
                </a:solidFill>
                <a:effectLst>
                  <a:outerShdw blurRad="38100" dist="38100" dir="2700000" algn="tl">
                    <a:srgbClr val="000000">
                      <a:alpha val="43137"/>
                    </a:srgbClr>
                  </a:outerShdw>
                </a:effectLst>
              </a:endParaRPr>
            </a:p>
          </p:txBody>
        </p:sp>
        <p:grpSp>
          <p:nvGrpSpPr>
            <p:cNvPr id="11" name="组合 19"/>
            <p:cNvGrpSpPr/>
            <p:nvPr userDrawn="1"/>
          </p:nvGrpSpPr>
          <p:grpSpPr>
            <a:xfrm>
              <a:off x="1381092" y="285728"/>
              <a:ext cx="3500462" cy="287340"/>
              <a:chOff x="1381092" y="285728"/>
              <a:chExt cx="3500462" cy="287340"/>
            </a:xfrm>
          </p:grpSpPr>
          <p:cxnSp>
            <p:nvCxnSpPr>
              <p:cNvPr id="16" name="直接连接符 15"/>
              <p:cNvCxnSpPr/>
              <p:nvPr userDrawn="1"/>
            </p:nvCxnSpPr>
            <p:spPr>
              <a:xfrm>
                <a:off x="2595538" y="285728"/>
                <a:ext cx="2286016" cy="1588"/>
              </a:xfrm>
              <a:prstGeom prst="line">
                <a:avLst/>
              </a:prstGeom>
              <a:ln>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17" name="直接连接符 16"/>
              <p:cNvCxnSpPr/>
              <p:nvPr userDrawn="1"/>
            </p:nvCxnSpPr>
            <p:spPr>
              <a:xfrm>
                <a:off x="1381092" y="428604"/>
                <a:ext cx="3500462" cy="1588"/>
              </a:xfrm>
              <a:prstGeom prst="line">
                <a:avLst/>
              </a:prstGeom>
              <a:ln>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18" name="直接连接符 17"/>
              <p:cNvCxnSpPr/>
              <p:nvPr userDrawn="1"/>
            </p:nvCxnSpPr>
            <p:spPr>
              <a:xfrm>
                <a:off x="2666976" y="571480"/>
                <a:ext cx="2214578" cy="1588"/>
              </a:xfrm>
              <a:prstGeom prst="line">
                <a:avLst/>
              </a:prstGeom>
              <a:ln>
                <a:solidFill>
                  <a:schemeClr val="accent2"/>
                </a:solidFill>
              </a:ln>
            </p:spPr>
            <p:style>
              <a:lnRef idx="1">
                <a:schemeClr val="accent1"/>
              </a:lnRef>
              <a:fillRef idx="0">
                <a:schemeClr val="accent1"/>
              </a:fillRef>
              <a:effectRef idx="0">
                <a:schemeClr val="accent1"/>
              </a:effectRef>
              <a:fontRef idx="minor">
                <a:schemeClr val="tx1"/>
              </a:fontRef>
            </p:style>
          </p:cxnSp>
        </p:grpSp>
        <p:grpSp>
          <p:nvGrpSpPr>
            <p:cNvPr id="12" name="组合 20"/>
            <p:cNvGrpSpPr/>
            <p:nvPr userDrawn="1"/>
          </p:nvGrpSpPr>
          <p:grpSpPr>
            <a:xfrm flipH="1">
              <a:off x="6667503" y="284140"/>
              <a:ext cx="3919567" cy="287340"/>
              <a:chOff x="1381092" y="285728"/>
              <a:chExt cx="3500462" cy="287340"/>
            </a:xfrm>
          </p:grpSpPr>
          <p:cxnSp>
            <p:nvCxnSpPr>
              <p:cNvPr id="13" name="直接连接符 12"/>
              <p:cNvCxnSpPr/>
              <p:nvPr userDrawn="1"/>
            </p:nvCxnSpPr>
            <p:spPr>
              <a:xfrm>
                <a:off x="2595538" y="285728"/>
                <a:ext cx="2286016" cy="1588"/>
              </a:xfrm>
              <a:prstGeom prst="line">
                <a:avLst/>
              </a:prstGeom>
              <a:ln>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14" name="直接连接符 13"/>
              <p:cNvCxnSpPr/>
              <p:nvPr userDrawn="1"/>
            </p:nvCxnSpPr>
            <p:spPr>
              <a:xfrm>
                <a:off x="1381092" y="428604"/>
                <a:ext cx="3500462" cy="1588"/>
              </a:xfrm>
              <a:prstGeom prst="line">
                <a:avLst/>
              </a:prstGeom>
              <a:ln>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15" name="直接连接符 14"/>
              <p:cNvCxnSpPr/>
              <p:nvPr userDrawn="1"/>
            </p:nvCxnSpPr>
            <p:spPr>
              <a:xfrm>
                <a:off x="2666976" y="571480"/>
                <a:ext cx="2214578" cy="1588"/>
              </a:xfrm>
              <a:prstGeom prst="line">
                <a:avLst/>
              </a:prstGeom>
              <a:ln>
                <a:solidFill>
                  <a:schemeClr val="accent2"/>
                </a:solidFill>
              </a:ln>
            </p:spPr>
            <p:style>
              <a:lnRef idx="1">
                <a:schemeClr val="accent1"/>
              </a:lnRef>
              <a:fillRef idx="0">
                <a:schemeClr val="accent1"/>
              </a:fillRef>
              <a:effectRef idx="0">
                <a:schemeClr val="accent1"/>
              </a:effectRef>
              <a:fontRef idx="minor">
                <a:schemeClr val="tx1"/>
              </a:fontRef>
            </p:style>
          </p:cxnSp>
        </p:grpSp>
      </p:grpSp>
      <p:sp>
        <p:nvSpPr>
          <p:cNvPr id="19" name="文本占位符 2"/>
          <p:cNvSpPr>
            <a:spLocks noGrp="1"/>
          </p:cNvSpPr>
          <p:nvPr>
            <p:ph type="body" sz="quarter" idx="10"/>
          </p:nvPr>
        </p:nvSpPr>
        <p:spPr>
          <a:xfrm>
            <a:off x="479376" y="1287052"/>
            <a:ext cx="11233248" cy="5100186"/>
          </a:xfrm>
          <a:prstGeom prst="rect">
            <a:avLst/>
          </a:prstGeom>
        </p:spPr>
        <p:txBody>
          <a:bodyPr/>
          <a:lstStyle>
            <a:lvl1pPr marL="0" indent="720090" algn="just" hangingPunct="0">
              <a:lnSpc>
                <a:spcPct val="150000"/>
              </a:lnSpc>
              <a:spcBef>
                <a:spcPct val="0"/>
              </a:spcBef>
              <a:buFontTx/>
              <a:buNone/>
              <a:defRPr sz="3200" b="1" baseline="0">
                <a:latin typeface="Times New Roman" panose="02020603050405020304" pitchFamily="18" charset="0"/>
                <a:ea typeface="黑体" panose="02010609060101010101" pitchFamily="49" charset="-122"/>
              </a:defRPr>
            </a:lvl1pPr>
          </a:lstStyle>
          <a:p>
            <a:pPr lvl="0"/>
            <a:r>
              <a:rPr lang="zh-CN" altLang="en-US"/>
              <a:t>单击此处编辑母版文本样式</a:t>
            </a:r>
            <a:endParaRPr lang="zh-CN" altLang="en-US"/>
          </a:p>
        </p:txBody>
      </p:sp>
      <p:sp>
        <p:nvSpPr>
          <p:cNvPr id="21" name="文本占位符 2"/>
          <p:cNvSpPr>
            <a:spLocks noGrp="1"/>
          </p:cNvSpPr>
          <p:nvPr>
            <p:ph type="body" sz="quarter" idx="11"/>
          </p:nvPr>
        </p:nvSpPr>
        <p:spPr>
          <a:xfrm>
            <a:off x="916745" y="4194175"/>
            <a:ext cx="10358510" cy="857256"/>
          </a:xfrm>
          <a:prstGeom prst="rect">
            <a:avLst/>
          </a:prstGeom>
        </p:spPr>
        <p:txBody>
          <a:bodyPr/>
          <a:lstStyle>
            <a:lvl1pPr marL="0" indent="0" hangingPunct="0">
              <a:lnSpc>
                <a:spcPct val="150000"/>
              </a:lnSpc>
              <a:spcBef>
                <a:spcPct val="0"/>
              </a:spcBef>
              <a:buFontTx/>
              <a:buNone/>
              <a:defRPr sz="3200" b="1" baseline="0">
                <a:solidFill>
                  <a:srgbClr val="FF0000"/>
                </a:solidFill>
                <a:latin typeface="黑体" panose="02010609060101010101" pitchFamily="49" charset="-122"/>
                <a:ea typeface="黑体" panose="02010609060101010101" pitchFamily="49" charset="-122"/>
              </a:defRPr>
            </a:lvl1pPr>
          </a:lstStyle>
          <a:p>
            <a:pPr lvl="0"/>
            <a:r>
              <a:rPr lang="zh-CN" altLang="en-US"/>
              <a:t>单击此处编辑母版文本样式</a:t>
            </a:r>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分层作业">
    <p:spTree>
      <p:nvGrpSpPr>
        <p:cNvPr id="1" name=""/>
        <p:cNvGrpSpPr/>
        <p:nvPr/>
      </p:nvGrpSpPr>
      <p:grpSpPr>
        <a:xfrm>
          <a:off x="0" y="0"/>
          <a:ext cx="0" cy="0"/>
        </a:xfrm>
      </p:grpSpPr>
      <p:sp>
        <p:nvSpPr>
          <p:cNvPr id="20" name="矩形 9"/>
          <p:cNvSpPr/>
          <p:nvPr userDrawn="1"/>
        </p:nvSpPr>
        <p:spPr>
          <a:xfrm>
            <a:off x="0" y="0"/>
            <a:ext cx="12192000" cy="714356"/>
          </a:xfrm>
          <a:prstGeom prst="snip2DiagRect">
            <a:avLst>
              <a:gd name="adj1" fmla="val 0"/>
              <a:gd name="adj2" fmla="val 0"/>
            </a:avLst>
          </a:prstGeom>
          <a:solidFill>
            <a:schemeClr val="accent1"/>
          </a:solidFill>
          <a:ln>
            <a:noFill/>
          </a:ln>
          <a:effectLst/>
        </p:spPr>
        <p:style>
          <a:lnRef idx="1">
            <a:schemeClr val="dk1"/>
          </a:lnRef>
          <a:fillRef idx="3">
            <a:schemeClr val="dk1"/>
          </a:fillRef>
          <a:effectRef idx="2">
            <a:schemeClr val="dk1"/>
          </a:effectRef>
          <a:fontRef idx="minor">
            <a:schemeClr val="lt1"/>
          </a:fontRef>
        </p:style>
        <p:txBody>
          <a:bodyPr anchor="ctr"/>
          <a:lstStyle>
            <a:defPPr>
              <a:defRPr lang="zh-CN"/>
            </a:defPPr>
            <a:lvl1pPr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1pPr>
            <a:lvl2pPr marL="4572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2pPr>
            <a:lvl3pPr marL="9144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3pPr>
            <a:lvl4pPr marL="13716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4pPr>
            <a:lvl5pPr marL="18288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5pPr>
            <a:lvl6pPr marL="22860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6pPr>
            <a:lvl7pPr marL="27432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7pPr>
            <a:lvl8pPr marL="32004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8pPr>
            <a:lvl9pPr marL="36576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9pPr>
          </a:lstStyle>
          <a:p>
            <a:pPr algn="ctr" fontAlgn="auto">
              <a:spcBef>
                <a:spcPct val="0"/>
              </a:spcBef>
              <a:spcAft>
                <a:spcPct val="0"/>
              </a:spcAft>
              <a:defRPr/>
            </a:pPr>
            <a:endParaRPr lang="en-US" sz="1800" b="0"/>
          </a:p>
        </p:txBody>
      </p:sp>
      <p:grpSp>
        <p:nvGrpSpPr>
          <p:cNvPr id="2" name="组合 8"/>
          <p:cNvGrpSpPr/>
          <p:nvPr userDrawn="1"/>
        </p:nvGrpSpPr>
        <p:grpSpPr>
          <a:xfrm>
            <a:off x="1381092" y="142852"/>
            <a:ext cx="9205978" cy="523220"/>
            <a:chOff x="1381092" y="142852"/>
            <a:chExt cx="9205978" cy="523220"/>
          </a:xfrm>
        </p:grpSpPr>
        <p:sp>
          <p:nvSpPr>
            <p:cNvPr id="10" name="矩形 9"/>
            <p:cNvSpPr/>
            <p:nvPr userDrawn="1"/>
          </p:nvSpPr>
          <p:spPr>
            <a:xfrm>
              <a:off x="5024430" y="142852"/>
              <a:ext cx="1620957" cy="523220"/>
            </a:xfrm>
            <a:prstGeom prst="rect">
              <a:avLst/>
            </a:prstGeom>
          </p:spPr>
          <p:txBody>
            <a:bodyPr wrap="none">
              <a:spAutoFit/>
            </a:bodyPr>
            <a:lstStyle>
              <a:defPPr>
                <a:defRPr lang="zh-CN"/>
              </a:defPPr>
              <a:lvl1pPr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1pPr>
              <a:lvl2pPr marL="4572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2pPr>
              <a:lvl3pPr marL="9144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3pPr>
              <a:lvl4pPr marL="13716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4pPr>
              <a:lvl5pPr marL="18288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5pPr>
              <a:lvl6pPr marL="22860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6pPr>
              <a:lvl7pPr marL="27432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7pPr>
              <a:lvl8pPr marL="32004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8pPr>
              <a:lvl9pPr marL="36576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9pPr>
            </a:lstStyle>
            <a:p>
              <a:pPr algn="ctr"/>
              <a:r>
                <a:rPr lang="zh-CN" altLang="en-US" sz="2800">
                  <a:solidFill>
                    <a:srgbClr val="EB9415"/>
                  </a:solidFill>
                  <a:effectLst>
                    <a:outerShdw blurRad="38100" dist="38100" dir="2700000" algn="tl">
                      <a:srgbClr val="000000">
                        <a:alpha val="43137"/>
                      </a:srgbClr>
                    </a:outerShdw>
                  </a:effectLst>
                </a:rPr>
                <a:t>分层作业</a:t>
              </a:r>
              <a:endParaRPr lang="zh-CN" altLang="en-US" sz="2800">
                <a:solidFill>
                  <a:srgbClr val="EB9415"/>
                </a:solidFill>
                <a:effectLst>
                  <a:outerShdw blurRad="38100" dist="38100" dir="2700000" algn="tl">
                    <a:srgbClr val="000000">
                      <a:alpha val="43137"/>
                    </a:srgbClr>
                  </a:outerShdw>
                </a:effectLst>
              </a:endParaRPr>
            </a:p>
          </p:txBody>
        </p:sp>
        <p:grpSp>
          <p:nvGrpSpPr>
            <p:cNvPr id="3" name="组合 19"/>
            <p:cNvGrpSpPr/>
            <p:nvPr userDrawn="1"/>
          </p:nvGrpSpPr>
          <p:grpSpPr>
            <a:xfrm>
              <a:off x="1381092" y="285728"/>
              <a:ext cx="3500462" cy="287340"/>
              <a:chOff x="1381092" y="285728"/>
              <a:chExt cx="3500462" cy="287340"/>
            </a:xfrm>
          </p:grpSpPr>
          <p:cxnSp>
            <p:nvCxnSpPr>
              <p:cNvPr id="16" name="直接连接符 15"/>
              <p:cNvCxnSpPr/>
              <p:nvPr userDrawn="1"/>
            </p:nvCxnSpPr>
            <p:spPr>
              <a:xfrm>
                <a:off x="2595538" y="285728"/>
                <a:ext cx="2286016" cy="1588"/>
              </a:xfrm>
              <a:prstGeom prst="line">
                <a:avLst/>
              </a:prstGeom>
              <a:ln>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17" name="直接连接符 16"/>
              <p:cNvCxnSpPr/>
              <p:nvPr userDrawn="1"/>
            </p:nvCxnSpPr>
            <p:spPr>
              <a:xfrm>
                <a:off x="1381092" y="428604"/>
                <a:ext cx="3500462" cy="1588"/>
              </a:xfrm>
              <a:prstGeom prst="line">
                <a:avLst/>
              </a:prstGeom>
              <a:ln>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18" name="直接连接符 17"/>
              <p:cNvCxnSpPr/>
              <p:nvPr userDrawn="1"/>
            </p:nvCxnSpPr>
            <p:spPr>
              <a:xfrm>
                <a:off x="2666976" y="571480"/>
                <a:ext cx="2214578" cy="1588"/>
              </a:xfrm>
              <a:prstGeom prst="line">
                <a:avLst/>
              </a:prstGeom>
              <a:ln>
                <a:solidFill>
                  <a:schemeClr val="accent2"/>
                </a:solidFill>
              </a:ln>
            </p:spPr>
            <p:style>
              <a:lnRef idx="1">
                <a:schemeClr val="accent1"/>
              </a:lnRef>
              <a:fillRef idx="0">
                <a:schemeClr val="accent1"/>
              </a:fillRef>
              <a:effectRef idx="0">
                <a:schemeClr val="accent1"/>
              </a:effectRef>
              <a:fontRef idx="minor">
                <a:schemeClr val="tx1"/>
              </a:fontRef>
            </p:style>
          </p:cxnSp>
        </p:grpSp>
        <p:grpSp>
          <p:nvGrpSpPr>
            <p:cNvPr id="4" name="组合 20"/>
            <p:cNvGrpSpPr/>
            <p:nvPr userDrawn="1"/>
          </p:nvGrpSpPr>
          <p:grpSpPr>
            <a:xfrm flipH="1">
              <a:off x="6667503" y="284140"/>
              <a:ext cx="3919567" cy="287340"/>
              <a:chOff x="1381092" y="285728"/>
              <a:chExt cx="3500462" cy="287340"/>
            </a:xfrm>
          </p:grpSpPr>
          <p:cxnSp>
            <p:nvCxnSpPr>
              <p:cNvPr id="13" name="直接连接符 12"/>
              <p:cNvCxnSpPr/>
              <p:nvPr userDrawn="1"/>
            </p:nvCxnSpPr>
            <p:spPr>
              <a:xfrm>
                <a:off x="2595538" y="285728"/>
                <a:ext cx="2286016" cy="1588"/>
              </a:xfrm>
              <a:prstGeom prst="line">
                <a:avLst/>
              </a:prstGeom>
              <a:ln>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14" name="直接连接符 13"/>
              <p:cNvCxnSpPr/>
              <p:nvPr userDrawn="1"/>
            </p:nvCxnSpPr>
            <p:spPr>
              <a:xfrm>
                <a:off x="1381092" y="428604"/>
                <a:ext cx="3500462" cy="1588"/>
              </a:xfrm>
              <a:prstGeom prst="line">
                <a:avLst/>
              </a:prstGeom>
              <a:ln>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15" name="直接连接符 14"/>
              <p:cNvCxnSpPr/>
              <p:nvPr userDrawn="1"/>
            </p:nvCxnSpPr>
            <p:spPr>
              <a:xfrm>
                <a:off x="2666976" y="571480"/>
                <a:ext cx="2214578" cy="1588"/>
              </a:xfrm>
              <a:prstGeom prst="line">
                <a:avLst/>
              </a:prstGeom>
              <a:ln>
                <a:solidFill>
                  <a:schemeClr val="accent2"/>
                </a:solidFill>
              </a:ln>
            </p:spPr>
            <p:style>
              <a:lnRef idx="1">
                <a:schemeClr val="accent1"/>
              </a:lnRef>
              <a:fillRef idx="0">
                <a:schemeClr val="accent1"/>
              </a:fillRef>
              <a:effectRef idx="0">
                <a:schemeClr val="accent1"/>
              </a:effectRef>
              <a:fontRef idx="minor">
                <a:schemeClr val="tx1"/>
              </a:fontRef>
            </p:style>
          </p:cxnSp>
        </p:grpSp>
      </p:grpSp>
      <p:sp>
        <p:nvSpPr>
          <p:cNvPr id="19" name="文本占位符 2"/>
          <p:cNvSpPr>
            <a:spLocks noGrp="1"/>
          </p:cNvSpPr>
          <p:nvPr>
            <p:ph type="body" sz="quarter" idx="10"/>
          </p:nvPr>
        </p:nvSpPr>
        <p:spPr>
          <a:xfrm>
            <a:off x="479376" y="1287052"/>
            <a:ext cx="11233248" cy="5100186"/>
          </a:xfrm>
          <a:prstGeom prst="rect">
            <a:avLst/>
          </a:prstGeom>
        </p:spPr>
        <p:txBody>
          <a:bodyPr/>
          <a:lstStyle>
            <a:lvl1pPr marL="0" indent="720090" algn="just" hangingPunct="0">
              <a:lnSpc>
                <a:spcPct val="150000"/>
              </a:lnSpc>
              <a:spcBef>
                <a:spcPct val="0"/>
              </a:spcBef>
              <a:buFontTx/>
              <a:buNone/>
              <a:defRPr sz="3200" b="1" baseline="0">
                <a:latin typeface="Times New Roman" panose="02020603050405020304" pitchFamily="18" charset="0"/>
                <a:ea typeface="黑体" panose="02010609060101010101" pitchFamily="49" charset="-122"/>
              </a:defRPr>
            </a:lvl1pPr>
          </a:lstStyle>
          <a:p>
            <a:pPr lvl="0"/>
            <a:r>
              <a:rPr lang="zh-CN" altLang="en-US"/>
              <a:t>单击此处编辑母版文本样式</a:t>
            </a:r>
            <a:endParaRPr lang="zh-CN" altLang="en-US"/>
          </a:p>
        </p:txBody>
      </p:sp>
      <p:sp>
        <p:nvSpPr>
          <p:cNvPr id="21" name="文本占位符 2"/>
          <p:cNvSpPr>
            <a:spLocks noGrp="1"/>
          </p:cNvSpPr>
          <p:nvPr>
            <p:ph type="body" sz="quarter" idx="11"/>
          </p:nvPr>
        </p:nvSpPr>
        <p:spPr>
          <a:xfrm>
            <a:off x="916745" y="4194175"/>
            <a:ext cx="10358510" cy="857256"/>
          </a:xfrm>
          <a:prstGeom prst="rect">
            <a:avLst/>
          </a:prstGeom>
        </p:spPr>
        <p:txBody>
          <a:bodyPr/>
          <a:lstStyle>
            <a:lvl1pPr marL="0" indent="0" hangingPunct="0">
              <a:lnSpc>
                <a:spcPct val="150000"/>
              </a:lnSpc>
              <a:spcBef>
                <a:spcPct val="0"/>
              </a:spcBef>
              <a:buFontTx/>
              <a:buNone/>
              <a:defRPr sz="3200" b="1" baseline="0">
                <a:solidFill>
                  <a:srgbClr val="FF0000"/>
                </a:solidFill>
                <a:latin typeface="黑体" panose="02010609060101010101" pitchFamily="49" charset="-122"/>
                <a:ea typeface="黑体" panose="02010609060101010101" pitchFamily="49" charset="-122"/>
              </a:defRPr>
            </a:lvl1pPr>
          </a:lstStyle>
          <a:p>
            <a:pPr lvl="0"/>
            <a:r>
              <a:rPr lang="zh-CN" altLang="en-US"/>
              <a:t>单击此处编辑母版文本样式</a:t>
            </a:r>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1_无标题">
    <p:spTree>
      <p:nvGrpSpPr>
        <p:cNvPr id="1" name=""/>
        <p:cNvGrpSpPr/>
        <p:nvPr/>
      </p:nvGrpSpPr>
      <p:grpSpPr>
        <a:xfrm>
          <a:off x="0" y="0"/>
          <a:ext cx="0" cy="0"/>
        </a:xfrm>
      </p:grpSpPr>
      <p:sp>
        <p:nvSpPr>
          <p:cNvPr id="5" name="标题 1"/>
          <p:cNvSpPr>
            <a:spLocks noGrp="1"/>
          </p:cNvSpPr>
          <p:nvPr>
            <p:ph type="title"/>
          </p:nvPr>
        </p:nvSpPr>
        <p:spPr>
          <a:xfrm>
            <a:off x="380960" y="571480"/>
            <a:ext cx="11287204" cy="5786478"/>
          </a:xfrm>
          <a:prstGeom prst="rect">
            <a:avLst/>
          </a:prstGeom>
        </p:spPr>
        <p:txBody>
          <a:bodyPr/>
          <a:lstStyle>
            <a:lvl1pPr indent="0">
              <a:lnSpc>
                <a:spcPct val="150000"/>
              </a:lnSpc>
              <a:defRPr sz="3200">
                <a:latin typeface="黑体" panose="02010609060101010101" pitchFamily="49" charset="-122"/>
                <a:ea typeface="黑体" panose="02010609060101010101" pitchFamily="49" charset="-122"/>
              </a:defRPr>
            </a:lvl1pPr>
          </a:lstStyle>
          <a:p>
            <a:r>
              <a:rPr lang="zh-CN" altLang="en-US"/>
              <a:t>单击此处编辑母版标题样式</a:t>
            </a:r>
            <a:endParaRPr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image" Target="file:///D:\qq&#25991;&#20214;\712321467\Image\C2C\Image2\%7b75232B38-A165-1FB7-499C-2E1C792CACB5%7d.png" TargetMode="External" /><Relationship Id="rId13" Type="http://schemas.openxmlformats.org/officeDocument/2006/relationships/image" Target="../media/image6.png" /><Relationship Id="rId14"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008080">
            <a:alpha val="0"/>
          </a:srgbClr>
        </a:solidFill>
        <a:effectLst/>
      </p:bgPr>
    </p:bg>
    <p:spTree>
      <p:nvGrpSpPr>
        <p:cNvPr id="1" name=""/>
        <p:cNvGrpSpPr/>
        <p:nvPr/>
      </p:nvGrpSpPr>
      <p:grpSpPr>
        <a:xfrm>
          <a:off x="0" y="0"/>
          <a:ext cx="0" cy="0"/>
        </a:xfrm>
      </p:grpSpPr>
      <p:sp>
        <p:nvSpPr>
          <p:cNvPr id="12" name="文本占位符 2"/>
          <p:cNvSpPr txBox="1"/>
          <p:nvPr userDrawn="1"/>
        </p:nvSpPr>
        <p:spPr>
          <a:xfrm>
            <a:off x="666712" y="500042"/>
            <a:ext cx="10930014" cy="6000792"/>
          </a:xfrm>
          <a:prstGeom prst="round2SameRect">
            <a:avLst>
              <a:gd name="adj1" fmla="val 5210"/>
              <a:gd name="adj2" fmla="val 5690"/>
            </a:avLst>
          </a:prstGeom>
          <a:solidFill>
            <a:srgbClr val="FFFFFF"/>
          </a:solidFill>
          <a:ln w="12700" cap="flat" cmpd="sng" algn="ctr">
            <a:noFill/>
            <a:prstDash val="solid"/>
            <a:miter lim="800000"/>
          </a:ln>
        </p:spPr>
        <p:style>
          <a:lnRef idx="2">
            <a:schemeClr val="dk1"/>
          </a:lnRef>
          <a:fillRef idx="1">
            <a:schemeClr val="lt1"/>
          </a:fillRef>
          <a:effectRef idx="0">
            <a:schemeClr val="dk1"/>
          </a:effectRef>
          <a:fontRef idx="none"/>
        </p:style>
        <p:txBody>
          <a:bodyPr/>
          <a:lstStyle>
            <a:defPPr>
              <a:defRPr lang="zh-CN"/>
            </a:defPPr>
            <a:lvl1pPr marL="0" indent="720090" algn="l" rtl="0" fontAlgn="base" hangingPunct="0">
              <a:lnSpc>
                <a:spcPct val="150000"/>
              </a:lnSpc>
              <a:spcBef>
                <a:spcPct val="0"/>
              </a:spcBef>
              <a:spcAft>
                <a:spcPct val="0"/>
              </a:spcAft>
              <a:buFontTx/>
              <a:buNone/>
              <a:defRPr sz="2800" b="1" kern="1200" baseline="0">
                <a:solidFill>
                  <a:srgbClr val="000000"/>
                </a:solidFill>
                <a:effectLst/>
                <a:latin typeface="黑体" panose="02010609060101010101" pitchFamily="49" charset="-122"/>
                <a:ea typeface="黑体" panose="02010609060101010101" pitchFamily="49" charset="-122"/>
                <a:cs typeface="+mn-cs"/>
              </a:defRPr>
            </a:lvl1pPr>
            <a:lvl2pPr marL="4572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2pPr>
            <a:lvl3pPr marL="9144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3pPr>
            <a:lvl4pPr marL="13716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4pPr>
            <a:lvl5pPr marL="18288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5pPr>
            <a:lvl6pPr marL="22860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6pPr>
            <a:lvl7pPr marL="27432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7pPr>
            <a:lvl8pPr marL="32004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8pPr>
            <a:lvl9pPr marL="36576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9pPr>
          </a:lstStyle>
          <a:p>
            <a:pPr marL="0" marR="0" lvl="0" indent="720090" algn="l" defTabSz="914400" rtl="0" eaLnBrk="1" fontAlgn="auto" latinLnBrk="0" hangingPunct="0">
              <a:lnSpc>
                <a:spcPct val="150000"/>
              </a:lnSpc>
              <a:spcBef>
                <a:spcPct val="0"/>
              </a:spcBef>
              <a:spcAft>
                <a:spcPct val="0"/>
              </a:spcAft>
              <a:buClrTx/>
              <a:buSzTx/>
              <a:buFontTx/>
              <a:buNone/>
              <a:defRPr/>
            </a:pPr>
            <a:r>
              <a:rPr kumimoji="0" lang="zh-CN" altLang="en-US" sz="2800" b="0" i="0" u="none" strike="noStrike" kern="1200" cap="none" spc="0" normalizeH="0" baseline="0" noProof="0">
                <a:ln>
                  <a:noFill/>
                </a:ln>
                <a:solidFill>
                  <a:schemeClr val="tx1"/>
                </a:solidFill>
                <a:effectLst/>
                <a:uLnTx/>
                <a:uFillTx/>
                <a:latin typeface="黑体" panose="02010609060101010101" pitchFamily="49" charset="-122"/>
                <a:ea typeface="黑体" panose="02010609060101010101" pitchFamily="49" charset="-122"/>
                <a:cs typeface="+mn-cs"/>
              </a:rPr>
              <a:t>单击此处编辑母版文本样式</a:t>
            </a:r>
            <a:endParaRPr kumimoji="0" lang="zh-CN" altLang="en-US" sz="2800" b="0" i="0" u="none" strike="noStrike" kern="1200" cap="none" spc="0" normalizeH="0" baseline="0" noProof="0">
              <a:ln>
                <a:noFill/>
              </a:ln>
              <a:solidFill>
                <a:schemeClr val="tx1"/>
              </a:solidFill>
              <a:effectLst/>
              <a:uLnTx/>
              <a:uFillTx/>
              <a:latin typeface="黑体" panose="02010609060101010101" pitchFamily="49" charset="-122"/>
              <a:ea typeface="黑体" panose="02010609060101010101" pitchFamily="49" charset="-122"/>
              <a:cs typeface="+mn-cs"/>
            </a:endParaRPr>
          </a:p>
        </p:txBody>
      </p:sp>
      <p:pic>
        <p:nvPicPr>
          <p:cNvPr id="13" name="图片 1073743875" descr="学科网 zxxk.com" title=""/>
          <p:cNvPicPr>
            <a:picLocks noChangeAspect="1"/>
          </p:cNvPicPr>
          <p:nvPr/>
        </p:nvPicPr>
        <p:blipFill>
          <a:blip r:embed="rId13" r:link="rId12"/>
          <a:stretch>
            <a:fillRect/>
          </a:stretch>
        </p:blipFill>
        <p:spPr>
          <a:xfrm>
            <a:off x="838200" y="365125"/>
            <a:ext cx="9525" cy="9525"/>
          </a:xfrm>
          <a:prstGeom prst="rect">
            <a:avLst/>
          </a:prstGeom>
          <a:noFill/>
          <a:ln>
            <a:noFill/>
            <a:miter lim="800000"/>
          </a:ln>
        </p:spPr>
      </p:pic>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7.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9.xml" /><Relationship Id="rId2" Type="http://schemas.openxmlformats.org/officeDocument/2006/relationships/image" Target="../media/image8.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image" Target="../media/image9.jpeg" /><Relationship Id="rId3" Type="http://schemas.openxmlformats.org/officeDocument/2006/relationships/image" Target="../media/image10.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image" Target="../media/image11.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image" Target="../media/image1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4810200304400602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rgbClr val="6A9ED8">
            <a:alpha val="0"/>
          </a:srgbClr>
        </a:solidFill>
        <a:effectLst/>
      </p:bgPr>
    </p:bg>
    <p:spTree>
      <p:nvGrpSpPr>
        <p:cNvPr id="1" name=""/>
        <p:cNvGrpSpPr/>
        <p:nvPr/>
      </p:nvGrpSpPr>
      <p:grpSpPr>
        <a:xfrm>
          <a:off x="0" y="0"/>
          <a:ext cx="0" cy="0"/>
        </a:xfrm>
      </p:grpSpPr>
      <p:sp>
        <p:nvSpPr>
          <p:cNvPr id="5" name="标题 2" title=""/>
          <p:cNvSpPr txBox="1"/>
          <p:nvPr/>
        </p:nvSpPr>
        <p:spPr>
          <a:xfrm>
            <a:off x="4856916" y="3952275"/>
            <a:ext cx="6429420" cy="2000264"/>
          </a:xfrm>
          <a:prstGeom prst="rect">
            <a:avLst/>
          </a:prstGeom>
        </p:spPr>
        <p:txBody>
          <a:bodyPr/>
          <a:lstStyle>
            <a:defPPr>
              <a:defRPr lang="zh-CN"/>
            </a:defPPr>
            <a:lvl1pPr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1pPr>
            <a:lvl2pPr marL="4572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2pPr>
            <a:lvl3pPr marL="9144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3pPr>
            <a:lvl4pPr marL="13716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4pPr>
            <a:lvl5pPr marL="18288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5pPr>
            <a:lvl6pPr marL="22860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6pPr>
            <a:lvl7pPr marL="27432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7pPr>
            <a:lvl8pPr marL="32004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8pPr>
            <a:lvl9pPr marL="36576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9pPr>
          </a:lstStyle>
          <a:p>
            <a:pPr>
              <a:lnSpc>
                <a:spcPct val="130000"/>
              </a:lnSpc>
            </a:pPr>
            <a:r>
              <a:rPr lang="zh-CN" altLang="zh-CN" sz="3200"/>
              <a:t>第</a:t>
            </a:r>
            <a:r>
              <a:rPr lang="en-US" altLang="zh-CN" sz="3200"/>
              <a:t>15</a:t>
            </a:r>
            <a:r>
              <a:rPr lang="zh-CN" altLang="zh-CN" sz="3200"/>
              <a:t>课　第二次世界大战</a:t>
            </a:r>
            <a:endParaRPr lang="zh-CN" altLang="zh-CN" sz="3200"/>
          </a:p>
        </p:txBody>
      </p:sp>
      <p:pic>
        <p:nvPicPr>
          <p:cNvPr id="7" name="第四单元X.eps" title=""/>
          <p:cNvPicPr/>
          <p:nvPr/>
        </p:nvPicPr>
        <p:blipFill>
          <a:blip r:embed="rId2"/>
          <a:stretch>
            <a:fillRect/>
          </a:stretch>
        </p:blipFill>
        <p:spPr>
          <a:xfrm>
            <a:off x="2783632" y="1700808"/>
            <a:ext cx="9145016" cy="1512168"/>
          </a:xfrm>
          <a:prstGeom prst="rect">
            <a:avLst/>
          </a:prstGeom>
        </p:spPr>
      </p:pic>
    </p:spTree>
  </p:cSld>
  <p:clrMapOvr>
    <a:masterClrMapping/>
  </p:clrMapOvr>
  <p:transition spd="slow"/>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 presetClass="entr" presetSubtype="0" dur="1" fill="hold" nodeType="afterEffect">
                                  <p:stCondLst>
                                    <p:cond delay="50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文本占位符 1" title=""/>
          <p:cNvSpPr>
            <a:spLocks noGrp="1"/>
          </p:cNvSpPr>
          <p:nvPr>
            <p:ph type="body" sz="quarter" idx="10"/>
          </p:nvPr>
        </p:nvSpPr>
        <p:spPr/>
        <p:txBody>
          <a:bodyPr/>
          <a:lstStyle/>
          <a:p>
            <a:pPr>
              <a:lnSpc>
                <a:spcPct val="130000"/>
              </a:lnSpc>
            </a:pPr>
            <a:r>
              <a:rPr lang="en-US" altLang="zh-CN"/>
              <a:t>1.</a:t>
            </a:r>
            <a:r>
              <a:rPr lang="zh-CN" altLang="zh-CN"/>
              <a:t>概括第二次世界大战爆发的原因、影响。</a:t>
            </a:r>
            <a:endParaRPr lang="zh-CN" altLang="zh-CN"/>
          </a:p>
          <a:p>
            <a:pPr>
              <a:lnSpc>
                <a:spcPct val="130000"/>
              </a:lnSpc>
            </a:pPr>
            <a:r>
              <a:rPr lang="en-US" altLang="zh-CN"/>
              <a:t>2.</a:t>
            </a:r>
            <a:r>
              <a:rPr lang="zh-CN" altLang="zh-CN"/>
              <a:t>概述第二次世界大战的主要进程和重要战役。 </a:t>
            </a:r>
            <a:endParaRPr lang="zh-CN" altLang="zh-CN"/>
          </a:p>
          <a:p>
            <a:pPr>
              <a:lnSpc>
                <a:spcPct val="130000"/>
              </a:lnSpc>
            </a:pPr>
            <a:r>
              <a:rPr lang="en-US" altLang="zh-CN"/>
              <a:t>3.</a:t>
            </a:r>
            <a:r>
              <a:rPr lang="zh-CN" altLang="zh-CN"/>
              <a:t>说出世界反法西斯同盟的建立和雅尔塔会议的主要内容。</a:t>
            </a:r>
            <a:endParaRPr lang="zh-CN" altLang="zh-CN"/>
          </a:p>
          <a:p>
            <a:pPr>
              <a:lnSpc>
                <a:spcPct val="130000"/>
              </a:lnSpc>
            </a:pPr>
            <a:r>
              <a:rPr lang="en-US" altLang="zh-CN">
                <a:solidFill>
                  <a:srgbClr val="29609D"/>
                </a:solidFill>
              </a:rPr>
              <a:t>◎</a:t>
            </a:r>
            <a:r>
              <a:rPr lang="zh-CN" altLang="zh-CN">
                <a:solidFill>
                  <a:srgbClr val="29609D"/>
                </a:solidFill>
              </a:rPr>
              <a:t>重点</a:t>
            </a:r>
            <a:r>
              <a:rPr lang="en-US" altLang="zh-CN"/>
              <a:t>:</a:t>
            </a:r>
            <a:r>
              <a:rPr lang="zh-CN" altLang="zh-CN"/>
              <a:t>世界反法西斯同盟的建立</a:t>
            </a:r>
            <a:r>
              <a:rPr lang="en-US" altLang="zh-CN"/>
              <a:t>;</a:t>
            </a:r>
            <a:r>
              <a:rPr lang="zh-CN" altLang="zh-CN"/>
              <a:t>斯大林格勒战役</a:t>
            </a:r>
            <a:r>
              <a:rPr lang="en-US" altLang="zh-CN"/>
              <a:t>;</a:t>
            </a:r>
            <a:r>
              <a:rPr lang="zh-CN" altLang="zh-CN"/>
              <a:t>雅尔塔会议。</a:t>
            </a:r>
            <a:endParaRPr lang="zh-CN" altLang="zh-CN"/>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文本占位符 1" title=""/>
          <p:cNvSpPr>
            <a:spLocks noGrp="1"/>
          </p:cNvSpPr>
          <p:nvPr>
            <p:ph type="body" sz="quarter" idx="10"/>
          </p:nvPr>
        </p:nvSpPr>
        <p:spPr>
          <a:xfrm>
            <a:off x="479376" y="1412776"/>
            <a:ext cx="11233248" cy="5100186"/>
          </a:xfrm>
        </p:spPr>
        <p:txBody>
          <a:bodyPr/>
          <a:lstStyle/>
          <a:p>
            <a:pPr>
              <a:lnSpc>
                <a:spcPct val="130000"/>
              </a:lnSpc>
            </a:pPr>
            <a:r>
              <a:rPr lang="zh-CN" altLang="zh-CN"/>
              <a:t>第一次世界大战</a:t>
            </a:r>
            <a:r>
              <a:rPr lang="en-US" altLang="zh-CN"/>
              <a:t>,</a:t>
            </a:r>
            <a:r>
              <a:rPr lang="zh-CN" altLang="zh-CN"/>
              <a:t>以德国为中心的同盟国最终战败。</a:t>
            </a:r>
            <a:r>
              <a:rPr lang="en-US" altLang="zh-CN"/>
              <a:t>1918</a:t>
            </a:r>
            <a:r>
              <a:rPr lang="zh-CN" altLang="zh-CN"/>
              <a:t>年</a:t>
            </a:r>
            <a:r>
              <a:rPr lang="en-US" altLang="zh-CN"/>
              <a:t>11</a:t>
            </a:r>
            <a:r>
              <a:rPr lang="zh-CN" altLang="zh-CN"/>
              <a:t>月</a:t>
            </a:r>
            <a:r>
              <a:rPr lang="en-US" altLang="zh-CN"/>
              <a:t>11</a:t>
            </a:r>
            <a:r>
              <a:rPr lang="zh-CN" altLang="zh-CN"/>
              <a:t>日</a:t>
            </a:r>
            <a:r>
              <a:rPr lang="en-US" altLang="zh-CN"/>
              <a:t>,</a:t>
            </a:r>
            <a:r>
              <a:rPr lang="zh-CN" altLang="zh-CN"/>
              <a:t>协约国代表福煦与德国代表在法国巴黎近郊的贡比涅森林雷道车站的福煦车厢中签订了停战协定</a:t>
            </a:r>
            <a:r>
              <a:rPr lang="en-US" altLang="zh-CN"/>
              <a:t>,</a:t>
            </a:r>
            <a:r>
              <a:rPr lang="zh-CN" altLang="zh-CN"/>
              <a:t>德国宣告投降</a:t>
            </a:r>
            <a:r>
              <a:rPr lang="en-US" altLang="zh-CN"/>
              <a:t>,</a:t>
            </a:r>
            <a:r>
              <a:rPr lang="zh-CN" altLang="zh-CN"/>
              <a:t>一战正式结束。此后</a:t>
            </a:r>
            <a:r>
              <a:rPr lang="en-US" altLang="zh-CN"/>
              <a:t>,</a:t>
            </a:r>
            <a:r>
              <a:rPr lang="zh-CN" altLang="zh-CN"/>
              <a:t>福煦车厢作为重要的历史纪念物</a:t>
            </a:r>
            <a:r>
              <a:rPr lang="en-US" altLang="zh-CN"/>
              <a:t>,</a:t>
            </a:r>
            <a:r>
              <a:rPr lang="zh-CN" altLang="zh-CN"/>
              <a:t>存放在了法国巴黎博物馆。</a:t>
            </a:r>
            <a:r>
              <a:rPr lang="en-US" altLang="zh-CN"/>
              <a:t>1940</a:t>
            </a:r>
            <a:r>
              <a:rPr lang="zh-CN" altLang="zh-CN"/>
              <a:t>年</a:t>
            </a:r>
            <a:r>
              <a:rPr lang="en-US" altLang="zh-CN"/>
              <a:t>6</a:t>
            </a:r>
            <a:r>
              <a:rPr lang="zh-CN" altLang="zh-CN"/>
              <a:t>月</a:t>
            </a:r>
            <a:r>
              <a:rPr lang="en-US" altLang="zh-CN"/>
              <a:t>14</a:t>
            </a:r>
            <a:r>
              <a:rPr lang="zh-CN" altLang="zh-CN"/>
              <a:t>日</a:t>
            </a:r>
            <a:r>
              <a:rPr lang="en-US" altLang="zh-CN"/>
              <a:t>,</a:t>
            </a:r>
            <a:r>
              <a:rPr lang="zh-CN" altLang="zh-CN"/>
              <a:t>德国军队占领法国巴黎</a:t>
            </a:r>
            <a:r>
              <a:rPr lang="en-US" altLang="zh-CN"/>
              <a:t>,</a:t>
            </a:r>
            <a:r>
              <a:rPr lang="zh-CN" altLang="zh-CN"/>
              <a:t>法国政府投降。希特勒命令德军将福煦车厢从巴黎博物馆运送至贡比涅森林。经过短暂的谈判</a:t>
            </a:r>
            <a:r>
              <a:rPr lang="en-US" altLang="zh-CN"/>
              <a:t>,6</a:t>
            </a:r>
            <a:r>
              <a:rPr lang="zh-CN" altLang="zh-CN"/>
              <a:t>月</a:t>
            </a:r>
            <a:r>
              <a:rPr lang="en-US" altLang="zh-CN"/>
              <a:t>22</a:t>
            </a:r>
            <a:r>
              <a:rPr lang="zh-CN" altLang="zh-CN"/>
              <a:t>日法国代表被迫在福煦车厢内签订停战协定</a:t>
            </a:r>
            <a:r>
              <a:rPr lang="en-US" altLang="zh-CN"/>
              <a:t>,</a:t>
            </a:r>
            <a:r>
              <a:rPr lang="zh-CN" altLang="zh-CN"/>
              <a:t>德国占领法国</a:t>
            </a:r>
            <a:r>
              <a:rPr lang="en-US" altLang="zh-CN"/>
              <a:t>2/3</a:t>
            </a:r>
            <a:r>
              <a:rPr lang="zh-CN" altLang="zh-CN"/>
              <a:t>的领土。</a:t>
            </a:r>
            <a:endParaRPr lang="zh-CN" altLang="zh-CN"/>
          </a:p>
        </p:txBody>
      </p:sp>
      <p:pic>
        <p:nvPicPr>
          <p:cNvPr id="5" name="课堂导入.eps" title=""/>
          <p:cNvPicPr/>
          <p:nvPr/>
        </p:nvPicPr>
        <p:blipFill>
          <a:blip r:embed="rId2"/>
          <a:stretch>
            <a:fillRect/>
          </a:stretch>
        </p:blipFill>
        <p:spPr>
          <a:xfrm>
            <a:off x="4727848" y="836712"/>
            <a:ext cx="2288262" cy="665281"/>
          </a:xfrm>
          <a:prstGeom prst="rect">
            <a:avLst/>
          </a:prstGeom>
        </p:spPr>
      </p:pic>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文本占位符 2" title=""/>
          <p:cNvSpPr>
            <a:spLocks noGrp="1"/>
          </p:cNvSpPr>
          <p:nvPr>
            <p:ph type="body" sz="quarter" idx="10"/>
          </p:nvPr>
        </p:nvSpPr>
        <p:spPr/>
        <p:txBody>
          <a:bodyPr/>
          <a:lstStyle/>
          <a:p>
            <a:pPr>
              <a:lnSpc>
                <a:spcPct val="130000"/>
              </a:lnSpc>
            </a:pPr>
            <a:r>
              <a:rPr lang="en-US" altLang="zh-CN"/>
              <a:t>22</a:t>
            </a:r>
            <a:r>
              <a:rPr lang="zh-CN" altLang="zh-CN"/>
              <a:t>年间</a:t>
            </a:r>
            <a:r>
              <a:rPr lang="en-US" altLang="zh-CN"/>
              <a:t>,</a:t>
            </a:r>
            <a:r>
              <a:rPr lang="zh-CN" altLang="zh-CN"/>
              <a:t>同一地点</a:t>
            </a:r>
            <a:r>
              <a:rPr lang="en-US" altLang="zh-CN"/>
              <a:t>,</a:t>
            </a:r>
            <a:r>
              <a:rPr lang="zh-CN" altLang="zh-CN"/>
              <a:t>相同的两个国家。恩怨情仇</a:t>
            </a:r>
            <a:r>
              <a:rPr lang="en-US" altLang="zh-CN"/>
              <a:t>,</a:t>
            </a:r>
            <a:r>
              <a:rPr lang="zh-CN" altLang="zh-CN"/>
              <a:t>风云变幻。为何在这短短的时间内会发生这么大的变化呢</a:t>
            </a:r>
            <a:r>
              <a:rPr lang="en-US" altLang="zh-CN"/>
              <a:t>?</a:t>
            </a:r>
            <a:r>
              <a:rPr lang="zh-CN" altLang="zh-CN"/>
              <a:t>德国是如何崛起的</a:t>
            </a:r>
            <a:r>
              <a:rPr lang="en-US" altLang="zh-CN"/>
              <a:t>?</a:t>
            </a:r>
            <a:r>
              <a:rPr lang="zh-CN" altLang="zh-CN"/>
              <a:t>它又是怎么进行侵略扩张的呢</a:t>
            </a:r>
            <a:r>
              <a:rPr lang="en-US" altLang="zh-CN"/>
              <a:t>?</a:t>
            </a:r>
            <a:r>
              <a:rPr lang="zh-CN" altLang="zh-CN"/>
              <a:t>带着这些问题</a:t>
            </a:r>
            <a:r>
              <a:rPr lang="en-US" altLang="zh-CN"/>
              <a:t>,</a:t>
            </a:r>
            <a:r>
              <a:rPr lang="zh-CN" altLang="zh-CN"/>
              <a:t>我们一起来学习今天的新课。</a:t>
            </a:r>
            <a:endParaRPr lang="zh-CN" altLang="zh-CN"/>
          </a:p>
          <a:p>
            <a:pPr>
              <a:lnSpc>
                <a:spcPct val="130000"/>
              </a:lnSpc>
            </a:pPr>
            <a:endParaRPr lang="zh-CN" altLang="en-US"/>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文本占位符 2" title=""/>
          <p:cNvSpPr>
            <a:spLocks noGrp="1"/>
          </p:cNvSpPr>
          <p:nvPr>
            <p:ph type="body" sz="quarter" idx="10"/>
          </p:nvPr>
        </p:nvSpPr>
        <p:spPr>
          <a:xfrm>
            <a:off x="1611853" y="1703239"/>
            <a:ext cx="7992888" cy="701788"/>
          </a:xfrm>
        </p:spPr>
        <p:txBody>
          <a:bodyPr/>
          <a:lstStyle/>
          <a:p>
            <a:pPr>
              <a:lnSpc>
                <a:spcPct val="130000"/>
              </a:lnSpc>
            </a:pPr>
            <a:r>
              <a:rPr lang="zh-CN" altLang="zh-CN" u="dotted"/>
              <a:t>第二次世界大战的全面爆发及主要战场</a:t>
            </a:r>
            <a:endParaRPr lang="zh-CN" altLang="en-US"/>
          </a:p>
        </p:txBody>
      </p:sp>
      <p:pic>
        <p:nvPicPr>
          <p:cNvPr id="5" name="重点梳理.eps" title=""/>
          <p:cNvPicPr/>
          <p:nvPr/>
        </p:nvPicPr>
        <p:blipFill>
          <a:blip r:embed="rId2"/>
          <a:stretch>
            <a:fillRect/>
          </a:stretch>
        </p:blipFill>
        <p:spPr>
          <a:xfrm>
            <a:off x="533461" y="874935"/>
            <a:ext cx="2432278" cy="593273"/>
          </a:xfrm>
          <a:prstGeom prst="rect">
            <a:avLst/>
          </a:prstGeom>
        </p:spPr>
      </p:pic>
      <p:pic>
        <p:nvPicPr>
          <p:cNvPr id="6" name="知识点一.eps" title=""/>
          <p:cNvPicPr/>
          <p:nvPr/>
        </p:nvPicPr>
        <p:blipFill>
          <a:blip r:embed="rId3"/>
          <a:stretch>
            <a:fillRect/>
          </a:stretch>
        </p:blipFill>
        <p:spPr>
          <a:xfrm>
            <a:off x="3164864" y="935277"/>
            <a:ext cx="1611421" cy="515868"/>
          </a:xfrm>
          <a:prstGeom prst="rect">
            <a:avLst/>
          </a:prstGeom>
        </p:spPr>
      </p:pic>
      <p:graphicFrame>
        <p:nvGraphicFramePr>
          <p:cNvPr id="2" name="表格 1" title=""/>
          <p:cNvGraphicFramePr>
            <a:graphicFrameLocks noGrp="1"/>
          </p:cNvGraphicFramePr>
          <p:nvPr/>
        </p:nvGraphicFramePr>
        <p:xfrm>
          <a:off x="609600" y="2405027"/>
          <a:ext cx="10972800" cy="3622296"/>
        </p:xfrm>
        <a:graphic>
          <a:graphicData uri="http://schemas.openxmlformats.org/drawingml/2006/table">
            <a:tbl>
              <a:tblPr firstRow="1" firstCol="1" bandRow="1">
                <a:tableStyleId>{5C22544A-7EE6-4342-B048-85BDC9FD1C3A}</a:tableStyleId>
              </a:tblPr>
              <a:tblGrid>
                <a:gridCol w="1525960"/>
                <a:gridCol w="9446840"/>
              </a:tblGrid>
              <a:tr h="0">
                <a:tc>
                  <a:txBody>
                    <a:bodyPr vert="horz" wrap="square"/>
                    <a:lstStyle/>
                    <a:p>
                      <a:pPr algn="ctr">
                        <a:lnSpc>
                          <a:spcPct val="130000"/>
                        </a:lnSpc>
                        <a:spcBef>
                          <a:spcPct val="0"/>
                        </a:spcBef>
                        <a:spcAft>
                          <a:spcPct val="0"/>
                        </a:spcAft>
                      </a:pPr>
                      <a:r>
                        <a:rPr lang="zh-CN" sz="2800">
                          <a:effectLst/>
                          <a:latin typeface="黑体" panose="02010609060101010101" pitchFamily="49" charset="-122"/>
                          <a:ea typeface="黑体" panose="02010609060101010101" pitchFamily="49" charset="-122"/>
                        </a:rPr>
                        <a:t>爆发</a:t>
                      </a:r>
                      <a:endParaRPr lang="zh-CN" sz="2800">
                        <a:solidFill>
                          <a:srgbClr val="000000"/>
                        </a:solidFill>
                        <a:effectLst/>
                        <a:latin typeface="黑体" panose="02010609060101010101" pitchFamily="49" charset="-122"/>
                        <a:ea typeface="黑体" panose="02010609060101010101" pitchFamily="49" charset="-122"/>
                        <a:cs typeface="Times New Roman" panose="02020603050405020304"/>
                      </a:endParaRPr>
                    </a:p>
                  </a:txBody>
                  <a:tcPr marL="0" marR="0" marT="0" marB="0" anchor="ctr"/>
                </a:tc>
                <a:tc>
                  <a:txBody>
                    <a:bodyPr vert="horz" wrap="square"/>
                    <a:lstStyle/>
                    <a:p>
                      <a:pPr>
                        <a:lnSpc>
                          <a:spcPct val="130000"/>
                        </a:lnSpc>
                        <a:spcBef>
                          <a:spcPct val="0"/>
                        </a:spcBef>
                        <a:spcAft>
                          <a:spcPct val="0"/>
                        </a:spcAft>
                      </a:pPr>
                      <a:r>
                        <a:rPr lang="zh-CN" sz="2800" u="sng">
                          <a:effectLst/>
                          <a:uFill>
                            <a:solidFill>
                              <a:srgbClr val="000000"/>
                            </a:solidFill>
                          </a:uFill>
                          <a:latin typeface="黑体" panose="02010609060101010101" pitchFamily="49" charset="-122"/>
                          <a:ea typeface="黑体" panose="02010609060101010101" pitchFamily="49" charset="-122"/>
                        </a:rPr>
                        <a:t>　</a:t>
                      </a:r>
                      <a:r>
                        <a:rPr lang="en-US" altLang="zh-CN" sz="2800" u="sng">
                          <a:effectLst/>
                          <a:uFill>
                            <a:solidFill>
                              <a:srgbClr val="000000"/>
                            </a:solidFill>
                          </a:uFill>
                          <a:latin typeface="黑体" panose="02010609060101010101" pitchFamily="49" charset="-122"/>
                          <a:ea typeface="黑体" panose="02010609060101010101" pitchFamily="49" charset="-122"/>
                        </a:rPr>
                        <a:t>  </a:t>
                      </a:r>
                      <a:r>
                        <a:rPr lang="zh-CN" sz="2800" u="sng">
                          <a:effectLst/>
                          <a:uFill>
                            <a:solidFill>
                              <a:srgbClr val="000000"/>
                            </a:solidFill>
                          </a:uFill>
                          <a:latin typeface="黑体" panose="02010609060101010101" pitchFamily="49" charset="-122"/>
                          <a:ea typeface="黑体" panose="02010609060101010101" pitchFamily="49" charset="-122"/>
                        </a:rPr>
                        <a:t>　</a:t>
                      </a:r>
                      <a:r>
                        <a:rPr lang="zh-CN" sz="2800">
                          <a:effectLst/>
                          <a:latin typeface="黑体" panose="02010609060101010101" pitchFamily="49" charset="-122"/>
                          <a:ea typeface="黑体" panose="02010609060101010101" pitchFamily="49" charset="-122"/>
                        </a:rPr>
                        <a:t>年</a:t>
                      </a:r>
                      <a:r>
                        <a:rPr lang="en-US" sz="2800">
                          <a:effectLst/>
                          <a:latin typeface="黑体" panose="02010609060101010101" pitchFamily="49" charset="-122"/>
                          <a:ea typeface="黑体" panose="02010609060101010101" pitchFamily="49" charset="-122"/>
                        </a:rPr>
                        <a:t>9</a:t>
                      </a:r>
                      <a:r>
                        <a:rPr lang="zh-CN" sz="2800">
                          <a:effectLst/>
                          <a:latin typeface="黑体" panose="02010609060101010101" pitchFamily="49" charset="-122"/>
                          <a:ea typeface="黑体" panose="02010609060101010101" pitchFamily="49" charset="-122"/>
                        </a:rPr>
                        <a:t>月</a:t>
                      </a:r>
                      <a:r>
                        <a:rPr lang="en-US" sz="2800">
                          <a:effectLst/>
                          <a:latin typeface="黑体" panose="02010609060101010101" pitchFamily="49" charset="-122"/>
                          <a:ea typeface="黑体" panose="02010609060101010101" pitchFamily="49" charset="-122"/>
                        </a:rPr>
                        <a:t>1</a:t>
                      </a:r>
                      <a:r>
                        <a:rPr lang="zh-CN" sz="2800">
                          <a:effectLst/>
                          <a:latin typeface="黑体" panose="02010609060101010101" pitchFamily="49" charset="-122"/>
                          <a:ea typeface="黑体" panose="02010609060101010101" pitchFamily="49" charset="-122"/>
                        </a:rPr>
                        <a:t>日</a:t>
                      </a:r>
                      <a:r>
                        <a:rPr lang="en-US" sz="2800">
                          <a:effectLst/>
                          <a:latin typeface="黑体" panose="02010609060101010101" pitchFamily="49" charset="-122"/>
                          <a:ea typeface="黑体" panose="02010609060101010101" pitchFamily="49" charset="-122"/>
                        </a:rPr>
                        <a:t>,</a:t>
                      </a:r>
                      <a:r>
                        <a:rPr lang="zh-CN" sz="2800">
                          <a:effectLst/>
                          <a:latin typeface="黑体" panose="02010609060101010101" pitchFamily="49" charset="-122"/>
                          <a:ea typeface="黑体" panose="02010609060101010101" pitchFamily="49" charset="-122"/>
                        </a:rPr>
                        <a:t>德军突袭波兰</a:t>
                      </a:r>
                      <a:r>
                        <a:rPr lang="en-US" sz="2800">
                          <a:effectLst/>
                          <a:latin typeface="黑体" panose="02010609060101010101" pitchFamily="49" charset="-122"/>
                          <a:ea typeface="黑体" panose="02010609060101010101" pitchFamily="49" charset="-122"/>
                        </a:rPr>
                        <a:t>,</a:t>
                      </a:r>
                      <a:r>
                        <a:rPr lang="zh-CN" sz="2800">
                          <a:effectLst/>
                          <a:latin typeface="黑体" panose="02010609060101010101" pitchFamily="49" charset="-122"/>
                          <a:ea typeface="黑体" panose="02010609060101010101" pitchFamily="49" charset="-122"/>
                        </a:rPr>
                        <a:t>英、法对德宣战</a:t>
                      </a:r>
                      <a:r>
                        <a:rPr lang="en-US" sz="2800">
                          <a:effectLst/>
                          <a:latin typeface="黑体" panose="02010609060101010101" pitchFamily="49" charset="-122"/>
                          <a:ea typeface="黑体" panose="02010609060101010101" pitchFamily="49" charset="-122"/>
                        </a:rPr>
                        <a:t>,</a:t>
                      </a:r>
                      <a:r>
                        <a:rPr lang="zh-CN" sz="2800">
                          <a:effectLst/>
                          <a:latin typeface="黑体" panose="02010609060101010101" pitchFamily="49" charset="-122"/>
                          <a:ea typeface="黑体" panose="02010609060101010101" pitchFamily="49" charset="-122"/>
                        </a:rPr>
                        <a:t>二战全面爆发</a:t>
                      </a:r>
                      <a:r>
                        <a:rPr lang="en-US" sz="2800">
                          <a:effectLst/>
                          <a:latin typeface="黑体" panose="02010609060101010101" pitchFamily="49" charset="-122"/>
                          <a:ea typeface="黑体" panose="02010609060101010101" pitchFamily="49" charset="-122"/>
                        </a:rPr>
                        <a:t> </a:t>
                      </a:r>
                      <a:endParaRPr lang="zh-CN" sz="2800">
                        <a:solidFill>
                          <a:srgbClr val="000000"/>
                        </a:solidFill>
                        <a:effectLst/>
                        <a:latin typeface="黑体" panose="02010609060101010101" pitchFamily="49" charset="-122"/>
                        <a:ea typeface="黑体" panose="02010609060101010101" pitchFamily="49" charset="-122"/>
                        <a:cs typeface="Times New Roman" panose="02020603050405020304"/>
                      </a:endParaRPr>
                    </a:p>
                  </a:txBody>
                  <a:tcPr marL="66675" marR="66675" marT="0" marB="0" anchor="ctr"/>
                </a:tc>
              </a:tr>
              <a:tr h="0">
                <a:tc>
                  <a:txBody>
                    <a:bodyPr vert="horz" wrap="square"/>
                    <a:lstStyle/>
                    <a:p>
                      <a:pPr algn="ctr">
                        <a:lnSpc>
                          <a:spcPct val="130000"/>
                        </a:lnSpc>
                        <a:spcBef>
                          <a:spcPct val="0"/>
                        </a:spcBef>
                        <a:spcAft>
                          <a:spcPct val="0"/>
                        </a:spcAft>
                      </a:pPr>
                      <a:r>
                        <a:rPr lang="zh-CN" sz="2800">
                          <a:effectLst/>
                          <a:latin typeface="黑体" panose="02010609060101010101" pitchFamily="49" charset="-122"/>
                          <a:ea typeface="黑体" panose="02010609060101010101" pitchFamily="49" charset="-122"/>
                        </a:rPr>
                        <a:t>战场</a:t>
                      </a:r>
                      <a:endParaRPr lang="zh-CN" sz="2800">
                        <a:solidFill>
                          <a:srgbClr val="000000"/>
                        </a:solidFill>
                        <a:effectLst/>
                        <a:latin typeface="黑体" panose="02010609060101010101" pitchFamily="49" charset="-122"/>
                        <a:ea typeface="黑体" panose="02010609060101010101" pitchFamily="49" charset="-122"/>
                        <a:cs typeface="Times New Roman" panose="02020603050405020304"/>
                      </a:endParaRPr>
                    </a:p>
                  </a:txBody>
                  <a:tcPr marL="0" marR="0" marT="0" marB="0" anchor="ctr"/>
                </a:tc>
                <a:tc>
                  <a:txBody>
                    <a:bodyPr vert="horz" wrap="square"/>
                    <a:lstStyle/>
                    <a:p>
                      <a:pPr>
                        <a:lnSpc>
                          <a:spcPct val="130000"/>
                        </a:lnSpc>
                        <a:spcBef>
                          <a:spcPct val="0"/>
                        </a:spcBef>
                        <a:spcAft>
                          <a:spcPct val="0"/>
                        </a:spcAft>
                      </a:pPr>
                      <a:r>
                        <a:rPr lang="zh-CN" sz="2800">
                          <a:effectLst/>
                          <a:latin typeface="黑体" panose="02010609060101010101" pitchFamily="49" charset="-122"/>
                          <a:ea typeface="黑体" panose="02010609060101010101" pitchFamily="49" charset="-122"/>
                        </a:rPr>
                        <a:t>欧洲西线战场、北非战场、欧洲东线战场、太平洋战场等</a:t>
                      </a:r>
                      <a:endParaRPr lang="zh-CN" sz="2800">
                        <a:solidFill>
                          <a:srgbClr val="000000"/>
                        </a:solidFill>
                        <a:effectLst/>
                        <a:latin typeface="黑体" panose="02010609060101010101" pitchFamily="49" charset="-122"/>
                        <a:ea typeface="黑体" panose="02010609060101010101" pitchFamily="49" charset="-122"/>
                        <a:cs typeface="Times New Roman" panose="02020603050405020304"/>
                      </a:endParaRPr>
                    </a:p>
                  </a:txBody>
                  <a:tcPr marL="66675" marR="66675" marT="0" marB="0" anchor="ctr"/>
                </a:tc>
              </a:tr>
              <a:tr h="0">
                <a:tc>
                  <a:txBody>
                    <a:bodyPr vert="horz" wrap="square"/>
                    <a:lstStyle/>
                    <a:p>
                      <a:pPr algn="ctr">
                        <a:lnSpc>
                          <a:spcPct val="130000"/>
                        </a:lnSpc>
                        <a:spcBef>
                          <a:spcPct val="0"/>
                        </a:spcBef>
                        <a:spcAft>
                          <a:spcPct val="0"/>
                        </a:spcAft>
                      </a:pPr>
                      <a:r>
                        <a:rPr lang="zh-CN" sz="2800">
                          <a:effectLst/>
                          <a:latin typeface="黑体" panose="02010609060101010101" pitchFamily="49" charset="-122"/>
                          <a:ea typeface="黑体" panose="02010609060101010101" pitchFamily="49" charset="-122"/>
                        </a:rPr>
                        <a:t>规模</a:t>
                      </a:r>
                      <a:endParaRPr lang="zh-CN" sz="2800">
                        <a:effectLst/>
                        <a:latin typeface="黑体" panose="02010609060101010101" pitchFamily="49" charset="-122"/>
                        <a:ea typeface="黑体" panose="02010609060101010101" pitchFamily="49" charset="-122"/>
                      </a:endParaRPr>
                    </a:p>
                    <a:p>
                      <a:pPr algn="ctr">
                        <a:lnSpc>
                          <a:spcPct val="130000"/>
                        </a:lnSpc>
                        <a:spcBef>
                          <a:spcPct val="0"/>
                        </a:spcBef>
                        <a:spcAft>
                          <a:spcPct val="0"/>
                        </a:spcAft>
                      </a:pPr>
                      <a:r>
                        <a:rPr lang="zh-CN" sz="2800">
                          <a:effectLst/>
                          <a:latin typeface="黑体" panose="02010609060101010101" pitchFamily="49" charset="-122"/>
                          <a:ea typeface="黑体" panose="02010609060101010101" pitchFamily="49" charset="-122"/>
                        </a:rPr>
                        <a:t>扩大</a:t>
                      </a:r>
                      <a:endParaRPr lang="zh-CN" sz="2800">
                        <a:solidFill>
                          <a:srgbClr val="000000"/>
                        </a:solidFill>
                        <a:effectLst/>
                        <a:latin typeface="黑体" panose="02010609060101010101" pitchFamily="49" charset="-122"/>
                        <a:ea typeface="黑体" panose="02010609060101010101" pitchFamily="49" charset="-122"/>
                        <a:cs typeface="Times New Roman" panose="02020603050405020304"/>
                      </a:endParaRPr>
                    </a:p>
                  </a:txBody>
                  <a:tcPr marL="0" marR="0" marT="0" marB="0" anchor="ctr"/>
                </a:tc>
                <a:tc>
                  <a:txBody>
                    <a:bodyPr vert="horz" wrap="square"/>
                    <a:lstStyle/>
                    <a:p>
                      <a:pPr>
                        <a:lnSpc>
                          <a:spcPct val="130000"/>
                        </a:lnSpc>
                        <a:spcBef>
                          <a:spcPct val="0"/>
                        </a:spcBef>
                        <a:spcAft>
                          <a:spcPct val="0"/>
                        </a:spcAft>
                      </a:pPr>
                      <a:r>
                        <a:rPr lang="zh-CN" sz="2800" u="sng">
                          <a:effectLst/>
                          <a:uFill>
                            <a:solidFill>
                              <a:srgbClr val="000000"/>
                            </a:solidFill>
                          </a:uFill>
                          <a:latin typeface="黑体" panose="02010609060101010101" pitchFamily="49" charset="-122"/>
                          <a:ea typeface="黑体" panose="02010609060101010101" pitchFamily="49" charset="-122"/>
                        </a:rPr>
                        <a:t>　</a:t>
                      </a:r>
                      <a:r>
                        <a:rPr lang="en-US" altLang="zh-CN" sz="2800" u="sng">
                          <a:effectLst/>
                          <a:uFill>
                            <a:solidFill>
                              <a:srgbClr val="000000"/>
                            </a:solidFill>
                          </a:uFill>
                          <a:latin typeface="黑体" panose="02010609060101010101" pitchFamily="49" charset="-122"/>
                          <a:ea typeface="黑体" panose="02010609060101010101" pitchFamily="49" charset="-122"/>
                        </a:rPr>
                        <a:t> </a:t>
                      </a:r>
                      <a:r>
                        <a:rPr lang="zh-CN" sz="2800" u="sng">
                          <a:effectLst/>
                          <a:uFill>
                            <a:solidFill>
                              <a:srgbClr val="000000"/>
                            </a:solidFill>
                          </a:uFill>
                          <a:latin typeface="黑体" panose="02010609060101010101" pitchFamily="49" charset="-122"/>
                          <a:ea typeface="黑体" panose="02010609060101010101" pitchFamily="49" charset="-122"/>
                        </a:rPr>
                        <a:t>　</a:t>
                      </a:r>
                      <a:r>
                        <a:rPr lang="zh-CN" sz="2800">
                          <a:effectLst/>
                          <a:latin typeface="黑体" panose="02010609060101010101" pitchFamily="49" charset="-122"/>
                          <a:ea typeface="黑体" panose="02010609060101010101" pitchFamily="49" charset="-122"/>
                        </a:rPr>
                        <a:t>年</a:t>
                      </a:r>
                      <a:r>
                        <a:rPr lang="en-US" sz="2800">
                          <a:effectLst/>
                          <a:latin typeface="黑体" panose="02010609060101010101" pitchFamily="49" charset="-122"/>
                          <a:ea typeface="黑体" panose="02010609060101010101" pitchFamily="49" charset="-122"/>
                        </a:rPr>
                        <a:t>6</a:t>
                      </a:r>
                      <a:r>
                        <a:rPr lang="zh-CN" sz="2800">
                          <a:effectLst/>
                          <a:latin typeface="黑体" panose="02010609060101010101" pitchFamily="49" charset="-122"/>
                          <a:ea typeface="黑体" panose="02010609060101010101" pitchFamily="49" charset="-122"/>
                        </a:rPr>
                        <a:t>月</a:t>
                      </a:r>
                      <a:r>
                        <a:rPr lang="en-US" sz="2800">
                          <a:effectLst/>
                          <a:latin typeface="黑体" panose="02010609060101010101" pitchFamily="49" charset="-122"/>
                          <a:ea typeface="黑体" panose="02010609060101010101" pitchFamily="49" charset="-122"/>
                        </a:rPr>
                        <a:t>,</a:t>
                      </a:r>
                      <a:r>
                        <a:rPr lang="zh-CN" sz="2800">
                          <a:effectLst/>
                          <a:latin typeface="黑体" panose="02010609060101010101" pitchFamily="49" charset="-122"/>
                          <a:ea typeface="黑体" panose="02010609060101010101" pitchFamily="49" charset="-122"/>
                        </a:rPr>
                        <a:t>德军突袭</a:t>
                      </a:r>
                      <a:r>
                        <a:rPr lang="zh-CN" sz="2800" u="sng">
                          <a:effectLst/>
                          <a:uFill>
                            <a:solidFill>
                              <a:srgbClr val="000000"/>
                            </a:solidFill>
                          </a:uFill>
                          <a:latin typeface="黑体" panose="02010609060101010101" pitchFamily="49" charset="-122"/>
                          <a:ea typeface="黑体" panose="02010609060101010101" pitchFamily="49" charset="-122"/>
                        </a:rPr>
                        <a:t>　</a:t>
                      </a:r>
                      <a:r>
                        <a:rPr lang="en-US" altLang="zh-CN" sz="2800" u="sng">
                          <a:effectLst/>
                          <a:uFill>
                            <a:solidFill>
                              <a:srgbClr val="000000"/>
                            </a:solidFill>
                          </a:uFill>
                          <a:latin typeface="黑体" panose="02010609060101010101" pitchFamily="49" charset="-122"/>
                          <a:ea typeface="黑体" panose="02010609060101010101" pitchFamily="49" charset="-122"/>
                        </a:rPr>
                        <a:t>  </a:t>
                      </a:r>
                      <a:r>
                        <a:rPr lang="zh-CN" sz="2800" u="sng">
                          <a:effectLst/>
                          <a:uFill>
                            <a:solidFill>
                              <a:srgbClr val="000000"/>
                            </a:solidFill>
                          </a:uFill>
                          <a:latin typeface="黑体" panose="02010609060101010101" pitchFamily="49" charset="-122"/>
                          <a:ea typeface="黑体" panose="02010609060101010101" pitchFamily="49" charset="-122"/>
                        </a:rPr>
                        <a:t>　</a:t>
                      </a:r>
                      <a:r>
                        <a:rPr lang="en-US" sz="2800">
                          <a:effectLst/>
                          <a:latin typeface="黑体" panose="02010609060101010101" pitchFamily="49" charset="-122"/>
                          <a:ea typeface="黑体" panose="02010609060101010101" pitchFamily="49" charset="-122"/>
                        </a:rPr>
                        <a:t>;</a:t>
                      </a:r>
                      <a:r>
                        <a:rPr lang="zh-CN" sz="2800">
                          <a:effectLst/>
                          <a:latin typeface="黑体" panose="02010609060101010101" pitchFamily="49" charset="-122"/>
                          <a:ea typeface="黑体" panose="02010609060101010101" pitchFamily="49" charset="-122"/>
                        </a:rPr>
                        <a:t>苏军赢得了</a:t>
                      </a:r>
                      <a:r>
                        <a:rPr lang="zh-CN" sz="2800" u="sng">
                          <a:effectLst/>
                          <a:uFill>
                            <a:solidFill>
                              <a:srgbClr val="000000"/>
                            </a:solidFill>
                          </a:uFill>
                          <a:latin typeface="黑体" panose="02010609060101010101" pitchFamily="49" charset="-122"/>
                          <a:ea typeface="黑体" panose="02010609060101010101" pitchFamily="49" charset="-122"/>
                        </a:rPr>
                        <a:t>　</a:t>
                      </a:r>
                      <a:r>
                        <a:rPr lang="en-US" altLang="zh-CN" sz="2800" u="sng">
                          <a:effectLst/>
                          <a:uFill>
                            <a:solidFill>
                              <a:srgbClr val="000000"/>
                            </a:solidFill>
                          </a:uFill>
                          <a:latin typeface="黑体" panose="02010609060101010101" pitchFamily="49" charset="-122"/>
                          <a:ea typeface="黑体" panose="02010609060101010101" pitchFamily="49" charset="-122"/>
                        </a:rPr>
                        <a:t>         </a:t>
                      </a:r>
                      <a:r>
                        <a:rPr lang="zh-CN" sz="2800" u="sng">
                          <a:effectLst/>
                          <a:uFill>
                            <a:solidFill>
                              <a:srgbClr val="000000"/>
                            </a:solidFill>
                          </a:uFill>
                          <a:latin typeface="黑体" panose="02010609060101010101" pitchFamily="49" charset="-122"/>
                          <a:ea typeface="黑体" panose="02010609060101010101" pitchFamily="49" charset="-122"/>
                        </a:rPr>
                        <a:t>　</a:t>
                      </a:r>
                      <a:r>
                        <a:rPr lang="zh-CN" sz="2800">
                          <a:effectLst/>
                          <a:latin typeface="黑体" panose="02010609060101010101" pitchFamily="49" charset="-122"/>
                          <a:ea typeface="黑体" panose="02010609060101010101" pitchFamily="49" charset="-122"/>
                        </a:rPr>
                        <a:t>的胜利</a:t>
                      </a:r>
                      <a:r>
                        <a:rPr lang="en-US" sz="2800">
                          <a:effectLst/>
                          <a:latin typeface="黑体" panose="02010609060101010101" pitchFamily="49" charset="-122"/>
                          <a:ea typeface="黑体" panose="02010609060101010101" pitchFamily="49" charset="-122"/>
                        </a:rPr>
                        <a:t>,</a:t>
                      </a:r>
                      <a:r>
                        <a:rPr lang="zh-CN" sz="2800">
                          <a:effectLst/>
                          <a:latin typeface="黑体" panose="02010609060101010101" pitchFamily="49" charset="-122"/>
                          <a:ea typeface="黑体" panose="02010609060101010101" pitchFamily="49" charset="-122"/>
                        </a:rPr>
                        <a:t>粉碎了德军不可战胜的神话</a:t>
                      </a:r>
                      <a:r>
                        <a:rPr lang="en-US" sz="2800">
                          <a:effectLst/>
                          <a:latin typeface="黑体" panose="02010609060101010101" pitchFamily="49" charset="-122"/>
                          <a:ea typeface="黑体" panose="02010609060101010101" pitchFamily="49" charset="-122"/>
                        </a:rPr>
                        <a:t> </a:t>
                      </a:r>
                      <a:endParaRPr lang="zh-CN" sz="2800">
                        <a:solidFill>
                          <a:srgbClr val="000000"/>
                        </a:solidFill>
                        <a:effectLst/>
                        <a:latin typeface="黑体" panose="02010609060101010101" pitchFamily="49" charset="-122"/>
                        <a:ea typeface="黑体" panose="02010609060101010101" pitchFamily="49" charset="-122"/>
                        <a:cs typeface="Times New Roman" panose="02020603050405020304"/>
                      </a:endParaRPr>
                    </a:p>
                  </a:txBody>
                  <a:tcPr marL="66675" marR="66675" marT="0" marB="0" anchor="ctr"/>
                </a:tc>
              </a:tr>
              <a:tr h="0">
                <a:tc>
                  <a:txBody>
                    <a:bodyPr vert="horz" wrap="square"/>
                    <a:lstStyle/>
                    <a:p>
                      <a:pPr algn="ctr">
                        <a:lnSpc>
                          <a:spcPct val="130000"/>
                        </a:lnSpc>
                        <a:spcBef>
                          <a:spcPct val="0"/>
                        </a:spcBef>
                        <a:spcAft>
                          <a:spcPct val="0"/>
                        </a:spcAft>
                      </a:pPr>
                      <a:r>
                        <a:rPr lang="zh-CN" sz="2800">
                          <a:effectLst/>
                          <a:latin typeface="黑体" panose="02010609060101010101" pitchFamily="49" charset="-122"/>
                          <a:ea typeface="黑体" panose="02010609060101010101" pitchFamily="49" charset="-122"/>
                        </a:rPr>
                        <a:t>最大</a:t>
                      </a:r>
                      <a:endParaRPr lang="zh-CN" sz="2800">
                        <a:effectLst/>
                        <a:latin typeface="黑体" panose="02010609060101010101" pitchFamily="49" charset="-122"/>
                        <a:ea typeface="黑体" panose="02010609060101010101" pitchFamily="49" charset="-122"/>
                      </a:endParaRPr>
                    </a:p>
                    <a:p>
                      <a:pPr algn="ctr">
                        <a:lnSpc>
                          <a:spcPct val="130000"/>
                        </a:lnSpc>
                        <a:spcBef>
                          <a:spcPct val="0"/>
                        </a:spcBef>
                        <a:spcAft>
                          <a:spcPct val="0"/>
                        </a:spcAft>
                      </a:pPr>
                      <a:r>
                        <a:rPr lang="zh-CN" sz="2800">
                          <a:effectLst/>
                          <a:latin typeface="黑体" panose="02010609060101010101" pitchFamily="49" charset="-122"/>
                          <a:ea typeface="黑体" panose="02010609060101010101" pitchFamily="49" charset="-122"/>
                        </a:rPr>
                        <a:t>规模</a:t>
                      </a:r>
                      <a:endParaRPr lang="zh-CN" sz="2800">
                        <a:solidFill>
                          <a:srgbClr val="000000"/>
                        </a:solidFill>
                        <a:effectLst/>
                        <a:latin typeface="黑体" panose="02010609060101010101" pitchFamily="49" charset="-122"/>
                        <a:ea typeface="黑体" panose="02010609060101010101" pitchFamily="49" charset="-122"/>
                        <a:cs typeface="Times New Roman" panose="02020603050405020304"/>
                      </a:endParaRPr>
                    </a:p>
                  </a:txBody>
                  <a:tcPr marL="0" marR="0" marT="0" marB="0" anchor="ctr"/>
                </a:tc>
                <a:tc>
                  <a:txBody>
                    <a:bodyPr vert="horz" wrap="square"/>
                    <a:lstStyle/>
                    <a:p>
                      <a:pPr>
                        <a:lnSpc>
                          <a:spcPct val="130000"/>
                        </a:lnSpc>
                        <a:spcBef>
                          <a:spcPct val="0"/>
                        </a:spcBef>
                        <a:spcAft>
                          <a:spcPct val="0"/>
                        </a:spcAft>
                      </a:pPr>
                      <a:r>
                        <a:rPr lang="en-US" sz="2800">
                          <a:effectLst/>
                          <a:latin typeface="黑体" panose="02010609060101010101" pitchFamily="49" charset="-122"/>
                          <a:ea typeface="黑体" panose="02010609060101010101" pitchFamily="49" charset="-122"/>
                        </a:rPr>
                        <a:t>1941</a:t>
                      </a:r>
                      <a:r>
                        <a:rPr lang="zh-CN" sz="2800">
                          <a:effectLst/>
                          <a:latin typeface="黑体" panose="02010609060101010101" pitchFamily="49" charset="-122"/>
                          <a:ea typeface="黑体" panose="02010609060101010101" pitchFamily="49" charset="-122"/>
                        </a:rPr>
                        <a:t>年</a:t>
                      </a:r>
                      <a:r>
                        <a:rPr lang="en-US" sz="2800">
                          <a:effectLst/>
                          <a:latin typeface="黑体" panose="02010609060101010101" pitchFamily="49" charset="-122"/>
                          <a:ea typeface="黑体" panose="02010609060101010101" pitchFamily="49" charset="-122"/>
                        </a:rPr>
                        <a:t>12</a:t>
                      </a:r>
                      <a:r>
                        <a:rPr lang="zh-CN" sz="2800">
                          <a:effectLst/>
                          <a:latin typeface="黑体" panose="02010609060101010101" pitchFamily="49" charset="-122"/>
                          <a:ea typeface="黑体" panose="02010609060101010101" pitchFamily="49" charset="-122"/>
                        </a:rPr>
                        <a:t>月</a:t>
                      </a:r>
                      <a:r>
                        <a:rPr lang="en-US" sz="2800">
                          <a:effectLst/>
                          <a:latin typeface="黑体" panose="02010609060101010101" pitchFamily="49" charset="-122"/>
                          <a:ea typeface="黑体" panose="02010609060101010101" pitchFamily="49" charset="-122"/>
                        </a:rPr>
                        <a:t>7</a:t>
                      </a:r>
                      <a:r>
                        <a:rPr lang="zh-CN" sz="2800">
                          <a:effectLst/>
                          <a:latin typeface="黑体" panose="02010609060101010101" pitchFamily="49" charset="-122"/>
                          <a:ea typeface="黑体" panose="02010609060101010101" pitchFamily="49" charset="-122"/>
                        </a:rPr>
                        <a:t>日</a:t>
                      </a:r>
                      <a:r>
                        <a:rPr lang="en-US" sz="2800">
                          <a:effectLst/>
                          <a:latin typeface="黑体" panose="02010609060101010101" pitchFamily="49" charset="-122"/>
                          <a:ea typeface="黑体" panose="02010609060101010101" pitchFamily="49" charset="-122"/>
                        </a:rPr>
                        <a:t>,</a:t>
                      </a:r>
                      <a:r>
                        <a:rPr lang="zh-CN" sz="2800">
                          <a:effectLst/>
                          <a:latin typeface="黑体" panose="02010609060101010101" pitchFamily="49" charset="-122"/>
                          <a:ea typeface="黑体" panose="02010609060101010101" pitchFamily="49" charset="-122"/>
                        </a:rPr>
                        <a:t>日军偷袭位于珍珠港的美国海军基地</a:t>
                      </a:r>
                      <a:r>
                        <a:rPr lang="en-US" sz="2800">
                          <a:effectLst/>
                          <a:latin typeface="黑体" panose="02010609060101010101" pitchFamily="49" charset="-122"/>
                          <a:ea typeface="黑体" panose="02010609060101010101" pitchFamily="49" charset="-122"/>
                        </a:rPr>
                        <a:t>,</a:t>
                      </a:r>
                      <a:r>
                        <a:rPr lang="zh-CN" sz="2800">
                          <a:effectLst/>
                          <a:latin typeface="黑体" panose="02010609060101010101" pitchFamily="49" charset="-122"/>
                          <a:ea typeface="黑体" panose="02010609060101010101" pitchFamily="49" charset="-122"/>
                        </a:rPr>
                        <a:t>第二次世界大战达到最大规模</a:t>
                      </a:r>
                      <a:endParaRPr lang="zh-CN" sz="2800">
                        <a:solidFill>
                          <a:srgbClr val="000000"/>
                        </a:solidFill>
                        <a:effectLst/>
                        <a:latin typeface="黑体" panose="02010609060101010101" pitchFamily="49" charset="-122"/>
                        <a:ea typeface="黑体" panose="02010609060101010101" pitchFamily="49" charset="-122"/>
                        <a:cs typeface="Times New Roman" panose="02020603050405020304"/>
                      </a:endParaRPr>
                    </a:p>
                  </a:txBody>
                  <a:tcPr marL="66675" marR="66675" marT="0" marB="0" anchor="ctr"/>
                </a:tc>
              </a:tr>
            </a:tbl>
          </a:graphicData>
        </a:graphic>
      </p:graphicFrame>
      <p:sp>
        <p:nvSpPr>
          <p:cNvPr id="7" name="矩形 6" title=""/>
          <p:cNvSpPr/>
          <p:nvPr/>
        </p:nvSpPr>
        <p:spPr>
          <a:xfrm>
            <a:off x="2279576" y="2360371"/>
            <a:ext cx="909223" cy="592213"/>
          </a:xfrm>
          <a:prstGeom prst="rect">
            <a:avLst/>
          </a:prstGeom>
        </p:spPr>
        <p:txBody>
          <a:bodyPr wrap="none">
            <a:spAutoFit/>
          </a:bodyPr>
          <a:lstStyle>
            <a:defPPr>
              <a:defRPr lang="zh-CN"/>
            </a:defPPr>
            <a:lvl1pPr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1pPr>
            <a:lvl2pPr marL="4572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2pPr>
            <a:lvl3pPr marL="9144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3pPr>
            <a:lvl4pPr marL="13716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4pPr>
            <a:lvl5pPr marL="18288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5pPr>
            <a:lvl6pPr marL="22860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6pPr>
            <a:lvl7pPr marL="27432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7pPr>
            <a:lvl8pPr marL="32004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8pPr>
            <a:lvl9pPr marL="36576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9pPr>
          </a:lstStyle>
          <a:p>
            <a:pPr>
              <a:lnSpc>
                <a:spcPct val="130000"/>
              </a:lnSpc>
            </a:pPr>
            <a:r>
              <a:rPr lang="en-US" altLang="zh-CN" sz="2800">
                <a:solidFill>
                  <a:srgbClr val="FF0000"/>
                </a:solidFill>
                <a:uFill>
                  <a:solidFill>
                    <a:srgbClr val="000000"/>
                  </a:solidFill>
                </a:uFill>
                <a:latin typeface="黑体" panose="02010609060101010101" pitchFamily="49" charset="-122"/>
                <a:ea typeface="黑体" panose="02010609060101010101" pitchFamily="49" charset="-122"/>
              </a:rPr>
              <a:t>1939</a:t>
            </a:r>
            <a:endParaRPr lang="zh-CN" altLang="en-US" sz="2400">
              <a:solidFill>
                <a:srgbClr val="FF0000"/>
              </a:solidFill>
            </a:endParaRPr>
          </a:p>
        </p:txBody>
      </p:sp>
      <p:sp>
        <p:nvSpPr>
          <p:cNvPr id="8" name="矩形 7" title=""/>
          <p:cNvSpPr/>
          <p:nvPr/>
        </p:nvSpPr>
        <p:spPr>
          <a:xfrm>
            <a:off x="2090797" y="3861048"/>
            <a:ext cx="909223" cy="592213"/>
          </a:xfrm>
          <a:prstGeom prst="rect">
            <a:avLst/>
          </a:prstGeom>
        </p:spPr>
        <p:txBody>
          <a:bodyPr wrap="none">
            <a:spAutoFit/>
          </a:bodyPr>
          <a:lstStyle>
            <a:defPPr>
              <a:defRPr lang="zh-CN"/>
            </a:defPPr>
            <a:lvl1pPr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1pPr>
            <a:lvl2pPr marL="4572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2pPr>
            <a:lvl3pPr marL="9144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3pPr>
            <a:lvl4pPr marL="13716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4pPr>
            <a:lvl5pPr marL="18288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5pPr>
            <a:lvl6pPr marL="22860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6pPr>
            <a:lvl7pPr marL="27432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7pPr>
            <a:lvl8pPr marL="32004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8pPr>
            <a:lvl9pPr marL="36576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9pPr>
          </a:lstStyle>
          <a:p>
            <a:pPr>
              <a:lnSpc>
                <a:spcPct val="130000"/>
              </a:lnSpc>
            </a:pPr>
            <a:r>
              <a:rPr lang="en-US" altLang="zh-CN" sz="2800">
                <a:solidFill>
                  <a:srgbClr val="FF0000"/>
                </a:solidFill>
                <a:uFill>
                  <a:solidFill>
                    <a:srgbClr val="000000"/>
                  </a:solidFill>
                </a:uFill>
                <a:latin typeface="黑体" panose="02010609060101010101" pitchFamily="49" charset="-122"/>
                <a:ea typeface="黑体" panose="02010609060101010101" pitchFamily="49" charset="-122"/>
              </a:rPr>
              <a:t>1941</a:t>
            </a:r>
            <a:endParaRPr lang="zh-CN" altLang="en-US" sz="2400">
              <a:solidFill>
                <a:srgbClr val="FF0000"/>
              </a:solidFill>
            </a:endParaRPr>
          </a:p>
        </p:txBody>
      </p:sp>
      <p:sp>
        <p:nvSpPr>
          <p:cNvPr id="9" name="矩形 8" title=""/>
          <p:cNvSpPr/>
          <p:nvPr/>
        </p:nvSpPr>
        <p:spPr>
          <a:xfrm>
            <a:off x="5694286" y="3861047"/>
            <a:ext cx="906017" cy="592213"/>
          </a:xfrm>
          <a:prstGeom prst="rect">
            <a:avLst/>
          </a:prstGeom>
        </p:spPr>
        <p:txBody>
          <a:bodyPr wrap="none">
            <a:spAutoFit/>
          </a:bodyPr>
          <a:lstStyle>
            <a:defPPr>
              <a:defRPr lang="zh-CN"/>
            </a:defPPr>
            <a:lvl1pPr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1pPr>
            <a:lvl2pPr marL="4572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2pPr>
            <a:lvl3pPr marL="9144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3pPr>
            <a:lvl4pPr marL="13716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4pPr>
            <a:lvl5pPr marL="18288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5pPr>
            <a:lvl6pPr marL="22860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6pPr>
            <a:lvl7pPr marL="27432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7pPr>
            <a:lvl8pPr marL="32004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8pPr>
            <a:lvl9pPr marL="36576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9pPr>
          </a:lstStyle>
          <a:p>
            <a:pPr>
              <a:lnSpc>
                <a:spcPct val="130000"/>
              </a:lnSpc>
            </a:pPr>
            <a:r>
              <a:rPr lang="zh-CN" altLang="zh-CN" sz="2800">
                <a:solidFill>
                  <a:srgbClr val="FF0000"/>
                </a:solidFill>
                <a:uFill>
                  <a:solidFill>
                    <a:srgbClr val="000000"/>
                  </a:solidFill>
                </a:uFill>
                <a:latin typeface="黑体" panose="02010609060101010101" pitchFamily="49" charset="-122"/>
                <a:ea typeface="黑体" panose="02010609060101010101" pitchFamily="49" charset="-122"/>
              </a:rPr>
              <a:t>苏联</a:t>
            </a:r>
            <a:endParaRPr lang="zh-CN" altLang="en-US" sz="2400">
              <a:solidFill>
                <a:srgbClr val="FF0000"/>
              </a:solidFill>
            </a:endParaRPr>
          </a:p>
        </p:txBody>
      </p:sp>
      <p:sp>
        <p:nvSpPr>
          <p:cNvPr id="10" name="矩形 9" title=""/>
          <p:cNvSpPr/>
          <p:nvPr/>
        </p:nvSpPr>
        <p:spPr>
          <a:xfrm>
            <a:off x="8472264" y="3861046"/>
            <a:ext cx="2348720" cy="592213"/>
          </a:xfrm>
          <a:prstGeom prst="rect">
            <a:avLst/>
          </a:prstGeom>
        </p:spPr>
        <p:txBody>
          <a:bodyPr wrap="none">
            <a:spAutoFit/>
          </a:bodyPr>
          <a:lstStyle>
            <a:defPPr>
              <a:defRPr lang="zh-CN"/>
            </a:defPPr>
            <a:lvl1pPr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1pPr>
            <a:lvl2pPr marL="4572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2pPr>
            <a:lvl3pPr marL="9144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3pPr>
            <a:lvl4pPr marL="13716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4pPr>
            <a:lvl5pPr marL="18288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5pPr>
            <a:lvl6pPr marL="22860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6pPr>
            <a:lvl7pPr marL="27432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7pPr>
            <a:lvl8pPr marL="32004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8pPr>
            <a:lvl9pPr marL="36576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9pPr>
          </a:lstStyle>
          <a:p>
            <a:pPr>
              <a:lnSpc>
                <a:spcPct val="130000"/>
              </a:lnSpc>
            </a:pPr>
            <a:r>
              <a:rPr lang="zh-CN" altLang="zh-CN" sz="2800">
                <a:solidFill>
                  <a:srgbClr val="FF0000"/>
                </a:solidFill>
                <a:uFill>
                  <a:solidFill>
                    <a:srgbClr val="000000"/>
                  </a:solidFill>
                </a:uFill>
                <a:latin typeface="黑体" panose="02010609060101010101" pitchFamily="49" charset="-122"/>
                <a:ea typeface="黑体" panose="02010609060101010101" pitchFamily="49" charset="-122"/>
              </a:rPr>
              <a:t>莫斯科保卫战</a:t>
            </a:r>
            <a:endParaRPr lang="zh-CN" altLang="en-US" sz="2400">
              <a:solidFill>
                <a:srgbClr val="FF0000"/>
              </a:solidFil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anim calcmode="lin" valueType="num">
                                      <p:cBhvr additive="base">
                                        <p:cTn id="7" dur="500" fill="hold"/>
                                        <p:tgtEl>
                                          <p:spTgt spid="10"/>
                                        </p:tgtEl>
                                        <p:attrNameLst>
                                          <p:attrName>ppt_x</p:attrName>
                                        </p:attrNameLst>
                                      </p:cBhvr>
                                      <p:tavLst>
                                        <p:tav tm="0">
                                          <p:val>
                                            <p:strVal val="#ppt_x"/>
                                          </p:val>
                                        </p:tav>
                                        <p:tav tm="100000">
                                          <p:val>
                                            <p:strVal val="#ppt_x"/>
                                          </p:val>
                                        </p:tav>
                                      </p:tavLst>
                                    </p:anim>
                                    <p:anim calcmode="lin" valueType="num">
                                      <p:cBhvr additive="base">
                                        <p:cTn id="8" dur="500" fill="hold"/>
                                        <p:tgtEl>
                                          <p:spTgt spid="10"/>
                                        </p:tgtEl>
                                        <p:attrNameLst>
                                          <p:attrName>ppt_y</p:attrName>
                                        </p:attrNameLst>
                                      </p:cBhvr>
                                      <p:tavLst>
                                        <p:tav tm="0">
                                          <p:val>
                                            <p:strVal val="1+#ppt_h/2"/>
                                          </p:val>
                                        </p:tav>
                                        <p:tav tm="100000">
                                          <p:val>
                                            <p:strVal val="#ppt_y"/>
                                          </p:val>
                                        </p:tav>
                                      </p:tavLst>
                                    </p:anim>
                                  </p:childTnLst>
                                </p:cTn>
                              </p:par>
                              <p:par>
                                <p:cTn id="9" presetID="2" presetClass="entr" presetSubtype="4" dur="500" fill="hold" grpId="0" nodeType="withEffect">
                                  <p:stCondLst>
                                    <p:cond delay="0"/>
                                  </p:stCondLst>
                                  <p:childTnLst>
                                    <p:set>
                                      <p:cBhvr>
                                        <p:cTn id="10" dur="1" fill="hold">
                                          <p:stCondLst>
                                            <p:cond delay="0"/>
                                          </p:stCondLst>
                                        </p:cTn>
                                        <p:tgtEl>
                                          <p:spTgt spid="9"/>
                                        </p:tgtEl>
                                        <p:attrNameLst>
                                          <p:attrName>style.visibility</p:attrName>
                                        </p:attrNameLst>
                                      </p:cBhvr>
                                      <p:to>
                                        <p:strVal val="visible"/>
                                      </p:to>
                                    </p:set>
                                    <p:anim calcmode="lin" valueType="num">
                                      <p:cBhvr additive="base">
                                        <p:cTn id="11" dur="500" fill="hold"/>
                                        <p:tgtEl>
                                          <p:spTgt spid="9"/>
                                        </p:tgtEl>
                                        <p:attrNameLst>
                                          <p:attrName>ppt_x</p:attrName>
                                        </p:attrNameLst>
                                      </p:cBhvr>
                                      <p:tavLst>
                                        <p:tav tm="0">
                                          <p:val>
                                            <p:strVal val="#ppt_x"/>
                                          </p:val>
                                        </p:tav>
                                        <p:tav tm="100000">
                                          <p:val>
                                            <p:strVal val="#ppt_x"/>
                                          </p:val>
                                        </p:tav>
                                      </p:tavLst>
                                    </p:anim>
                                    <p:anim calcmode="lin" valueType="num">
                                      <p:cBhvr additive="base">
                                        <p:cTn id="12" dur="500" fill="hold"/>
                                        <p:tgtEl>
                                          <p:spTgt spid="9"/>
                                        </p:tgtEl>
                                        <p:attrNameLst>
                                          <p:attrName>ppt_y</p:attrName>
                                        </p:attrNameLst>
                                      </p:cBhvr>
                                      <p:tavLst>
                                        <p:tav tm="0">
                                          <p:val>
                                            <p:strVal val="1+#ppt_h/2"/>
                                          </p:val>
                                        </p:tav>
                                        <p:tav tm="100000">
                                          <p:val>
                                            <p:strVal val="#ppt_y"/>
                                          </p:val>
                                        </p:tav>
                                      </p:tavLst>
                                    </p:anim>
                                  </p:childTnLst>
                                </p:cTn>
                              </p:par>
                              <p:par>
                                <p:cTn id="13" presetID="2" presetClass="entr" presetSubtype="4" dur="500" fill="hold" grpId="0" nodeType="withEffect">
                                  <p:stCondLst>
                                    <p:cond delay="0"/>
                                  </p:stCondLst>
                                  <p:childTnLst>
                                    <p:set>
                                      <p:cBhvr>
                                        <p:cTn id="14" dur="1" fill="hold">
                                          <p:stCondLst>
                                            <p:cond delay="0"/>
                                          </p:stCondLst>
                                        </p:cTn>
                                        <p:tgtEl>
                                          <p:spTgt spid="8"/>
                                        </p:tgtEl>
                                        <p:attrNameLst>
                                          <p:attrName>style.visibility</p:attrName>
                                        </p:attrNameLst>
                                      </p:cBhvr>
                                      <p:to>
                                        <p:strVal val="visible"/>
                                      </p:to>
                                    </p:set>
                                    <p:anim calcmode="lin" valueType="num">
                                      <p:cBhvr additive="base">
                                        <p:cTn id="15" dur="500" fill="hold"/>
                                        <p:tgtEl>
                                          <p:spTgt spid="8"/>
                                        </p:tgtEl>
                                        <p:attrNameLst>
                                          <p:attrName>ppt_x</p:attrName>
                                        </p:attrNameLst>
                                      </p:cBhvr>
                                      <p:tavLst>
                                        <p:tav tm="0">
                                          <p:val>
                                            <p:strVal val="#ppt_x"/>
                                          </p:val>
                                        </p:tav>
                                        <p:tav tm="100000">
                                          <p:val>
                                            <p:strVal val="#ppt_x"/>
                                          </p:val>
                                        </p:tav>
                                      </p:tavLst>
                                    </p:anim>
                                    <p:anim calcmode="lin" valueType="num">
                                      <p:cBhvr additive="base">
                                        <p:cTn id="16" dur="500" fill="hold"/>
                                        <p:tgtEl>
                                          <p:spTgt spid="8"/>
                                        </p:tgtEl>
                                        <p:attrNameLst>
                                          <p:attrName>ppt_y</p:attrName>
                                        </p:attrNameLst>
                                      </p:cBhvr>
                                      <p:tavLst>
                                        <p:tav tm="0">
                                          <p:val>
                                            <p:strVal val="1+#ppt_h/2"/>
                                          </p:val>
                                        </p:tav>
                                        <p:tav tm="100000">
                                          <p:val>
                                            <p:strVal val="#ppt_y"/>
                                          </p:val>
                                        </p:tav>
                                      </p:tavLst>
                                    </p:anim>
                                  </p:childTnLst>
                                </p:cTn>
                              </p:par>
                              <p:par>
                                <p:cTn id="17" presetID="2" presetClass="entr" presetSubtype="4" dur="500" fill="hold" grpId="0" nodeType="withEffect">
                                  <p:stCondLst>
                                    <p:cond delay="0"/>
                                  </p:stCondLst>
                                  <p:childTnLst>
                                    <p:set>
                                      <p:cBhvr>
                                        <p:cTn id="18" dur="1" fill="hold">
                                          <p:stCondLst>
                                            <p:cond delay="0"/>
                                          </p:stCondLst>
                                        </p:cTn>
                                        <p:tgtEl>
                                          <p:spTgt spid="7"/>
                                        </p:tgtEl>
                                        <p:attrNameLst>
                                          <p:attrName>style.visibility</p:attrName>
                                        </p:attrNameLst>
                                      </p:cBhvr>
                                      <p:to>
                                        <p:strVal val="visible"/>
                                      </p:to>
                                    </p:set>
                                    <p:anim calcmode="lin" valueType="num">
                                      <p:cBhvr additive="base">
                                        <p:cTn id="19" dur="500" fill="hold"/>
                                        <p:tgtEl>
                                          <p:spTgt spid="7"/>
                                        </p:tgtEl>
                                        <p:attrNameLst>
                                          <p:attrName>ppt_x</p:attrName>
                                        </p:attrNameLst>
                                      </p:cBhvr>
                                      <p:tavLst>
                                        <p:tav tm="0">
                                          <p:val>
                                            <p:strVal val="#ppt_x"/>
                                          </p:val>
                                        </p:tav>
                                        <p:tav tm="100000">
                                          <p:val>
                                            <p:strVal val="#ppt_x"/>
                                          </p:val>
                                        </p:tav>
                                      </p:tavLst>
                                    </p:anim>
                                    <p:anim calcmode="lin" valueType="num">
                                      <p:cBhvr additive="base">
                                        <p:cTn id="20"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8" grpId="0"/>
      <p:bldP spid="9" grpId="0"/>
      <p:bldP spid="10" grpId="0"/>
    </p:bldLst>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aphicFrame>
        <p:nvGraphicFramePr>
          <p:cNvPr id="2" name="表格 1" title=""/>
          <p:cNvGraphicFramePr>
            <a:graphicFrameLocks noGrp="1"/>
          </p:cNvGraphicFramePr>
          <p:nvPr/>
        </p:nvGraphicFramePr>
        <p:xfrm>
          <a:off x="479376" y="2636912"/>
          <a:ext cx="11103024" cy="1298469"/>
        </p:xfrm>
        <a:graphic>
          <a:graphicData uri="http://schemas.openxmlformats.org/drawingml/2006/table">
            <a:tbl>
              <a:tblPr firstRow="1" firstCol="1" bandRow="1">
                <a:tableStyleId>{5C22544A-7EE6-4342-B048-85BDC9FD1C3A}</a:tableStyleId>
              </a:tblPr>
              <a:tblGrid>
                <a:gridCol w="543892"/>
                <a:gridCol w="10559132"/>
              </a:tblGrid>
              <a:tr h="1298469">
                <a:tc>
                  <a:txBody>
                    <a:bodyPr vert="horz" wrap="square"/>
                    <a:lstStyle/>
                    <a:p>
                      <a:pPr algn="ctr">
                        <a:lnSpc>
                          <a:spcPct val="130000"/>
                        </a:lnSpc>
                        <a:spcBef>
                          <a:spcPct val="0"/>
                        </a:spcBef>
                        <a:spcAft>
                          <a:spcPct val="0"/>
                        </a:spcAft>
                      </a:pPr>
                      <a:r>
                        <a:rPr lang="zh-CN" sz="3200">
                          <a:effectLst/>
                          <a:latin typeface="黑体" panose="02010609060101010101" pitchFamily="49" charset="-122"/>
                          <a:ea typeface="黑体" panose="02010609060101010101" pitchFamily="49" charset="-122"/>
                        </a:rPr>
                        <a:t>中国</a:t>
                      </a:r>
                      <a:endParaRPr lang="zh-CN" sz="3200">
                        <a:solidFill>
                          <a:srgbClr val="000000"/>
                        </a:solidFill>
                        <a:effectLst/>
                        <a:latin typeface="黑体" panose="02010609060101010101" pitchFamily="49" charset="-122"/>
                        <a:ea typeface="黑体" panose="02010609060101010101" pitchFamily="49" charset="-122"/>
                        <a:cs typeface="Times New Roman" panose="02020603050405020304"/>
                      </a:endParaRPr>
                    </a:p>
                  </a:txBody>
                  <a:tcPr marL="0" marR="0" marT="0" marB="0" anchor="ctr"/>
                </a:tc>
                <a:tc>
                  <a:txBody>
                    <a:bodyPr vert="horz" wrap="square"/>
                    <a:lstStyle/>
                    <a:p>
                      <a:pPr>
                        <a:lnSpc>
                          <a:spcPct val="130000"/>
                        </a:lnSpc>
                        <a:spcBef>
                          <a:spcPct val="0"/>
                        </a:spcBef>
                        <a:spcAft>
                          <a:spcPct val="0"/>
                        </a:spcAft>
                      </a:pPr>
                      <a:r>
                        <a:rPr lang="zh-CN" sz="3200">
                          <a:effectLst/>
                          <a:latin typeface="黑体" panose="02010609060101010101" pitchFamily="49" charset="-122"/>
                          <a:ea typeface="黑体" panose="02010609060101010101" pitchFamily="49" charset="-122"/>
                        </a:rPr>
                        <a:t>在亚洲牵制着大部分日本陆军</a:t>
                      </a:r>
                      <a:r>
                        <a:rPr lang="en-US" sz="3200">
                          <a:effectLst/>
                          <a:latin typeface="黑体" panose="02010609060101010101" pitchFamily="49" charset="-122"/>
                          <a:ea typeface="黑体" panose="02010609060101010101" pitchFamily="49" charset="-122"/>
                        </a:rPr>
                        <a:t>,</a:t>
                      </a:r>
                      <a:r>
                        <a:rPr lang="zh-CN" sz="3200">
                          <a:effectLst/>
                          <a:latin typeface="黑体" panose="02010609060101010101" pitchFamily="49" charset="-122"/>
                          <a:ea typeface="黑体" panose="02010609060101010101" pitchFamily="49" charset="-122"/>
                        </a:rPr>
                        <a:t>中国战场是世界反法西斯战争的</a:t>
                      </a:r>
                      <a:r>
                        <a:rPr lang="zh-CN" sz="3200" u="sng">
                          <a:effectLst/>
                          <a:uFill>
                            <a:solidFill>
                              <a:srgbClr val="000000"/>
                            </a:solidFill>
                          </a:uFill>
                          <a:latin typeface="黑体" panose="02010609060101010101" pitchFamily="49" charset="-122"/>
                          <a:ea typeface="黑体" panose="02010609060101010101" pitchFamily="49" charset="-122"/>
                        </a:rPr>
                        <a:t>　</a:t>
                      </a:r>
                      <a:r>
                        <a:rPr lang="en-US" altLang="zh-CN" sz="3200" u="sng">
                          <a:effectLst/>
                          <a:uFill>
                            <a:solidFill>
                              <a:srgbClr val="000000"/>
                            </a:solidFill>
                          </a:uFill>
                          <a:latin typeface="黑体" panose="02010609060101010101" pitchFamily="49" charset="-122"/>
                          <a:ea typeface="黑体" panose="02010609060101010101" pitchFamily="49" charset="-122"/>
                        </a:rPr>
                        <a:t>            </a:t>
                      </a:r>
                      <a:r>
                        <a:rPr lang="zh-CN" sz="3200" u="sng">
                          <a:effectLst/>
                          <a:uFill>
                            <a:solidFill>
                              <a:srgbClr val="000000"/>
                            </a:solidFill>
                          </a:uFill>
                          <a:latin typeface="黑体" panose="02010609060101010101" pitchFamily="49" charset="-122"/>
                          <a:ea typeface="黑体" panose="02010609060101010101" pitchFamily="49" charset="-122"/>
                        </a:rPr>
                        <a:t>　</a:t>
                      </a:r>
                      <a:r>
                        <a:rPr lang="en-US" sz="3200" u="sng">
                          <a:effectLst/>
                          <a:uFill>
                            <a:solidFill>
                              <a:srgbClr val="000000"/>
                            </a:solidFill>
                          </a:uFill>
                          <a:latin typeface="黑体" panose="02010609060101010101" pitchFamily="49" charset="-122"/>
                          <a:ea typeface="黑体" panose="02010609060101010101" pitchFamily="49" charset="-122"/>
                        </a:rPr>
                        <a:t> </a:t>
                      </a:r>
                      <a:endParaRPr lang="zh-CN" sz="3200">
                        <a:solidFill>
                          <a:srgbClr val="000000"/>
                        </a:solidFill>
                        <a:effectLst/>
                        <a:latin typeface="黑体" panose="02010609060101010101" pitchFamily="49" charset="-122"/>
                        <a:ea typeface="黑体" panose="02010609060101010101" pitchFamily="49" charset="-122"/>
                        <a:cs typeface="Times New Roman" panose="02020603050405020304"/>
                      </a:endParaRPr>
                    </a:p>
                  </a:txBody>
                  <a:tcPr marL="66675" marR="66675" marT="0" marB="0" anchor="ctr"/>
                </a:tc>
              </a:tr>
            </a:tbl>
          </a:graphicData>
        </a:graphic>
      </p:graphicFrame>
      <p:sp>
        <p:nvSpPr>
          <p:cNvPr id="5" name="矩形 4" title=""/>
          <p:cNvSpPr/>
          <p:nvPr/>
        </p:nvSpPr>
        <p:spPr>
          <a:xfrm>
            <a:off x="2279576" y="3284984"/>
            <a:ext cx="2244525" cy="663643"/>
          </a:xfrm>
          <a:prstGeom prst="rect">
            <a:avLst/>
          </a:prstGeom>
        </p:spPr>
        <p:txBody>
          <a:bodyPr wrap="none">
            <a:spAutoFit/>
          </a:bodyPr>
          <a:lstStyle>
            <a:defPPr>
              <a:defRPr lang="zh-CN"/>
            </a:defPPr>
            <a:lvl1pPr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1pPr>
            <a:lvl2pPr marL="4572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2pPr>
            <a:lvl3pPr marL="9144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3pPr>
            <a:lvl4pPr marL="13716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4pPr>
            <a:lvl5pPr marL="18288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5pPr>
            <a:lvl6pPr marL="22860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6pPr>
            <a:lvl7pPr marL="27432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7pPr>
            <a:lvl8pPr marL="32004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8pPr>
            <a:lvl9pPr marL="36576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9pPr>
          </a:lstStyle>
          <a:p>
            <a:pPr>
              <a:lnSpc>
                <a:spcPct val="130000"/>
              </a:lnSpc>
            </a:pPr>
            <a:r>
              <a:rPr lang="zh-CN" altLang="zh-CN" sz="3200">
                <a:solidFill>
                  <a:srgbClr val="FF0000"/>
                </a:solidFill>
                <a:uFill>
                  <a:solidFill>
                    <a:srgbClr val="000000"/>
                  </a:solidFill>
                </a:uFill>
                <a:latin typeface="黑体" panose="02010609060101010101" pitchFamily="49" charset="-122"/>
                <a:ea typeface="黑体" panose="02010609060101010101" pitchFamily="49" charset="-122"/>
              </a:rPr>
              <a:t>东方主战场</a:t>
            </a:r>
            <a:endParaRPr lang="zh-CN" altLang="en-US" sz="2800">
              <a:solidFill>
                <a:srgbClr val="FF0000"/>
              </a:solidFil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文本占位符 2" title=""/>
          <p:cNvSpPr>
            <a:spLocks noGrp="1"/>
          </p:cNvSpPr>
          <p:nvPr>
            <p:ph type="body" sz="quarter" idx="10"/>
          </p:nvPr>
        </p:nvSpPr>
        <p:spPr>
          <a:xfrm>
            <a:off x="277144" y="1484784"/>
            <a:ext cx="11233248" cy="1152128"/>
          </a:xfrm>
        </p:spPr>
        <p:txBody>
          <a:bodyPr/>
          <a:lstStyle/>
          <a:p>
            <a:pPr>
              <a:lnSpc>
                <a:spcPct val="130000"/>
              </a:lnSpc>
            </a:pPr>
            <a:r>
              <a:rPr lang="zh-CN" altLang="zh-CN" u="dotted"/>
              <a:t>反法西斯同盟的建立及战争形势的转折</a:t>
            </a:r>
            <a:r>
              <a:rPr lang="en-US" altLang="zh-CN" u="dotted"/>
              <a:t>  </a:t>
            </a:r>
            <a:endParaRPr lang="zh-CN" altLang="zh-CN"/>
          </a:p>
          <a:p>
            <a:pPr>
              <a:lnSpc>
                <a:spcPct val="130000"/>
              </a:lnSpc>
            </a:pPr>
            <a:r>
              <a:rPr lang="en-US" altLang="zh-CN"/>
              <a:t> 1.</a:t>
            </a:r>
            <a:r>
              <a:rPr lang="zh-CN" altLang="zh-CN"/>
              <a:t>世界反法西斯同盟</a:t>
            </a:r>
            <a:endParaRPr lang="zh-CN" altLang="zh-CN"/>
          </a:p>
          <a:p>
            <a:pPr>
              <a:lnSpc>
                <a:spcPct val="130000"/>
              </a:lnSpc>
            </a:pPr>
            <a:endParaRPr lang="zh-CN" altLang="en-US"/>
          </a:p>
        </p:txBody>
      </p:sp>
      <p:pic>
        <p:nvPicPr>
          <p:cNvPr id="5" name="知识点二.eps" title=""/>
          <p:cNvPicPr/>
          <p:nvPr/>
        </p:nvPicPr>
        <p:blipFill>
          <a:blip r:embed="rId2"/>
          <a:stretch>
            <a:fillRect/>
          </a:stretch>
        </p:blipFill>
        <p:spPr>
          <a:xfrm>
            <a:off x="524139" y="948353"/>
            <a:ext cx="1899453" cy="587876"/>
          </a:xfrm>
          <a:prstGeom prst="rect">
            <a:avLst/>
          </a:prstGeom>
        </p:spPr>
      </p:pic>
      <p:graphicFrame>
        <p:nvGraphicFramePr>
          <p:cNvPr id="2" name="表格 1" title=""/>
          <p:cNvGraphicFramePr>
            <a:graphicFrameLocks noGrp="1"/>
          </p:cNvGraphicFramePr>
          <p:nvPr/>
        </p:nvGraphicFramePr>
        <p:xfrm>
          <a:off x="407368" y="2852936"/>
          <a:ext cx="10972800" cy="3020949"/>
        </p:xfrm>
        <a:graphic>
          <a:graphicData uri="http://schemas.openxmlformats.org/drawingml/2006/table">
            <a:tbl>
              <a:tblPr firstRow="1" firstCol="1" bandRow="1">
                <a:tableStyleId>{5C22544A-7EE6-4342-B048-85BDC9FD1C3A}</a:tableStyleId>
              </a:tblPr>
              <a:tblGrid>
                <a:gridCol w="537513"/>
                <a:gridCol w="10435287"/>
              </a:tblGrid>
              <a:tr h="0">
                <a:tc>
                  <a:txBody>
                    <a:bodyPr vert="horz" wrap="square"/>
                    <a:lstStyle/>
                    <a:p>
                      <a:pPr algn="ctr">
                        <a:lnSpc>
                          <a:spcPct val="130000"/>
                        </a:lnSpc>
                        <a:spcBef>
                          <a:spcPct val="0"/>
                        </a:spcBef>
                        <a:spcAft>
                          <a:spcPct val="0"/>
                        </a:spcAft>
                      </a:pPr>
                      <a:r>
                        <a:rPr lang="zh-CN" sz="3200">
                          <a:effectLst/>
                          <a:latin typeface="黑体" panose="02010609060101010101" pitchFamily="49" charset="-122"/>
                          <a:ea typeface="黑体" panose="02010609060101010101" pitchFamily="49" charset="-122"/>
                        </a:rPr>
                        <a:t>背景</a:t>
                      </a:r>
                      <a:endParaRPr lang="zh-CN" sz="3200">
                        <a:solidFill>
                          <a:srgbClr val="000000"/>
                        </a:solidFill>
                        <a:effectLst/>
                        <a:latin typeface="黑体" panose="02010609060101010101" pitchFamily="49" charset="-122"/>
                        <a:ea typeface="黑体" panose="02010609060101010101" pitchFamily="49" charset="-122"/>
                        <a:cs typeface="Times New Roman" panose="02020603050405020304"/>
                      </a:endParaRPr>
                    </a:p>
                  </a:txBody>
                  <a:tcPr marL="0" marR="0" marT="0" marB="0" anchor="ctr"/>
                </a:tc>
                <a:tc>
                  <a:txBody>
                    <a:bodyPr vert="horz" wrap="square"/>
                    <a:lstStyle/>
                    <a:p>
                      <a:pPr>
                        <a:lnSpc>
                          <a:spcPct val="130000"/>
                        </a:lnSpc>
                        <a:spcBef>
                          <a:spcPct val="0"/>
                        </a:spcBef>
                        <a:spcAft>
                          <a:spcPct val="0"/>
                        </a:spcAft>
                      </a:pPr>
                      <a:r>
                        <a:rPr lang="zh-CN" sz="3200">
                          <a:effectLst/>
                          <a:latin typeface="黑体" panose="02010609060101010101" pitchFamily="49" charset="-122"/>
                          <a:ea typeface="黑体" panose="02010609060101010101" pitchFamily="49" charset="-122"/>
                        </a:rPr>
                        <a:t>法西斯国家的大肆侵略</a:t>
                      </a:r>
                      <a:r>
                        <a:rPr lang="en-US" sz="3200">
                          <a:effectLst/>
                          <a:latin typeface="黑体" panose="02010609060101010101" pitchFamily="49" charset="-122"/>
                          <a:ea typeface="黑体" panose="02010609060101010101" pitchFamily="49" charset="-122"/>
                        </a:rPr>
                        <a:t>,</a:t>
                      </a:r>
                      <a:r>
                        <a:rPr lang="zh-CN" sz="3200">
                          <a:effectLst/>
                          <a:latin typeface="黑体" panose="02010609060101010101" pitchFamily="49" charset="-122"/>
                          <a:ea typeface="黑体" panose="02010609060101010101" pitchFamily="49" charset="-122"/>
                        </a:rPr>
                        <a:t>激起世界各国人民的愤怒</a:t>
                      </a:r>
                      <a:r>
                        <a:rPr lang="en-US" sz="3200">
                          <a:effectLst/>
                          <a:latin typeface="黑体" panose="02010609060101010101" pitchFamily="49" charset="-122"/>
                          <a:ea typeface="黑体" panose="02010609060101010101" pitchFamily="49" charset="-122"/>
                        </a:rPr>
                        <a:t>,</a:t>
                      </a:r>
                      <a:r>
                        <a:rPr lang="zh-CN" sz="3200">
                          <a:effectLst/>
                          <a:latin typeface="黑体" panose="02010609060101010101" pitchFamily="49" charset="-122"/>
                          <a:ea typeface="黑体" panose="02010609060101010101" pitchFamily="49" charset="-122"/>
                        </a:rPr>
                        <a:t>全世界反法西斯国家开始逐渐走向联合</a:t>
                      </a:r>
                      <a:endParaRPr lang="zh-CN" sz="3200">
                        <a:solidFill>
                          <a:srgbClr val="000000"/>
                        </a:solidFill>
                        <a:effectLst/>
                        <a:latin typeface="黑体" panose="02010609060101010101" pitchFamily="49" charset="-122"/>
                        <a:ea typeface="黑体" panose="02010609060101010101" pitchFamily="49" charset="-122"/>
                        <a:cs typeface="Times New Roman" panose="02020603050405020304"/>
                      </a:endParaRPr>
                    </a:p>
                  </a:txBody>
                  <a:tcPr marL="66675" marR="66675" marT="0" marB="0" anchor="ctr"/>
                </a:tc>
              </a:tr>
              <a:tr h="0">
                <a:tc>
                  <a:txBody>
                    <a:bodyPr vert="horz" wrap="square"/>
                    <a:lstStyle/>
                    <a:p>
                      <a:pPr algn="ctr">
                        <a:lnSpc>
                          <a:spcPct val="130000"/>
                        </a:lnSpc>
                        <a:spcBef>
                          <a:spcPct val="0"/>
                        </a:spcBef>
                        <a:spcAft>
                          <a:spcPct val="0"/>
                        </a:spcAft>
                      </a:pPr>
                      <a:r>
                        <a:rPr lang="zh-CN" sz="3200">
                          <a:effectLst/>
                          <a:latin typeface="黑体" panose="02010609060101010101" pitchFamily="49" charset="-122"/>
                          <a:ea typeface="黑体" panose="02010609060101010101" pitchFamily="49" charset="-122"/>
                        </a:rPr>
                        <a:t>形成</a:t>
                      </a:r>
                      <a:endParaRPr lang="zh-CN" sz="3200">
                        <a:solidFill>
                          <a:srgbClr val="000000"/>
                        </a:solidFill>
                        <a:effectLst/>
                        <a:latin typeface="黑体" panose="02010609060101010101" pitchFamily="49" charset="-122"/>
                        <a:ea typeface="黑体" panose="02010609060101010101" pitchFamily="49" charset="-122"/>
                        <a:cs typeface="Times New Roman" panose="02020603050405020304"/>
                      </a:endParaRPr>
                    </a:p>
                  </a:txBody>
                  <a:tcPr marL="0" marR="0" marT="0" marB="0" anchor="ctr"/>
                </a:tc>
                <a:tc>
                  <a:txBody>
                    <a:bodyPr vert="horz" wrap="square"/>
                    <a:lstStyle/>
                    <a:p>
                      <a:pPr>
                        <a:lnSpc>
                          <a:spcPct val="130000"/>
                        </a:lnSpc>
                        <a:spcBef>
                          <a:spcPct val="0"/>
                        </a:spcBef>
                        <a:spcAft>
                          <a:spcPct val="0"/>
                        </a:spcAft>
                      </a:pPr>
                      <a:r>
                        <a:rPr lang="zh-CN" sz="3200" u="sng">
                          <a:effectLst/>
                          <a:uFill>
                            <a:solidFill>
                              <a:srgbClr val="000000"/>
                            </a:solidFill>
                          </a:uFill>
                          <a:latin typeface="黑体" panose="02010609060101010101" pitchFamily="49" charset="-122"/>
                          <a:ea typeface="黑体" panose="02010609060101010101" pitchFamily="49" charset="-122"/>
                        </a:rPr>
                        <a:t>　</a:t>
                      </a:r>
                      <a:r>
                        <a:rPr lang="en-US" altLang="zh-CN" sz="3200" u="sng">
                          <a:effectLst/>
                          <a:uFill>
                            <a:solidFill>
                              <a:srgbClr val="000000"/>
                            </a:solidFill>
                          </a:uFill>
                          <a:latin typeface="黑体" panose="02010609060101010101" pitchFamily="49" charset="-122"/>
                          <a:ea typeface="黑体" panose="02010609060101010101" pitchFamily="49" charset="-122"/>
                        </a:rPr>
                        <a:t>  </a:t>
                      </a:r>
                      <a:r>
                        <a:rPr lang="zh-CN" sz="3200" u="sng">
                          <a:effectLst/>
                          <a:uFill>
                            <a:solidFill>
                              <a:srgbClr val="000000"/>
                            </a:solidFill>
                          </a:uFill>
                          <a:latin typeface="黑体" panose="02010609060101010101" pitchFamily="49" charset="-122"/>
                          <a:ea typeface="黑体" panose="02010609060101010101" pitchFamily="49" charset="-122"/>
                        </a:rPr>
                        <a:t>　</a:t>
                      </a:r>
                      <a:r>
                        <a:rPr lang="zh-CN" sz="3200">
                          <a:effectLst/>
                          <a:latin typeface="黑体" panose="02010609060101010101" pitchFamily="49" charset="-122"/>
                          <a:ea typeface="黑体" panose="02010609060101010101" pitchFamily="49" charset="-122"/>
                        </a:rPr>
                        <a:t>年</a:t>
                      </a:r>
                      <a:r>
                        <a:rPr lang="en-US" sz="3200">
                          <a:effectLst/>
                          <a:latin typeface="黑体" panose="02010609060101010101" pitchFamily="49" charset="-122"/>
                          <a:ea typeface="黑体" panose="02010609060101010101" pitchFamily="49" charset="-122"/>
                        </a:rPr>
                        <a:t>1</a:t>
                      </a:r>
                      <a:r>
                        <a:rPr lang="zh-CN" sz="3200">
                          <a:effectLst/>
                          <a:latin typeface="黑体" panose="02010609060101010101" pitchFamily="49" charset="-122"/>
                          <a:ea typeface="黑体" panose="02010609060101010101" pitchFamily="49" charset="-122"/>
                        </a:rPr>
                        <a:t>月</a:t>
                      </a:r>
                      <a:r>
                        <a:rPr lang="en-US" sz="3200">
                          <a:effectLst/>
                          <a:latin typeface="黑体" panose="02010609060101010101" pitchFamily="49" charset="-122"/>
                          <a:ea typeface="黑体" panose="02010609060101010101" pitchFamily="49" charset="-122"/>
                        </a:rPr>
                        <a:t>,</a:t>
                      </a:r>
                      <a:r>
                        <a:rPr lang="zh-CN" sz="3200">
                          <a:effectLst/>
                          <a:latin typeface="黑体" panose="02010609060101010101" pitchFamily="49" charset="-122"/>
                          <a:ea typeface="黑体" panose="02010609060101010101" pitchFamily="49" charset="-122"/>
                        </a:rPr>
                        <a:t>美、英、苏、中等</a:t>
                      </a:r>
                      <a:r>
                        <a:rPr lang="en-US" sz="3200">
                          <a:effectLst/>
                          <a:latin typeface="黑体" panose="02010609060101010101" pitchFamily="49" charset="-122"/>
                          <a:ea typeface="黑体" panose="02010609060101010101" pitchFamily="49" charset="-122"/>
                        </a:rPr>
                        <a:t>26</a:t>
                      </a:r>
                      <a:r>
                        <a:rPr lang="zh-CN" sz="3200">
                          <a:effectLst/>
                          <a:latin typeface="黑体" panose="02010609060101010101" pitchFamily="49" charset="-122"/>
                          <a:ea typeface="黑体" panose="02010609060101010101" pitchFamily="49" charset="-122"/>
                        </a:rPr>
                        <a:t>个国家的代表在华盛顿签署《</a:t>
                      </a:r>
                      <a:r>
                        <a:rPr lang="zh-CN" sz="3200" u="sng">
                          <a:effectLst/>
                          <a:uFill>
                            <a:solidFill>
                              <a:srgbClr val="000000"/>
                            </a:solidFill>
                          </a:uFill>
                          <a:latin typeface="黑体" panose="02010609060101010101" pitchFamily="49" charset="-122"/>
                          <a:ea typeface="黑体" panose="02010609060101010101" pitchFamily="49" charset="-122"/>
                        </a:rPr>
                        <a:t>　</a:t>
                      </a:r>
                      <a:r>
                        <a:rPr lang="en-US" altLang="zh-CN" sz="3200" u="sng">
                          <a:effectLst/>
                          <a:uFill>
                            <a:solidFill>
                              <a:srgbClr val="000000"/>
                            </a:solidFill>
                          </a:uFill>
                          <a:latin typeface="黑体" panose="02010609060101010101" pitchFamily="49" charset="-122"/>
                          <a:ea typeface="黑体" panose="02010609060101010101" pitchFamily="49" charset="-122"/>
                        </a:rPr>
                        <a:t>         </a:t>
                      </a:r>
                      <a:r>
                        <a:rPr lang="zh-CN" sz="3200" u="sng">
                          <a:effectLst/>
                          <a:uFill>
                            <a:solidFill>
                              <a:srgbClr val="000000"/>
                            </a:solidFill>
                          </a:uFill>
                          <a:latin typeface="黑体" panose="02010609060101010101" pitchFamily="49" charset="-122"/>
                          <a:ea typeface="黑体" panose="02010609060101010101" pitchFamily="49" charset="-122"/>
                        </a:rPr>
                        <a:t>　</a:t>
                      </a:r>
                      <a:r>
                        <a:rPr lang="zh-CN" sz="3200">
                          <a:effectLst/>
                          <a:latin typeface="黑体" panose="02010609060101010101" pitchFamily="49" charset="-122"/>
                          <a:ea typeface="黑体" panose="02010609060101010101" pitchFamily="49" charset="-122"/>
                        </a:rPr>
                        <a:t>》</a:t>
                      </a:r>
                      <a:r>
                        <a:rPr lang="en-US" sz="3200">
                          <a:effectLst/>
                          <a:latin typeface="黑体" panose="02010609060101010101" pitchFamily="49" charset="-122"/>
                          <a:ea typeface="黑体" panose="02010609060101010101" pitchFamily="49" charset="-122"/>
                        </a:rPr>
                        <a:t>,</a:t>
                      </a:r>
                      <a:r>
                        <a:rPr lang="zh-CN" sz="3200">
                          <a:effectLst/>
                          <a:latin typeface="黑体" panose="02010609060101010101" pitchFamily="49" charset="-122"/>
                          <a:ea typeface="黑体" panose="02010609060101010101" pitchFamily="49" charset="-122"/>
                        </a:rPr>
                        <a:t>标志着</a:t>
                      </a:r>
                      <a:r>
                        <a:rPr lang="zh-CN" sz="3200" u="sng">
                          <a:effectLst/>
                          <a:uFill>
                            <a:solidFill>
                              <a:srgbClr val="000000"/>
                            </a:solidFill>
                          </a:uFill>
                          <a:latin typeface="黑体" panose="02010609060101010101" pitchFamily="49" charset="-122"/>
                          <a:ea typeface="黑体" panose="02010609060101010101" pitchFamily="49" charset="-122"/>
                        </a:rPr>
                        <a:t>　</a:t>
                      </a:r>
                      <a:r>
                        <a:rPr lang="en-US" altLang="zh-CN" sz="3200" u="sng">
                          <a:effectLst/>
                          <a:uFill>
                            <a:solidFill>
                              <a:srgbClr val="000000"/>
                            </a:solidFill>
                          </a:uFill>
                          <a:latin typeface="黑体" panose="02010609060101010101" pitchFamily="49" charset="-122"/>
                          <a:ea typeface="黑体" panose="02010609060101010101" pitchFamily="49" charset="-122"/>
                        </a:rPr>
                        <a:t>              </a:t>
                      </a:r>
                      <a:r>
                        <a:rPr lang="zh-CN" sz="3200" u="sng">
                          <a:effectLst/>
                          <a:uFill>
                            <a:solidFill>
                              <a:srgbClr val="000000"/>
                            </a:solidFill>
                          </a:uFill>
                          <a:latin typeface="黑体" panose="02010609060101010101" pitchFamily="49" charset="-122"/>
                          <a:ea typeface="黑体" panose="02010609060101010101" pitchFamily="49" charset="-122"/>
                        </a:rPr>
                        <a:t>　</a:t>
                      </a:r>
                      <a:r>
                        <a:rPr lang="zh-CN" sz="3200">
                          <a:effectLst/>
                          <a:latin typeface="黑体" panose="02010609060101010101" pitchFamily="49" charset="-122"/>
                          <a:ea typeface="黑体" panose="02010609060101010101" pitchFamily="49" charset="-122"/>
                        </a:rPr>
                        <a:t>的正式形成</a:t>
                      </a:r>
                      <a:r>
                        <a:rPr lang="en-US" sz="3200">
                          <a:effectLst/>
                          <a:latin typeface="黑体" panose="02010609060101010101" pitchFamily="49" charset="-122"/>
                          <a:ea typeface="黑体" panose="02010609060101010101" pitchFamily="49" charset="-122"/>
                        </a:rPr>
                        <a:t> </a:t>
                      </a:r>
                      <a:endParaRPr lang="zh-CN" sz="3200">
                        <a:solidFill>
                          <a:srgbClr val="000000"/>
                        </a:solidFill>
                        <a:effectLst/>
                        <a:latin typeface="黑体" panose="02010609060101010101" pitchFamily="49" charset="-122"/>
                        <a:ea typeface="黑体" panose="02010609060101010101" pitchFamily="49" charset="-122"/>
                        <a:cs typeface="Times New Roman" panose="02020603050405020304"/>
                      </a:endParaRPr>
                    </a:p>
                  </a:txBody>
                  <a:tcPr marL="66675" marR="66675" marT="0" marB="0" anchor="ctr"/>
                </a:tc>
              </a:tr>
            </a:tbl>
          </a:graphicData>
        </a:graphic>
      </p:graphicFrame>
      <p:sp>
        <p:nvSpPr>
          <p:cNvPr id="6" name="矩形 5" title=""/>
          <p:cNvSpPr/>
          <p:nvPr/>
        </p:nvSpPr>
        <p:spPr>
          <a:xfrm>
            <a:off x="1019253" y="4067303"/>
            <a:ext cx="909223" cy="592213"/>
          </a:xfrm>
          <a:prstGeom prst="rect">
            <a:avLst/>
          </a:prstGeom>
        </p:spPr>
        <p:txBody>
          <a:bodyPr wrap="none">
            <a:spAutoFit/>
          </a:bodyPr>
          <a:lstStyle>
            <a:defPPr>
              <a:defRPr lang="zh-CN"/>
            </a:defPPr>
            <a:lvl1pPr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1pPr>
            <a:lvl2pPr marL="4572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2pPr>
            <a:lvl3pPr marL="9144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3pPr>
            <a:lvl4pPr marL="13716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4pPr>
            <a:lvl5pPr marL="18288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5pPr>
            <a:lvl6pPr marL="22860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6pPr>
            <a:lvl7pPr marL="27432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7pPr>
            <a:lvl8pPr marL="32004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8pPr>
            <a:lvl9pPr marL="36576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9pPr>
          </a:lstStyle>
          <a:p>
            <a:pPr>
              <a:lnSpc>
                <a:spcPct val="130000"/>
              </a:lnSpc>
            </a:pPr>
            <a:r>
              <a:rPr lang="en-US" altLang="zh-CN" sz="2800">
                <a:solidFill>
                  <a:srgbClr val="FF0000"/>
                </a:solidFill>
                <a:uFill>
                  <a:solidFill>
                    <a:srgbClr val="000000"/>
                  </a:solidFill>
                </a:uFill>
                <a:latin typeface="黑体" panose="02010609060101010101" pitchFamily="49" charset="-122"/>
                <a:ea typeface="黑体" panose="02010609060101010101" pitchFamily="49" charset="-122"/>
              </a:rPr>
              <a:t>1942</a:t>
            </a:r>
            <a:endParaRPr lang="zh-CN" altLang="en-US" sz="2400">
              <a:solidFill>
                <a:srgbClr val="FF0000"/>
              </a:solidFill>
            </a:endParaRPr>
          </a:p>
        </p:txBody>
      </p:sp>
      <p:sp>
        <p:nvSpPr>
          <p:cNvPr id="7" name="矩形 6" title=""/>
          <p:cNvSpPr/>
          <p:nvPr/>
        </p:nvSpPr>
        <p:spPr>
          <a:xfrm>
            <a:off x="2423592" y="4581128"/>
            <a:ext cx="2348720" cy="592213"/>
          </a:xfrm>
          <a:prstGeom prst="rect">
            <a:avLst/>
          </a:prstGeom>
        </p:spPr>
        <p:txBody>
          <a:bodyPr wrap="none">
            <a:spAutoFit/>
          </a:bodyPr>
          <a:lstStyle>
            <a:defPPr>
              <a:defRPr lang="zh-CN"/>
            </a:defPPr>
            <a:lvl1pPr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1pPr>
            <a:lvl2pPr marL="4572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2pPr>
            <a:lvl3pPr marL="9144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3pPr>
            <a:lvl4pPr marL="13716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4pPr>
            <a:lvl5pPr marL="18288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5pPr>
            <a:lvl6pPr marL="22860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6pPr>
            <a:lvl7pPr marL="27432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7pPr>
            <a:lvl8pPr marL="32004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8pPr>
            <a:lvl9pPr marL="36576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9pPr>
          </a:lstStyle>
          <a:p>
            <a:pPr>
              <a:lnSpc>
                <a:spcPct val="130000"/>
              </a:lnSpc>
            </a:pPr>
            <a:r>
              <a:rPr lang="zh-CN" altLang="zh-CN" sz="2800">
                <a:solidFill>
                  <a:srgbClr val="FF0000"/>
                </a:solidFill>
                <a:uFill>
                  <a:solidFill>
                    <a:srgbClr val="000000"/>
                  </a:solidFill>
                </a:uFill>
                <a:latin typeface="黑体" panose="02010609060101010101" pitchFamily="49" charset="-122"/>
                <a:ea typeface="黑体" panose="02010609060101010101" pitchFamily="49" charset="-122"/>
              </a:rPr>
              <a:t>联合国家宣言</a:t>
            </a:r>
            <a:endParaRPr lang="zh-CN" altLang="en-US" sz="2400">
              <a:solidFill>
                <a:srgbClr val="FF0000"/>
              </a:solidFill>
            </a:endParaRPr>
          </a:p>
        </p:txBody>
      </p:sp>
      <p:sp>
        <p:nvSpPr>
          <p:cNvPr id="8" name="矩形 7" title=""/>
          <p:cNvSpPr/>
          <p:nvPr/>
        </p:nvSpPr>
        <p:spPr>
          <a:xfrm>
            <a:off x="6975908" y="4626771"/>
            <a:ext cx="3070071" cy="592213"/>
          </a:xfrm>
          <a:prstGeom prst="rect">
            <a:avLst/>
          </a:prstGeom>
        </p:spPr>
        <p:txBody>
          <a:bodyPr wrap="none">
            <a:spAutoFit/>
          </a:bodyPr>
          <a:lstStyle>
            <a:defPPr>
              <a:defRPr lang="zh-CN"/>
            </a:defPPr>
            <a:lvl1pPr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1pPr>
            <a:lvl2pPr marL="4572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2pPr>
            <a:lvl3pPr marL="9144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3pPr>
            <a:lvl4pPr marL="13716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4pPr>
            <a:lvl5pPr marL="18288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5pPr>
            <a:lvl6pPr marL="22860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6pPr>
            <a:lvl7pPr marL="27432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7pPr>
            <a:lvl8pPr marL="32004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8pPr>
            <a:lvl9pPr marL="36576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9pPr>
          </a:lstStyle>
          <a:p>
            <a:pPr>
              <a:lnSpc>
                <a:spcPct val="130000"/>
              </a:lnSpc>
            </a:pPr>
            <a:r>
              <a:rPr lang="zh-CN" altLang="zh-CN" sz="2800">
                <a:solidFill>
                  <a:srgbClr val="FF0000"/>
                </a:solidFill>
                <a:uFill>
                  <a:solidFill>
                    <a:srgbClr val="000000"/>
                  </a:solidFill>
                </a:uFill>
                <a:latin typeface="黑体" panose="02010609060101010101" pitchFamily="49" charset="-122"/>
                <a:ea typeface="黑体" panose="02010609060101010101" pitchFamily="49" charset="-122"/>
              </a:rPr>
              <a:t>世界反法西斯同盟</a:t>
            </a:r>
            <a:endParaRPr lang="zh-CN" altLang="en-US" sz="2400">
              <a:solidFill>
                <a:srgbClr val="FF0000"/>
              </a:solidFil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 calcmode="lin" valueType="num">
                                      <p:cBhvr additive="base">
                                        <p:cTn id="7" dur="500" fill="hold"/>
                                        <p:tgtEl>
                                          <p:spTgt spid="8"/>
                                        </p:tgtEl>
                                        <p:attrNameLst>
                                          <p:attrName>ppt_x</p:attrName>
                                        </p:attrNameLst>
                                      </p:cBhvr>
                                      <p:tavLst>
                                        <p:tav tm="0">
                                          <p:val>
                                            <p:strVal val="#ppt_x"/>
                                          </p:val>
                                        </p:tav>
                                        <p:tav tm="100000">
                                          <p:val>
                                            <p:strVal val="#ppt_x"/>
                                          </p:val>
                                        </p:tav>
                                      </p:tavLst>
                                    </p:anim>
                                    <p:anim calcmode="lin" valueType="num">
                                      <p:cBhvr additive="base">
                                        <p:cTn id="8" dur="500" fill="hold"/>
                                        <p:tgtEl>
                                          <p:spTgt spid="8"/>
                                        </p:tgtEl>
                                        <p:attrNameLst>
                                          <p:attrName>ppt_y</p:attrName>
                                        </p:attrNameLst>
                                      </p:cBhvr>
                                      <p:tavLst>
                                        <p:tav tm="0">
                                          <p:val>
                                            <p:strVal val="1+#ppt_h/2"/>
                                          </p:val>
                                        </p:tav>
                                        <p:tav tm="100000">
                                          <p:val>
                                            <p:strVal val="#ppt_y"/>
                                          </p:val>
                                        </p:tav>
                                      </p:tavLst>
                                    </p:anim>
                                  </p:childTnLst>
                                </p:cTn>
                              </p:par>
                              <p:par>
                                <p:cTn id="9" presetID="2" presetClass="entr" presetSubtype="4" dur="500" fill="hold" grpId="0" nodeType="withEffect">
                                  <p:stCondLst>
                                    <p:cond delay="0"/>
                                  </p:stCondLst>
                                  <p:childTnLst>
                                    <p:set>
                                      <p:cBhvr>
                                        <p:cTn id="10" dur="1" fill="hold">
                                          <p:stCondLst>
                                            <p:cond delay="0"/>
                                          </p:stCondLst>
                                        </p:cTn>
                                        <p:tgtEl>
                                          <p:spTgt spid="7"/>
                                        </p:tgtEl>
                                        <p:attrNameLst>
                                          <p:attrName>style.visibility</p:attrName>
                                        </p:attrNameLst>
                                      </p:cBhvr>
                                      <p:to>
                                        <p:strVal val="visible"/>
                                      </p:to>
                                    </p:set>
                                    <p:anim calcmode="lin" valueType="num">
                                      <p:cBhvr additive="base">
                                        <p:cTn id="11" dur="500" fill="hold"/>
                                        <p:tgtEl>
                                          <p:spTgt spid="7"/>
                                        </p:tgtEl>
                                        <p:attrNameLst>
                                          <p:attrName>ppt_x</p:attrName>
                                        </p:attrNameLst>
                                      </p:cBhvr>
                                      <p:tavLst>
                                        <p:tav tm="0">
                                          <p:val>
                                            <p:strVal val="#ppt_x"/>
                                          </p:val>
                                        </p:tav>
                                        <p:tav tm="100000">
                                          <p:val>
                                            <p:strVal val="#ppt_x"/>
                                          </p:val>
                                        </p:tav>
                                      </p:tavLst>
                                    </p:anim>
                                    <p:anim calcmode="lin" valueType="num">
                                      <p:cBhvr additive="base">
                                        <p:cTn id="12" dur="500" fill="hold"/>
                                        <p:tgtEl>
                                          <p:spTgt spid="7"/>
                                        </p:tgtEl>
                                        <p:attrNameLst>
                                          <p:attrName>ppt_y</p:attrName>
                                        </p:attrNameLst>
                                      </p:cBhvr>
                                      <p:tavLst>
                                        <p:tav tm="0">
                                          <p:val>
                                            <p:strVal val="1+#ppt_h/2"/>
                                          </p:val>
                                        </p:tav>
                                        <p:tav tm="100000">
                                          <p:val>
                                            <p:strVal val="#ppt_y"/>
                                          </p:val>
                                        </p:tav>
                                      </p:tavLst>
                                    </p:anim>
                                  </p:childTnLst>
                                </p:cTn>
                              </p:par>
                              <p:par>
                                <p:cTn id="13" presetID="2" presetClass="entr" presetSubtype="4" dur="500" fill="hold" grpId="0" nodeType="withEffect">
                                  <p:stCondLst>
                                    <p:cond delay="0"/>
                                  </p:stCondLst>
                                  <p:childTnLst>
                                    <p:set>
                                      <p:cBhvr>
                                        <p:cTn id="14" dur="1" fill="hold">
                                          <p:stCondLst>
                                            <p:cond delay="0"/>
                                          </p:stCondLst>
                                        </p:cTn>
                                        <p:tgtEl>
                                          <p:spTgt spid="6"/>
                                        </p:tgtEl>
                                        <p:attrNameLst>
                                          <p:attrName>style.visibility</p:attrName>
                                        </p:attrNameLst>
                                      </p:cBhvr>
                                      <p:to>
                                        <p:strVal val="visible"/>
                                      </p:to>
                                    </p:set>
                                    <p:anim calcmode="lin" valueType="num">
                                      <p:cBhvr additive="base">
                                        <p:cTn id="15" dur="500" fill="hold"/>
                                        <p:tgtEl>
                                          <p:spTgt spid="6"/>
                                        </p:tgtEl>
                                        <p:attrNameLst>
                                          <p:attrName>ppt_x</p:attrName>
                                        </p:attrNameLst>
                                      </p:cBhvr>
                                      <p:tavLst>
                                        <p:tav tm="0">
                                          <p:val>
                                            <p:strVal val="#ppt_x"/>
                                          </p:val>
                                        </p:tav>
                                        <p:tav tm="100000">
                                          <p:val>
                                            <p:strVal val="#ppt_x"/>
                                          </p:val>
                                        </p:tav>
                                      </p:tavLst>
                                    </p:anim>
                                    <p:anim calcmode="lin" valueType="num">
                                      <p:cBhvr additive="base">
                                        <p:cTn id="16"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7" grpId="0"/>
      <p:bldP spid="8" grpId="0"/>
    </p:bldLst>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aphicFrame>
        <p:nvGraphicFramePr>
          <p:cNvPr id="5" name="表格 4" title=""/>
          <p:cNvGraphicFramePr>
            <a:graphicFrameLocks noGrp="1"/>
          </p:cNvGraphicFramePr>
          <p:nvPr/>
        </p:nvGraphicFramePr>
        <p:xfrm>
          <a:off x="551384" y="1484784"/>
          <a:ext cx="10972800" cy="1178052"/>
        </p:xfrm>
        <a:graphic>
          <a:graphicData uri="http://schemas.openxmlformats.org/drawingml/2006/table">
            <a:tbl>
              <a:tblPr firstRow="1" firstCol="1" bandRow="1">
                <a:tableStyleId>{5C22544A-7EE6-4342-B048-85BDC9FD1C3A}</a:tableStyleId>
              </a:tblPr>
              <a:tblGrid>
                <a:gridCol w="537513"/>
                <a:gridCol w="10435287"/>
              </a:tblGrid>
              <a:tr h="0">
                <a:tc>
                  <a:txBody>
                    <a:bodyPr vert="horz" wrap="square"/>
                    <a:lstStyle/>
                    <a:p>
                      <a:pPr algn="ctr">
                        <a:lnSpc>
                          <a:spcPct val="130000"/>
                        </a:lnSpc>
                        <a:spcBef>
                          <a:spcPct val="0"/>
                        </a:spcBef>
                        <a:spcAft>
                          <a:spcPct val="0"/>
                        </a:spcAft>
                      </a:pPr>
                      <a:r>
                        <a:rPr lang="zh-CN" sz="3200">
                          <a:effectLst/>
                          <a:latin typeface="黑体" panose="02010609060101010101" pitchFamily="49" charset="-122"/>
                          <a:ea typeface="黑体" panose="02010609060101010101" pitchFamily="49" charset="-122"/>
                        </a:rPr>
                        <a:t>意义</a:t>
                      </a:r>
                      <a:endParaRPr lang="zh-CN" sz="3200">
                        <a:solidFill>
                          <a:srgbClr val="000000"/>
                        </a:solidFill>
                        <a:effectLst/>
                        <a:latin typeface="黑体" panose="02010609060101010101" pitchFamily="49" charset="-122"/>
                        <a:ea typeface="黑体" panose="02010609060101010101" pitchFamily="49" charset="-122"/>
                        <a:cs typeface="Times New Roman" panose="02020603050405020304"/>
                      </a:endParaRPr>
                    </a:p>
                  </a:txBody>
                  <a:tcPr marL="0" marR="0" marT="0" marB="0" anchor="ctr"/>
                </a:tc>
                <a:tc>
                  <a:txBody>
                    <a:bodyPr vert="horz" wrap="square"/>
                    <a:lstStyle/>
                    <a:p>
                      <a:pPr algn="ctr">
                        <a:lnSpc>
                          <a:spcPct val="130000"/>
                        </a:lnSpc>
                        <a:spcBef>
                          <a:spcPct val="0"/>
                        </a:spcBef>
                        <a:spcAft>
                          <a:spcPct val="0"/>
                        </a:spcAft>
                      </a:pPr>
                      <a:r>
                        <a:rPr lang="zh-CN" sz="3200">
                          <a:effectLst/>
                          <a:latin typeface="黑体" panose="02010609060101010101" pitchFamily="49" charset="-122"/>
                          <a:ea typeface="黑体" panose="02010609060101010101" pitchFamily="49" charset="-122"/>
                        </a:rPr>
                        <a:t>各国相互支援</a:t>
                      </a:r>
                      <a:r>
                        <a:rPr lang="en-US" sz="3200">
                          <a:effectLst/>
                          <a:latin typeface="黑体" panose="02010609060101010101" pitchFamily="49" charset="-122"/>
                          <a:ea typeface="黑体" panose="02010609060101010101" pitchFamily="49" charset="-122"/>
                        </a:rPr>
                        <a:t>,</a:t>
                      </a:r>
                      <a:r>
                        <a:rPr lang="zh-CN" sz="3200">
                          <a:effectLst/>
                          <a:latin typeface="黑体" panose="02010609060101010101" pitchFamily="49" charset="-122"/>
                          <a:ea typeface="黑体" panose="02010609060101010101" pitchFamily="49" charset="-122"/>
                        </a:rPr>
                        <a:t>协同作战</a:t>
                      </a:r>
                      <a:r>
                        <a:rPr lang="en-US" sz="3200">
                          <a:effectLst/>
                          <a:latin typeface="黑体" panose="02010609060101010101" pitchFamily="49" charset="-122"/>
                          <a:ea typeface="黑体" panose="02010609060101010101" pitchFamily="49" charset="-122"/>
                        </a:rPr>
                        <a:t>,</a:t>
                      </a:r>
                      <a:r>
                        <a:rPr lang="zh-CN" sz="3200">
                          <a:effectLst/>
                          <a:latin typeface="黑体" panose="02010609060101010101" pitchFamily="49" charset="-122"/>
                          <a:ea typeface="黑体" panose="02010609060101010101" pitchFamily="49" charset="-122"/>
                        </a:rPr>
                        <a:t>逐渐扭转了战争的形势</a:t>
                      </a:r>
                      <a:endParaRPr lang="zh-CN" sz="3200">
                        <a:solidFill>
                          <a:srgbClr val="000000"/>
                        </a:solidFill>
                        <a:effectLst/>
                        <a:latin typeface="黑体" panose="02010609060101010101" pitchFamily="49" charset="-122"/>
                        <a:ea typeface="黑体" panose="02010609060101010101" pitchFamily="49" charset="-122"/>
                        <a:cs typeface="Times New Roman" panose="02020603050405020304"/>
                      </a:endParaRPr>
                    </a:p>
                  </a:txBody>
                  <a:tcPr marL="66675" marR="66675" marT="0" marB="0" anchor="ctr"/>
                </a:tc>
              </a:tr>
            </a:tbl>
          </a:graphicData>
        </a:graphic>
      </p:graphicFrame>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文本占位符 2" title=""/>
          <p:cNvSpPr>
            <a:spLocks noGrp="1"/>
          </p:cNvSpPr>
          <p:nvPr>
            <p:ph type="body" sz="quarter" idx="10"/>
          </p:nvPr>
        </p:nvSpPr>
        <p:spPr>
          <a:xfrm>
            <a:off x="104676" y="1124744"/>
            <a:ext cx="4582664" cy="692781"/>
          </a:xfrm>
        </p:spPr>
        <p:txBody>
          <a:bodyPr/>
          <a:lstStyle/>
          <a:p>
            <a:pPr>
              <a:lnSpc>
                <a:spcPct val="130000"/>
              </a:lnSpc>
            </a:pPr>
            <a:r>
              <a:rPr lang="zh-CN" altLang="zh-CN"/>
              <a:t>　</a:t>
            </a:r>
            <a:r>
              <a:rPr lang="en-US" altLang="zh-CN"/>
              <a:t>2.</a:t>
            </a:r>
            <a:r>
              <a:rPr lang="zh-CN" altLang="zh-CN"/>
              <a:t>战争形势的转折</a:t>
            </a:r>
            <a:endParaRPr lang="zh-CN" altLang="zh-CN"/>
          </a:p>
          <a:p>
            <a:pPr>
              <a:lnSpc>
                <a:spcPct val="130000"/>
              </a:lnSpc>
            </a:pPr>
            <a:endParaRPr lang="zh-CN" altLang="en-US"/>
          </a:p>
        </p:txBody>
      </p:sp>
      <p:sp>
        <p:nvSpPr>
          <p:cNvPr id="4" name="文本占位符 3" title=""/>
          <p:cNvSpPr>
            <a:spLocks noGrp="1"/>
          </p:cNvSpPr>
          <p:nvPr>
            <p:ph type="body" sz="quarter" idx="11"/>
          </p:nvPr>
        </p:nvSpPr>
        <p:spPr>
          <a:xfrm>
            <a:off x="1105185" y="4152623"/>
            <a:ext cx="10358510" cy="857256"/>
          </a:xfrm>
        </p:spPr>
        <p:txBody>
          <a:bodyPr/>
          <a:lstStyle/>
          <a:p>
            <a:pPr>
              <a:lnSpc>
                <a:spcPct val="130000"/>
              </a:lnSpc>
            </a:pPr>
            <a:endParaRPr lang="zh-CN" altLang="en-US"/>
          </a:p>
        </p:txBody>
      </p:sp>
      <p:graphicFrame>
        <p:nvGraphicFramePr>
          <p:cNvPr id="2" name="表格 1" title=""/>
          <p:cNvGraphicFramePr>
            <a:graphicFrameLocks noGrp="1"/>
          </p:cNvGraphicFramePr>
          <p:nvPr/>
        </p:nvGraphicFramePr>
        <p:xfrm>
          <a:off x="667816" y="1947288"/>
          <a:ext cx="10972800" cy="3654933"/>
        </p:xfrm>
        <a:graphic>
          <a:graphicData uri="http://schemas.openxmlformats.org/drawingml/2006/table">
            <a:tbl>
              <a:tblPr firstRow="1" firstCol="1" bandRow="1">
                <a:tableStyleId>{5C22544A-7EE6-4342-B048-85BDC9FD1C3A}</a:tableStyleId>
              </a:tblPr>
              <a:tblGrid>
                <a:gridCol w="967524"/>
                <a:gridCol w="10005276"/>
              </a:tblGrid>
              <a:tr h="0">
                <a:tc>
                  <a:txBody>
                    <a:bodyPr vert="horz" wrap="square"/>
                    <a:lstStyle/>
                    <a:p>
                      <a:pPr algn="ctr">
                        <a:lnSpc>
                          <a:spcPct val="130000"/>
                        </a:lnSpc>
                        <a:spcBef>
                          <a:spcPct val="0"/>
                        </a:spcBef>
                        <a:spcAft>
                          <a:spcPct val="0"/>
                        </a:spcAft>
                      </a:pPr>
                      <a:r>
                        <a:rPr lang="zh-CN" sz="3200">
                          <a:effectLst/>
                          <a:latin typeface="黑体" panose="02010609060101010101" pitchFamily="49" charset="-122"/>
                          <a:ea typeface="黑体" panose="02010609060101010101" pitchFamily="49" charset="-122"/>
                        </a:rPr>
                        <a:t>二战</a:t>
                      </a:r>
                      <a:endParaRPr lang="zh-CN" sz="3200">
                        <a:effectLst/>
                        <a:latin typeface="黑体" panose="02010609060101010101" pitchFamily="49" charset="-122"/>
                        <a:ea typeface="黑体" panose="02010609060101010101" pitchFamily="49" charset="-122"/>
                      </a:endParaRPr>
                    </a:p>
                    <a:p>
                      <a:pPr algn="ctr">
                        <a:lnSpc>
                          <a:spcPct val="130000"/>
                        </a:lnSpc>
                        <a:spcBef>
                          <a:spcPct val="0"/>
                        </a:spcBef>
                        <a:spcAft>
                          <a:spcPct val="0"/>
                        </a:spcAft>
                      </a:pPr>
                      <a:r>
                        <a:rPr lang="zh-CN" sz="3200">
                          <a:effectLst/>
                          <a:latin typeface="黑体" panose="02010609060101010101" pitchFamily="49" charset="-122"/>
                          <a:ea typeface="黑体" panose="02010609060101010101" pitchFamily="49" charset="-122"/>
                        </a:rPr>
                        <a:t>转折</a:t>
                      </a:r>
                      <a:endParaRPr lang="zh-CN" sz="3200">
                        <a:solidFill>
                          <a:srgbClr val="000000"/>
                        </a:solidFill>
                        <a:effectLst/>
                        <a:latin typeface="黑体" panose="02010609060101010101" pitchFamily="49" charset="-122"/>
                        <a:ea typeface="黑体" panose="02010609060101010101" pitchFamily="49" charset="-122"/>
                        <a:cs typeface="Times New Roman" panose="02020603050405020304"/>
                      </a:endParaRPr>
                    </a:p>
                  </a:txBody>
                  <a:tcPr marL="0" marR="0" marT="0" marB="0" anchor="ctr"/>
                </a:tc>
                <a:tc>
                  <a:txBody>
                    <a:bodyPr vert="horz" wrap="square"/>
                    <a:lstStyle/>
                    <a:p>
                      <a:pPr>
                        <a:lnSpc>
                          <a:spcPct val="130000"/>
                        </a:lnSpc>
                        <a:spcBef>
                          <a:spcPct val="0"/>
                        </a:spcBef>
                        <a:spcAft>
                          <a:spcPct val="0"/>
                        </a:spcAft>
                      </a:pPr>
                      <a:r>
                        <a:rPr lang="en-US" sz="3200">
                          <a:effectLst/>
                          <a:latin typeface="黑体" panose="02010609060101010101" pitchFamily="49" charset="-122"/>
                          <a:ea typeface="黑体" panose="02010609060101010101" pitchFamily="49" charset="-122"/>
                        </a:rPr>
                        <a:t>1942</a:t>
                      </a:r>
                      <a:r>
                        <a:rPr lang="zh-CN" sz="3200">
                          <a:effectLst/>
                          <a:latin typeface="黑体" panose="02010609060101010101" pitchFamily="49" charset="-122"/>
                          <a:ea typeface="黑体" panose="02010609060101010101" pitchFamily="49" charset="-122"/>
                        </a:rPr>
                        <a:t>年</a:t>
                      </a:r>
                      <a:r>
                        <a:rPr lang="en-US" sz="3200">
                          <a:effectLst/>
                          <a:latin typeface="黑体" panose="02010609060101010101" pitchFamily="49" charset="-122"/>
                          <a:ea typeface="黑体" panose="02010609060101010101" pitchFamily="49" charset="-122"/>
                        </a:rPr>
                        <a:t>7</a:t>
                      </a:r>
                      <a:r>
                        <a:rPr lang="zh-CN" sz="3200">
                          <a:effectLst/>
                          <a:latin typeface="黑体" panose="02010609060101010101" pitchFamily="49" charset="-122"/>
                          <a:ea typeface="黑体" panose="02010609060101010101" pitchFamily="49" charset="-122"/>
                        </a:rPr>
                        <a:t>月</a:t>
                      </a:r>
                      <a:r>
                        <a:rPr lang="en-US" sz="3200">
                          <a:effectLst/>
                          <a:latin typeface="黑体" panose="02010609060101010101" pitchFamily="49" charset="-122"/>
                          <a:ea typeface="黑体" panose="02010609060101010101" pitchFamily="49" charset="-122"/>
                        </a:rPr>
                        <a:t>,</a:t>
                      </a:r>
                      <a:r>
                        <a:rPr lang="zh-CN" sz="3200">
                          <a:effectLst/>
                          <a:latin typeface="黑体" panose="02010609060101010101" pitchFamily="49" charset="-122"/>
                          <a:ea typeface="黑体" panose="02010609060101010101" pitchFamily="49" charset="-122"/>
                        </a:rPr>
                        <a:t>德国进攻</a:t>
                      </a:r>
                      <a:r>
                        <a:rPr lang="zh-CN" sz="3200" u="sng">
                          <a:effectLst/>
                          <a:uFill>
                            <a:solidFill>
                              <a:srgbClr val="000000"/>
                            </a:solidFill>
                          </a:uFill>
                          <a:latin typeface="黑体" panose="02010609060101010101" pitchFamily="49" charset="-122"/>
                          <a:ea typeface="黑体" panose="02010609060101010101" pitchFamily="49" charset="-122"/>
                        </a:rPr>
                        <a:t>　</a:t>
                      </a:r>
                      <a:r>
                        <a:rPr lang="en-US" altLang="zh-CN" sz="3200" u="sng">
                          <a:effectLst/>
                          <a:uFill>
                            <a:solidFill>
                              <a:srgbClr val="000000"/>
                            </a:solidFill>
                          </a:uFill>
                          <a:latin typeface="黑体" panose="02010609060101010101" pitchFamily="49" charset="-122"/>
                          <a:ea typeface="黑体" panose="02010609060101010101" pitchFamily="49" charset="-122"/>
                        </a:rPr>
                        <a:t>        </a:t>
                      </a:r>
                      <a:r>
                        <a:rPr lang="zh-CN" sz="3200" u="sng">
                          <a:effectLst/>
                          <a:uFill>
                            <a:solidFill>
                              <a:srgbClr val="000000"/>
                            </a:solidFill>
                          </a:uFill>
                          <a:latin typeface="黑体" panose="02010609060101010101" pitchFamily="49" charset="-122"/>
                          <a:ea typeface="黑体" panose="02010609060101010101" pitchFamily="49" charset="-122"/>
                        </a:rPr>
                        <a:t>　</a:t>
                      </a:r>
                      <a:r>
                        <a:rPr lang="zh-CN" sz="3200">
                          <a:effectLst/>
                          <a:latin typeface="黑体" panose="02010609060101010101" pitchFamily="49" charset="-122"/>
                          <a:ea typeface="黑体" panose="02010609060101010101" pitchFamily="49" charset="-122"/>
                        </a:rPr>
                        <a:t>。苏联军民英勇抗敌</a:t>
                      </a:r>
                      <a:r>
                        <a:rPr lang="en-US" sz="3200">
                          <a:effectLst/>
                          <a:latin typeface="黑体" panose="02010609060101010101" pitchFamily="49" charset="-122"/>
                          <a:ea typeface="黑体" panose="02010609060101010101" pitchFamily="49" charset="-122"/>
                        </a:rPr>
                        <a:t>,</a:t>
                      </a:r>
                      <a:r>
                        <a:rPr lang="zh-CN" sz="3200">
                          <a:effectLst/>
                          <a:latin typeface="黑体" panose="02010609060101010101" pitchFamily="49" charset="-122"/>
                          <a:ea typeface="黑体" panose="02010609060101010101" pitchFamily="49" charset="-122"/>
                        </a:rPr>
                        <a:t>于次年</a:t>
                      </a:r>
                      <a:r>
                        <a:rPr lang="en-US" sz="3200">
                          <a:effectLst/>
                          <a:latin typeface="黑体" panose="02010609060101010101" pitchFamily="49" charset="-122"/>
                          <a:ea typeface="黑体" panose="02010609060101010101" pitchFamily="49" charset="-122"/>
                        </a:rPr>
                        <a:t>2</a:t>
                      </a:r>
                      <a:r>
                        <a:rPr lang="zh-CN" sz="3200">
                          <a:effectLst/>
                          <a:latin typeface="黑体" panose="02010609060101010101" pitchFamily="49" charset="-122"/>
                          <a:ea typeface="黑体" panose="02010609060101010101" pitchFamily="49" charset="-122"/>
                        </a:rPr>
                        <a:t>月大败德军。这是第二次世界大战的转折点</a:t>
                      </a:r>
                      <a:r>
                        <a:rPr lang="en-US" sz="3200">
                          <a:effectLst/>
                          <a:latin typeface="黑体" panose="02010609060101010101" pitchFamily="49" charset="-122"/>
                          <a:ea typeface="黑体" panose="02010609060101010101" pitchFamily="49" charset="-122"/>
                        </a:rPr>
                        <a:t>,</a:t>
                      </a:r>
                      <a:r>
                        <a:rPr lang="zh-CN" sz="3200">
                          <a:effectLst/>
                          <a:latin typeface="黑体" panose="02010609060101010101" pitchFamily="49" charset="-122"/>
                          <a:ea typeface="黑体" panose="02010609060101010101" pitchFamily="49" charset="-122"/>
                        </a:rPr>
                        <a:t>此后</a:t>
                      </a:r>
                      <a:r>
                        <a:rPr lang="en-US" sz="3200">
                          <a:effectLst/>
                          <a:latin typeface="黑体" panose="02010609060101010101" pitchFamily="49" charset="-122"/>
                          <a:ea typeface="黑体" panose="02010609060101010101" pitchFamily="49" charset="-122"/>
                        </a:rPr>
                        <a:t>,</a:t>
                      </a:r>
                      <a:r>
                        <a:rPr lang="zh-CN" sz="3200">
                          <a:effectLst/>
                          <a:latin typeface="黑体" panose="02010609060101010101" pitchFamily="49" charset="-122"/>
                          <a:ea typeface="黑体" panose="02010609060101010101" pitchFamily="49" charset="-122"/>
                        </a:rPr>
                        <a:t>苏军连续进攻</a:t>
                      </a:r>
                      <a:r>
                        <a:rPr lang="en-US" sz="3200">
                          <a:effectLst/>
                          <a:latin typeface="黑体" panose="02010609060101010101" pitchFamily="49" charset="-122"/>
                          <a:ea typeface="黑体" panose="02010609060101010101" pitchFamily="49" charset="-122"/>
                        </a:rPr>
                        <a:t>,</a:t>
                      </a:r>
                      <a:r>
                        <a:rPr lang="zh-CN" sz="3200">
                          <a:effectLst/>
                          <a:latin typeface="黑体" panose="02010609060101010101" pitchFamily="49" charset="-122"/>
                          <a:ea typeface="黑体" panose="02010609060101010101" pitchFamily="49" charset="-122"/>
                        </a:rPr>
                        <a:t>扭转了</a:t>
                      </a:r>
                      <a:r>
                        <a:rPr lang="zh-CN" sz="3200" u="sng">
                          <a:effectLst/>
                          <a:uFill>
                            <a:solidFill>
                              <a:srgbClr val="000000"/>
                            </a:solidFill>
                          </a:uFill>
                          <a:latin typeface="黑体" panose="02010609060101010101" pitchFamily="49" charset="-122"/>
                          <a:ea typeface="黑体" panose="02010609060101010101" pitchFamily="49" charset="-122"/>
                        </a:rPr>
                        <a:t>　</a:t>
                      </a:r>
                      <a:r>
                        <a:rPr lang="en-US" altLang="zh-CN" sz="3200" u="sng">
                          <a:effectLst/>
                          <a:uFill>
                            <a:solidFill>
                              <a:srgbClr val="000000"/>
                            </a:solidFill>
                          </a:uFill>
                          <a:latin typeface="黑体" panose="02010609060101010101" pitchFamily="49" charset="-122"/>
                          <a:ea typeface="黑体" panose="02010609060101010101" pitchFamily="49" charset="-122"/>
                        </a:rPr>
                        <a:t>        </a:t>
                      </a:r>
                      <a:r>
                        <a:rPr lang="zh-CN" sz="3200" u="sng">
                          <a:effectLst/>
                          <a:uFill>
                            <a:solidFill>
                              <a:srgbClr val="000000"/>
                            </a:solidFill>
                          </a:uFill>
                          <a:latin typeface="黑体" panose="02010609060101010101" pitchFamily="49" charset="-122"/>
                          <a:ea typeface="黑体" panose="02010609060101010101" pitchFamily="49" charset="-122"/>
                        </a:rPr>
                        <a:t>　</a:t>
                      </a:r>
                      <a:r>
                        <a:rPr lang="zh-CN" sz="3200">
                          <a:effectLst/>
                          <a:latin typeface="黑体" panose="02010609060101010101" pitchFamily="49" charset="-122"/>
                          <a:ea typeface="黑体" panose="02010609060101010101" pitchFamily="49" charset="-122"/>
                        </a:rPr>
                        <a:t>的形势</a:t>
                      </a:r>
                      <a:r>
                        <a:rPr lang="en-US" sz="3200">
                          <a:effectLst/>
                          <a:latin typeface="黑体" panose="02010609060101010101" pitchFamily="49" charset="-122"/>
                          <a:ea typeface="黑体" panose="02010609060101010101" pitchFamily="49" charset="-122"/>
                        </a:rPr>
                        <a:t> </a:t>
                      </a:r>
                      <a:endParaRPr lang="zh-CN" sz="3200">
                        <a:solidFill>
                          <a:srgbClr val="000000"/>
                        </a:solidFill>
                        <a:effectLst/>
                        <a:latin typeface="黑体" panose="02010609060101010101" pitchFamily="49" charset="-122"/>
                        <a:ea typeface="黑体" panose="02010609060101010101" pitchFamily="49" charset="-122"/>
                        <a:cs typeface="Times New Roman" panose="02020603050405020304"/>
                      </a:endParaRPr>
                    </a:p>
                  </a:txBody>
                  <a:tcPr marL="66675" marR="66675" marT="0" marB="0" anchor="ctr"/>
                </a:tc>
              </a:tr>
              <a:tr h="0">
                <a:tc>
                  <a:txBody>
                    <a:bodyPr vert="horz" wrap="square"/>
                    <a:lstStyle/>
                    <a:p>
                      <a:pPr algn="ctr">
                        <a:lnSpc>
                          <a:spcPct val="130000"/>
                        </a:lnSpc>
                        <a:spcBef>
                          <a:spcPct val="0"/>
                        </a:spcBef>
                        <a:spcAft>
                          <a:spcPct val="0"/>
                        </a:spcAft>
                      </a:pPr>
                      <a:r>
                        <a:rPr lang="zh-CN" sz="3200">
                          <a:effectLst/>
                          <a:latin typeface="黑体" panose="02010609060101010101" pitchFamily="49" charset="-122"/>
                          <a:ea typeface="黑体" panose="02010609060101010101" pitchFamily="49" charset="-122"/>
                        </a:rPr>
                        <a:t>意大利</a:t>
                      </a:r>
                      <a:endParaRPr lang="zh-CN" sz="3200">
                        <a:effectLst/>
                        <a:latin typeface="黑体" panose="02010609060101010101" pitchFamily="49" charset="-122"/>
                        <a:ea typeface="黑体" panose="02010609060101010101" pitchFamily="49" charset="-122"/>
                      </a:endParaRPr>
                    </a:p>
                    <a:p>
                      <a:pPr algn="ctr">
                        <a:lnSpc>
                          <a:spcPct val="130000"/>
                        </a:lnSpc>
                        <a:spcBef>
                          <a:spcPct val="0"/>
                        </a:spcBef>
                        <a:spcAft>
                          <a:spcPct val="0"/>
                        </a:spcAft>
                      </a:pPr>
                      <a:r>
                        <a:rPr lang="zh-CN" sz="3200">
                          <a:effectLst/>
                          <a:latin typeface="黑体" panose="02010609060101010101" pitchFamily="49" charset="-122"/>
                          <a:ea typeface="黑体" panose="02010609060101010101" pitchFamily="49" charset="-122"/>
                        </a:rPr>
                        <a:t>投降</a:t>
                      </a:r>
                      <a:endParaRPr lang="zh-CN" sz="3200">
                        <a:solidFill>
                          <a:srgbClr val="000000"/>
                        </a:solidFill>
                        <a:effectLst/>
                        <a:latin typeface="黑体" panose="02010609060101010101" pitchFamily="49" charset="-122"/>
                        <a:ea typeface="黑体" panose="02010609060101010101" pitchFamily="49" charset="-122"/>
                        <a:cs typeface="Times New Roman" panose="02020603050405020304"/>
                      </a:endParaRPr>
                    </a:p>
                  </a:txBody>
                  <a:tcPr marL="0" marR="0" marT="0" marB="0" anchor="ctr"/>
                </a:tc>
                <a:tc>
                  <a:txBody>
                    <a:bodyPr vert="horz" wrap="square"/>
                    <a:lstStyle/>
                    <a:p>
                      <a:pPr>
                        <a:lnSpc>
                          <a:spcPct val="130000"/>
                        </a:lnSpc>
                        <a:spcBef>
                          <a:spcPct val="0"/>
                        </a:spcBef>
                        <a:spcAft>
                          <a:spcPct val="0"/>
                        </a:spcAft>
                      </a:pPr>
                      <a:r>
                        <a:rPr lang="zh-CN" sz="3200" u="sng">
                          <a:effectLst/>
                          <a:uFill>
                            <a:solidFill>
                              <a:srgbClr val="000000"/>
                            </a:solidFill>
                          </a:uFill>
                          <a:latin typeface="黑体" panose="02010609060101010101" pitchFamily="49" charset="-122"/>
                          <a:ea typeface="黑体" panose="02010609060101010101" pitchFamily="49" charset="-122"/>
                        </a:rPr>
                        <a:t>　</a:t>
                      </a:r>
                      <a:r>
                        <a:rPr lang="en-US" altLang="zh-CN" sz="3200" u="sng">
                          <a:effectLst/>
                          <a:uFill>
                            <a:solidFill>
                              <a:srgbClr val="000000"/>
                            </a:solidFill>
                          </a:uFill>
                          <a:latin typeface="黑体" panose="02010609060101010101" pitchFamily="49" charset="-122"/>
                          <a:ea typeface="黑体" panose="02010609060101010101" pitchFamily="49" charset="-122"/>
                        </a:rPr>
                        <a:t>        </a:t>
                      </a:r>
                      <a:r>
                        <a:rPr lang="zh-CN" sz="3200" u="sng">
                          <a:effectLst/>
                          <a:uFill>
                            <a:solidFill>
                              <a:srgbClr val="000000"/>
                            </a:solidFill>
                          </a:uFill>
                          <a:latin typeface="黑体" panose="02010609060101010101" pitchFamily="49" charset="-122"/>
                          <a:ea typeface="黑体" panose="02010609060101010101" pitchFamily="49" charset="-122"/>
                        </a:rPr>
                        <a:t>　</a:t>
                      </a:r>
                      <a:r>
                        <a:rPr lang="zh-CN" sz="3200">
                          <a:effectLst/>
                          <a:latin typeface="黑体" panose="02010609060101010101" pitchFamily="49" charset="-122"/>
                          <a:ea typeface="黑体" panose="02010609060101010101" pitchFamily="49" charset="-122"/>
                        </a:rPr>
                        <a:t>年</a:t>
                      </a:r>
                      <a:r>
                        <a:rPr lang="en-US" sz="3200">
                          <a:effectLst/>
                          <a:latin typeface="黑体" panose="02010609060101010101" pitchFamily="49" charset="-122"/>
                          <a:ea typeface="黑体" panose="02010609060101010101" pitchFamily="49" charset="-122"/>
                        </a:rPr>
                        <a:t>7</a:t>
                      </a:r>
                      <a:r>
                        <a:rPr lang="zh-CN" sz="3200">
                          <a:effectLst/>
                          <a:latin typeface="黑体" panose="02010609060101010101" pitchFamily="49" charset="-122"/>
                          <a:ea typeface="黑体" panose="02010609060101010101" pitchFamily="49" charset="-122"/>
                        </a:rPr>
                        <a:t>月</a:t>
                      </a:r>
                      <a:r>
                        <a:rPr lang="en-US" sz="3200">
                          <a:effectLst/>
                          <a:latin typeface="黑体" panose="02010609060101010101" pitchFamily="49" charset="-122"/>
                          <a:ea typeface="黑体" panose="02010609060101010101" pitchFamily="49" charset="-122"/>
                        </a:rPr>
                        <a:t>,</a:t>
                      </a:r>
                      <a:r>
                        <a:rPr lang="zh-CN" sz="3200">
                          <a:effectLst/>
                          <a:latin typeface="黑体" panose="02010609060101010101" pitchFamily="49" charset="-122"/>
                          <a:ea typeface="黑体" panose="02010609060101010101" pitchFamily="49" charset="-122"/>
                        </a:rPr>
                        <a:t>墨索里尼政府垮台</a:t>
                      </a:r>
                      <a:r>
                        <a:rPr lang="en-US" sz="3200">
                          <a:effectLst/>
                          <a:latin typeface="黑体" panose="02010609060101010101" pitchFamily="49" charset="-122"/>
                          <a:ea typeface="黑体" panose="02010609060101010101" pitchFamily="49" charset="-122"/>
                        </a:rPr>
                        <a:t>,</a:t>
                      </a:r>
                      <a:r>
                        <a:rPr lang="zh-CN" sz="3200">
                          <a:effectLst/>
                          <a:latin typeface="黑体" panose="02010609060101010101" pitchFamily="49" charset="-122"/>
                          <a:ea typeface="黑体" panose="02010609060101010101" pitchFamily="49" charset="-122"/>
                        </a:rPr>
                        <a:t>不久</a:t>
                      </a:r>
                      <a:r>
                        <a:rPr lang="en-US" sz="3200">
                          <a:effectLst/>
                          <a:latin typeface="黑体" panose="02010609060101010101" pitchFamily="49" charset="-122"/>
                          <a:ea typeface="黑体" panose="02010609060101010101" pitchFamily="49" charset="-122"/>
                        </a:rPr>
                        <a:t>,</a:t>
                      </a:r>
                      <a:r>
                        <a:rPr lang="zh-CN" sz="3200">
                          <a:effectLst/>
                          <a:latin typeface="黑体" panose="02010609060101010101" pitchFamily="49" charset="-122"/>
                          <a:ea typeface="黑体" panose="02010609060101010101" pitchFamily="49" charset="-122"/>
                        </a:rPr>
                        <a:t>意大利宣布无条件投降</a:t>
                      </a:r>
                      <a:r>
                        <a:rPr lang="en-US" sz="3200">
                          <a:effectLst/>
                          <a:latin typeface="黑体" panose="02010609060101010101" pitchFamily="49" charset="-122"/>
                          <a:ea typeface="黑体" panose="02010609060101010101" pitchFamily="49" charset="-122"/>
                        </a:rPr>
                        <a:t> </a:t>
                      </a:r>
                      <a:endParaRPr lang="zh-CN" sz="3200">
                        <a:solidFill>
                          <a:srgbClr val="000000"/>
                        </a:solidFill>
                        <a:effectLst/>
                        <a:latin typeface="黑体" panose="02010609060101010101" pitchFamily="49" charset="-122"/>
                        <a:ea typeface="黑体" panose="02010609060101010101" pitchFamily="49" charset="-122"/>
                        <a:cs typeface="Times New Roman" panose="02020603050405020304"/>
                      </a:endParaRPr>
                    </a:p>
                  </a:txBody>
                  <a:tcPr marL="66675" marR="66675" marT="0" marB="0" anchor="ctr"/>
                </a:tc>
              </a:tr>
            </a:tbl>
          </a:graphicData>
        </a:graphic>
      </p:graphicFrame>
      <p:sp>
        <p:nvSpPr>
          <p:cNvPr id="5" name="矩形 4" title=""/>
          <p:cNvSpPr/>
          <p:nvPr/>
        </p:nvSpPr>
        <p:spPr>
          <a:xfrm>
            <a:off x="5492352" y="1844824"/>
            <a:ext cx="2244525" cy="663643"/>
          </a:xfrm>
          <a:prstGeom prst="rect">
            <a:avLst/>
          </a:prstGeom>
        </p:spPr>
        <p:txBody>
          <a:bodyPr wrap="none">
            <a:spAutoFit/>
          </a:bodyPr>
          <a:lstStyle>
            <a:defPPr>
              <a:defRPr lang="zh-CN"/>
            </a:defPPr>
            <a:lvl1pPr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1pPr>
            <a:lvl2pPr marL="4572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2pPr>
            <a:lvl3pPr marL="9144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3pPr>
            <a:lvl4pPr marL="13716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4pPr>
            <a:lvl5pPr marL="18288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5pPr>
            <a:lvl6pPr marL="22860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6pPr>
            <a:lvl7pPr marL="27432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7pPr>
            <a:lvl8pPr marL="32004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8pPr>
            <a:lvl9pPr marL="36576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9pPr>
          </a:lstStyle>
          <a:p>
            <a:pPr>
              <a:lnSpc>
                <a:spcPct val="130000"/>
              </a:lnSpc>
            </a:pPr>
            <a:r>
              <a:rPr lang="zh-CN" altLang="zh-CN" sz="3200">
                <a:solidFill>
                  <a:srgbClr val="FF0000"/>
                </a:solidFill>
                <a:uFill>
                  <a:solidFill>
                    <a:srgbClr val="000000"/>
                  </a:solidFill>
                </a:uFill>
                <a:latin typeface="黑体" panose="02010609060101010101" pitchFamily="49" charset="-122"/>
                <a:ea typeface="黑体" panose="02010609060101010101" pitchFamily="49" charset="-122"/>
              </a:rPr>
              <a:t>斯大林格勒</a:t>
            </a:r>
            <a:endParaRPr lang="zh-CN" altLang="en-US" sz="2800">
              <a:solidFill>
                <a:srgbClr val="FF0000"/>
              </a:solidFill>
            </a:endParaRPr>
          </a:p>
        </p:txBody>
      </p:sp>
      <p:sp>
        <p:nvSpPr>
          <p:cNvPr id="6" name="矩形 5" title=""/>
          <p:cNvSpPr/>
          <p:nvPr/>
        </p:nvSpPr>
        <p:spPr>
          <a:xfrm>
            <a:off x="6964616" y="3091870"/>
            <a:ext cx="1832553" cy="663643"/>
          </a:xfrm>
          <a:prstGeom prst="rect">
            <a:avLst/>
          </a:prstGeom>
        </p:spPr>
        <p:txBody>
          <a:bodyPr wrap="none">
            <a:spAutoFit/>
          </a:bodyPr>
          <a:lstStyle>
            <a:defPPr>
              <a:defRPr lang="zh-CN"/>
            </a:defPPr>
            <a:lvl1pPr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1pPr>
            <a:lvl2pPr marL="4572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2pPr>
            <a:lvl3pPr marL="9144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3pPr>
            <a:lvl4pPr marL="13716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4pPr>
            <a:lvl5pPr marL="18288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5pPr>
            <a:lvl6pPr marL="22860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6pPr>
            <a:lvl7pPr marL="27432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7pPr>
            <a:lvl8pPr marL="32004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8pPr>
            <a:lvl9pPr marL="36576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9pPr>
          </a:lstStyle>
          <a:p>
            <a:pPr>
              <a:lnSpc>
                <a:spcPct val="130000"/>
              </a:lnSpc>
            </a:pPr>
            <a:r>
              <a:rPr lang="zh-CN" altLang="zh-CN" sz="3200">
                <a:solidFill>
                  <a:srgbClr val="FF0000"/>
                </a:solidFill>
                <a:uFill>
                  <a:solidFill>
                    <a:srgbClr val="000000"/>
                  </a:solidFill>
                </a:uFill>
                <a:latin typeface="黑体" panose="02010609060101010101" pitchFamily="49" charset="-122"/>
                <a:ea typeface="黑体" panose="02010609060101010101" pitchFamily="49" charset="-122"/>
              </a:rPr>
              <a:t>苏德战场</a:t>
            </a:r>
            <a:endParaRPr lang="zh-CN" altLang="en-US" sz="2800">
              <a:solidFill>
                <a:srgbClr val="FF0000"/>
              </a:solidFill>
            </a:endParaRPr>
          </a:p>
        </p:txBody>
      </p:sp>
      <p:sp>
        <p:nvSpPr>
          <p:cNvPr id="7" name="矩形 6" title=""/>
          <p:cNvSpPr/>
          <p:nvPr/>
        </p:nvSpPr>
        <p:spPr>
          <a:xfrm>
            <a:off x="2396008" y="4005064"/>
            <a:ext cx="1011815" cy="663643"/>
          </a:xfrm>
          <a:prstGeom prst="rect">
            <a:avLst/>
          </a:prstGeom>
        </p:spPr>
        <p:txBody>
          <a:bodyPr wrap="none">
            <a:spAutoFit/>
          </a:bodyPr>
          <a:lstStyle>
            <a:defPPr>
              <a:defRPr lang="zh-CN"/>
            </a:defPPr>
            <a:lvl1pPr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1pPr>
            <a:lvl2pPr marL="4572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2pPr>
            <a:lvl3pPr marL="9144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3pPr>
            <a:lvl4pPr marL="13716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4pPr>
            <a:lvl5pPr marL="18288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5pPr>
            <a:lvl6pPr marL="22860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6pPr>
            <a:lvl7pPr marL="27432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7pPr>
            <a:lvl8pPr marL="32004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8pPr>
            <a:lvl9pPr marL="36576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9pPr>
          </a:lstStyle>
          <a:p>
            <a:pPr>
              <a:lnSpc>
                <a:spcPct val="130000"/>
              </a:lnSpc>
            </a:pPr>
            <a:r>
              <a:rPr lang="en-US" altLang="zh-CN" sz="3200">
                <a:solidFill>
                  <a:srgbClr val="FF0000"/>
                </a:solidFill>
                <a:uFill>
                  <a:solidFill>
                    <a:srgbClr val="000000"/>
                  </a:solidFill>
                </a:uFill>
                <a:latin typeface="黑体" panose="02010609060101010101" pitchFamily="49" charset="-122"/>
                <a:ea typeface="黑体" panose="02010609060101010101" pitchFamily="49" charset="-122"/>
              </a:rPr>
              <a:t>1943</a:t>
            </a:r>
            <a:endParaRPr lang="zh-CN" altLang="en-US" sz="2800">
              <a:solidFill>
                <a:srgbClr val="FF0000"/>
              </a:solidFil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par>
                                <p:cTn id="9" presetID="2" presetClass="entr" presetSubtype="4" dur="500" fill="hold" grpId="0" nodeType="withEffect">
                                  <p:stCondLst>
                                    <p:cond delay="0"/>
                                  </p:stCondLst>
                                  <p:childTnLst>
                                    <p:set>
                                      <p:cBhvr>
                                        <p:cTn id="10" dur="1" fill="hold">
                                          <p:stCondLst>
                                            <p:cond delay="0"/>
                                          </p:stCondLst>
                                        </p:cTn>
                                        <p:tgtEl>
                                          <p:spTgt spid="6"/>
                                        </p:tgtEl>
                                        <p:attrNameLst>
                                          <p:attrName>style.visibility</p:attrName>
                                        </p:attrNameLst>
                                      </p:cBhvr>
                                      <p:to>
                                        <p:strVal val="visible"/>
                                      </p:to>
                                    </p:set>
                                    <p:anim calcmode="lin" valueType="num">
                                      <p:cBhvr additive="base">
                                        <p:cTn id="11" dur="500" fill="hold"/>
                                        <p:tgtEl>
                                          <p:spTgt spid="6"/>
                                        </p:tgtEl>
                                        <p:attrNameLst>
                                          <p:attrName>ppt_x</p:attrName>
                                        </p:attrNameLst>
                                      </p:cBhvr>
                                      <p:tavLst>
                                        <p:tav tm="0">
                                          <p:val>
                                            <p:strVal val="#ppt_x"/>
                                          </p:val>
                                        </p:tav>
                                        <p:tav tm="100000">
                                          <p:val>
                                            <p:strVal val="#ppt_x"/>
                                          </p:val>
                                        </p:tav>
                                      </p:tavLst>
                                    </p:anim>
                                    <p:anim calcmode="lin" valueType="num">
                                      <p:cBhvr additive="base">
                                        <p:cTn id="12" dur="500" fill="hold"/>
                                        <p:tgtEl>
                                          <p:spTgt spid="6"/>
                                        </p:tgtEl>
                                        <p:attrNameLst>
                                          <p:attrName>ppt_y</p:attrName>
                                        </p:attrNameLst>
                                      </p:cBhvr>
                                      <p:tavLst>
                                        <p:tav tm="0">
                                          <p:val>
                                            <p:strVal val="1+#ppt_h/2"/>
                                          </p:val>
                                        </p:tav>
                                        <p:tav tm="100000">
                                          <p:val>
                                            <p:strVal val="#ppt_y"/>
                                          </p:val>
                                        </p:tav>
                                      </p:tavLst>
                                    </p:anim>
                                  </p:childTnLst>
                                </p:cTn>
                              </p:par>
                              <p:par>
                                <p:cTn id="13" presetID="2" presetClass="entr" presetSubtype="4" dur="500" fill="hold" grpId="0" nodeType="withEffect">
                                  <p:stCondLst>
                                    <p:cond delay="0"/>
                                  </p:stCondLst>
                                  <p:childTnLst>
                                    <p:set>
                                      <p:cBhvr>
                                        <p:cTn id="14" dur="1" fill="hold">
                                          <p:stCondLst>
                                            <p:cond delay="0"/>
                                          </p:stCondLst>
                                        </p:cTn>
                                        <p:tgtEl>
                                          <p:spTgt spid="5"/>
                                        </p:tgtEl>
                                        <p:attrNameLst>
                                          <p:attrName>style.visibility</p:attrName>
                                        </p:attrNameLst>
                                      </p:cBhvr>
                                      <p:to>
                                        <p:strVal val="visible"/>
                                      </p:to>
                                    </p:set>
                                    <p:anim calcmode="lin" valueType="num">
                                      <p:cBhvr additive="base">
                                        <p:cTn id="15" dur="500" fill="hold"/>
                                        <p:tgtEl>
                                          <p:spTgt spid="5"/>
                                        </p:tgtEl>
                                        <p:attrNameLst>
                                          <p:attrName>ppt_x</p:attrName>
                                        </p:attrNameLst>
                                      </p:cBhvr>
                                      <p:tavLst>
                                        <p:tav tm="0">
                                          <p:val>
                                            <p:strVal val="#ppt_x"/>
                                          </p:val>
                                        </p:tav>
                                        <p:tav tm="100000">
                                          <p:val>
                                            <p:strVal val="#ppt_x"/>
                                          </p:val>
                                        </p:tav>
                                      </p:tavLst>
                                    </p:anim>
                                    <p:anim calcmode="lin" valueType="num">
                                      <p:cBhvr additive="base">
                                        <p:cTn id="16"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P spid="7" grpId="0"/>
    </p:bldLst>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aphicFrame>
        <p:nvGraphicFramePr>
          <p:cNvPr id="5" name="表格 4" title=""/>
          <p:cNvGraphicFramePr>
            <a:graphicFrameLocks noGrp="1"/>
          </p:cNvGraphicFramePr>
          <p:nvPr/>
        </p:nvGraphicFramePr>
        <p:xfrm>
          <a:off x="479376" y="2234175"/>
          <a:ext cx="10972800" cy="1842897"/>
        </p:xfrm>
        <a:graphic>
          <a:graphicData uri="http://schemas.openxmlformats.org/drawingml/2006/table">
            <a:tbl>
              <a:tblPr firstRow="1" firstCol="1" bandRow="1">
                <a:tableStyleId>{5C22544A-7EE6-4342-B048-85BDC9FD1C3A}</a:tableStyleId>
              </a:tblPr>
              <a:tblGrid>
                <a:gridCol w="967524"/>
                <a:gridCol w="10005276"/>
              </a:tblGrid>
              <a:tr h="0">
                <a:tc>
                  <a:txBody>
                    <a:bodyPr vert="horz" wrap="square"/>
                    <a:lstStyle/>
                    <a:p>
                      <a:pPr algn="ctr">
                        <a:lnSpc>
                          <a:spcPct val="130000"/>
                        </a:lnSpc>
                        <a:spcBef>
                          <a:spcPct val="0"/>
                        </a:spcBef>
                        <a:spcAft>
                          <a:spcPct val="0"/>
                        </a:spcAft>
                      </a:pPr>
                      <a:r>
                        <a:rPr lang="zh-CN" sz="3200">
                          <a:effectLst/>
                          <a:latin typeface="黑体" panose="02010609060101010101" pitchFamily="49" charset="-122"/>
                          <a:ea typeface="黑体" panose="02010609060101010101" pitchFamily="49" charset="-122"/>
                        </a:rPr>
                        <a:t>诺曼底</a:t>
                      </a:r>
                      <a:endParaRPr lang="zh-CN" sz="3200">
                        <a:effectLst/>
                        <a:latin typeface="黑体" panose="02010609060101010101" pitchFamily="49" charset="-122"/>
                        <a:ea typeface="黑体" panose="02010609060101010101" pitchFamily="49" charset="-122"/>
                      </a:endParaRPr>
                    </a:p>
                    <a:p>
                      <a:pPr algn="ctr">
                        <a:lnSpc>
                          <a:spcPct val="130000"/>
                        </a:lnSpc>
                        <a:spcBef>
                          <a:spcPct val="0"/>
                        </a:spcBef>
                        <a:spcAft>
                          <a:spcPct val="0"/>
                        </a:spcAft>
                      </a:pPr>
                      <a:r>
                        <a:rPr lang="zh-CN" sz="3200">
                          <a:effectLst/>
                          <a:latin typeface="黑体" panose="02010609060101010101" pitchFamily="49" charset="-122"/>
                          <a:ea typeface="黑体" panose="02010609060101010101" pitchFamily="49" charset="-122"/>
                        </a:rPr>
                        <a:t>登陆</a:t>
                      </a:r>
                      <a:endParaRPr lang="zh-CN" sz="3200">
                        <a:solidFill>
                          <a:srgbClr val="000000"/>
                        </a:solidFill>
                        <a:effectLst/>
                        <a:latin typeface="黑体" panose="02010609060101010101" pitchFamily="49" charset="-122"/>
                        <a:ea typeface="黑体" panose="02010609060101010101" pitchFamily="49" charset="-122"/>
                        <a:cs typeface="Times New Roman" panose="02020603050405020304"/>
                      </a:endParaRPr>
                    </a:p>
                  </a:txBody>
                  <a:tcPr marL="0" marR="0" marT="0" marB="0" anchor="ctr"/>
                </a:tc>
                <a:tc>
                  <a:txBody>
                    <a:bodyPr vert="horz" wrap="square"/>
                    <a:lstStyle/>
                    <a:p>
                      <a:pPr>
                        <a:lnSpc>
                          <a:spcPct val="130000"/>
                        </a:lnSpc>
                        <a:spcBef>
                          <a:spcPct val="0"/>
                        </a:spcBef>
                        <a:spcAft>
                          <a:spcPct val="0"/>
                        </a:spcAft>
                      </a:pPr>
                      <a:r>
                        <a:rPr lang="zh-CN" sz="3200" u="sng">
                          <a:effectLst/>
                          <a:uFill>
                            <a:solidFill>
                              <a:srgbClr val="000000"/>
                            </a:solidFill>
                          </a:uFill>
                          <a:latin typeface="黑体" panose="02010609060101010101" pitchFamily="49" charset="-122"/>
                          <a:ea typeface="黑体" panose="02010609060101010101" pitchFamily="49" charset="-122"/>
                        </a:rPr>
                        <a:t>　</a:t>
                      </a:r>
                      <a:r>
                        <a:rPr lang="en-US" altLang="zh-CN" sz="3200" u="sng">
                          <a:effectLst/>
                          <a:uFill>
                            <a:solidFill>
                              <a:srgbClr val="000000"/>
                            </a:solidFill>
                          </a:uFill>
                          <a:latin typeface="黑体" panose="02010609060101010101" pitchFamily="49" charset="-122"/>
                          <a:ea typeface="黑体" panose="02010609060101010101" pitchFamily="49" charset="-122"/>
                        </a:rPr>
                        <a:t>   </a:t>
                      </a:r>
                      <a:r>
                        <a:rPr lang="zh-CN" sz="3200" u="sng">
                          <a:effectLst/>
                          <a:uFill>
                            <a:solidFill>
                              <a:srgbClr val="000000"/>
                            </a:solidFill>
                          </a:uFill>
                          <a:latin typeface="黑体" panose="02010609060101010101" pitchFamily="49" charset="-122"/>
                          <a:ea typeface="黑体" panose="02010609060101010101" pitchFamily="49" charset="-122"/>
                        </a:rPr>
                        <a:t>　</a:t>
                      </a:r>
                      <a:r>
                        <a:rPr lang="zh-CN" sz="3200">
                          <a:effectLst/>
                          <a:latin typeface="黑体" panose="02010609060101010101" pitchFamily="49" charset="-122"/>
                          <a:ea typeface="黑体" panose="02010609060101010101" pitchFamily="49" charset="-122"/>
                        </a:rPr>
                        <a:t>年</a:t>
                      </a:r>
                      <a:r>
                        <a:rPr lang="en-US" sz="3200">
                          <a:effectLst/>
                          <a:latin typeface="黑体" panose="02010609060101010101" pitchFamily="49" charset="-122"/>
                          <a:ea typeface="黑体" panose="02010609060101010101" pitchFamily="49" charset="-122"/>
                        </a:rPr>
                        <a:t> 6</a:t>
                      </a:r>
                      <a:r>
                        <a:rPr lang="zh-CN" sz="3200">
                          <a:effectLst/>
                          <a:latin typeface="黑体" panose="02010609060101010101" pitchFamily="49" charset="-122"/>
                          <a:ea typeface="黑体" panose="02010609060101010101" pitchFamily="49" charset="-122"/>
                        </a:rPr>
                        <a:t>月</a:t>
                      </a:r>
                      <a:r>
                        <a:rPr lang="en-US" sz="3200">
                          <a:effectLst/>
                          <a:latin typeface="黑体" panose="02010609060101010101" pitchFamily="49" charset="-122"/>
                          <a:ea typeface="黑体" panose="02010609060101010101" pitchFamily="49" charset="-122"/>
                        </a:rPr>
                        <a:t>,</a:t>
                      </a:r>
                      <a:r>
                        <a:rPr lang="zh-CN" sz="3200">
                          <a:effectLst/>
                          <a:latin typeface="黑体" panose="02010609060101010101" pitchFamily="49" charset="-122"/>
                          <a:ea typeface="黑体" panose="02010609060101010101" pitchFamily="49" charset="-122"/>
                        </a:rPr>
                        <a:t>美、英盟军成功登陆法国诺曼底</a:t>
                      </a:r>
                      <a:r>
                        <a:rPr lang="en-US" sz="3200">
                          <a:effectLst/>
                          <a:latin typeface="黑体" panose="02010609060101010101" pitchFamily="49" charset="-122"/>
                          <a:ea typeface="黑体" panose="02010609060101010101" pitchFamily="49" charset="-122"/>
                        </a:rPr>
                        <a:t>,</a:t>
                      </a:r>
                      <a:r>
                        <a:rPr lang="zh-CN" sz="3200">
                          <a:effectLst/>
                          <a:latin typeface="黑体" panose="02010609060101010101" pitchFamily="49" charset="-122"/>
                          <a:ea typeface="黑体" panose="02010609060101010101" pitchFamily="49" charset="-122"/>
                        </a:rPr>
                        <a:t>开辟了</a:t>
                      </a:r>
                      <a:r>
                        <a:rPr lang="zh-CN" sz="3200" u="sng">
                          <a:effectLst/>
                          <a:uFill>
                            <a:solidFill>
                              <a:srgbClr val="000000"/>
                            </a:solidFill>
                          </a:uFill>
                          <a:latin typeface="黑体" panose="02010609060101010101" pitchFamily="49" charset="-122"/>
                          <a:ea typeface="黑体" panose="02010609060101010101" pitchFamily="49" charset="-122"/>
                        </a:rPr>
                        <a:t>　</a:t>
                      </a:r>
                      <a:r>
                        <a:rPr lang="en-US" altLang="zh-CN" sz="3200" u="sng">
                          <a:effectLst/>
                          <a:uFill>
                            <a:solidFill>
                              <a:srgbClr val="000000"/>
                            </a:solidFill>
                          </a:uFill>
                          <a:latin typeface="黑体" panose="02010609060101010101" pitchFamily="49" charset="-122"/>
                          <a:ea typeface="黑体" panose="02010609060101010101" pitchFamily="49" charset="-122"/>
                        </a:rPr>
                        <a:t>               </a:t>
                      </a:r>
                      <a:r>
                        <a:rPr lang="zh-CN" sz="3200" u="sng">
                          <a:effectLst/>
                          <a:uFill>
                            <a:solidFill>
                              <a:srgbClr val="000000"/>
                            </a:solidFill>
                          </a:uFill>
                          <a:latin typeface="黑体" panose="02010609060101010101" pitchFamily="49" charset="-122"/>
                          <a:ea typeface="黑体" panose="02010609060101010101" pitchFamily="49" charset="-122"/>
                        </a:rPr>
                        <a:t>　</a:t>
                      </a:r>
                      <a:r>
                        <a:rPr lang="en-US" sz="3200">
                          <a:effectLst/>
                          <a:latin typeface="黑体" panose="02010609060101010101" pitchFamily="49" charset="-122"/>
                          <a:ea typeface="黑体" panose="02010609060101010101" pitchFamily="49" charset="-122"/>
                        </a:rPr>
                        <a:t>,</a:t>
                      </a:r>
                      <a:r>
                        <a:rPr lang="zh-CN" sz="3200">
                          <a:effectLst/>
                          <a:latin typeface="黑体" panose="02010609060101010101" pitchFamily="49" charset="-122"/>
                          <a:ea typeface="黑体" panose="02010609060101010101" pitchFamily="49" charset="-122"/>
                        </a:rPr>
                        <a:t>德国陷入东西两个战场的夹击之中</a:t>
                      </a:r>
                      <a:r>
                        <a:rPr lang="en-US" sz="3200">
                          <a:effectLst/>
                          <a:latin typeface="黑体" panose="02010609060101010101" pitchFamily="49" charset="-122"/>
                          <a:ea typeface="黑体" panose="02010609060101010101" pitchFamily="49" charset="-122"/>
                        </a:rPr>
                        <a:t> </a:t>
                      </a:r>
                      <a:endParaRPr lang="zh-CN" sz="3200">
                        <a:solidFill>
                          <a:srgbClr val="000000"/>
                        </a:solidFill>
                        <a:effectLst/>
                        <a:latin typeface="黑体" panose="02010609060101010101" pitchFamily="49" charset="-122"/>
                        <a:ea typeface="黑体" panose="02010609060101010101" pitchFamily="49" charset="-122"/>
                        <a:cs typeface="Times New Roman" panose="02020603050405020304"/>
                      </a:endParaRPr>
                    </a:p>
                  </a:txBody>
                  <a:tcPr marL="66675" marR="66675" marT="0" marB="0" anchor="ctr"/>
                </a:tc>
              </a:tr>
            </a:tbl>
          </a:graphicData>
        </a:graphic>
      </p:graphicFrame>
      <p:sp>
        <p:nvSpPr>
          <p:cNvPr id="2" name="矩形 1" title=""/>
          <p:cNvSpPr/>
          <p:nvPr/>
        </p:nvSpPr>
        <p:spPr>
          <a:xfrm>
            <a:off x="1775520" y="2132856"/>
            <a:ext cx="1011815" cy="663643"/>
          </a:xfrm>
          <a:prstGeom prst="rect">
            <a:avLst/>
          </a:prstGeom>
        </p:spPr>
        <p:txBody>
          <a:bodyPr wrap="none">
            <a:spAutoFit/>
          </a:bodyPr>
          <a:lstStyle>
            <a:defPPr>
              <a:defRPr lang="zh-CN"/>
            </a:defPPr>
            <a:lvl1pPr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1pPr>
            <a:lvl2pPr marL="4572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2pPr>
            <a:lvl3pPr marL="9144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3pPr>
            <a:lvl4pPr marL="13716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4pPr>
            <a:lvl5pPr marL="18288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5pPr>
            <a:lvl6pPr marL="22860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6pPr>
            <a:lvl7pPr marL="27432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7pPr>
            <a:lvl8pPr marL="32004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8pPr>
            <a:lvl9pPr marL="36576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9pPr>
          </a:lstStyle>
          <a:p>
            <a:pPr>
              <a:lnSpc>
                <a:spcPct val="130000"/>
              </a:lnSpc>
            </a:pPr>
            <a:r>
              <a:rPr lang="en-US" altLang="zh-CN" sz="3200">
                <a:solidFill>
                  <a:srgbClr val="FF0000"/>
                </a:solidFill>
                <a:uFill>
                  <a:solidFill>
                    <a:srgbClr val="000000"/>
                  </a:solidFill>
                </a:uFill>
                <a:latin typeface="黑体" panose="02010609060101010101" pitchFamily="49" charset="-122"/>
                <a:ea typeface="黑体" panose="02010609060101010101" pitchFamily="49" charset="-122"/>
              </a:rPr>
              <a:t>1944</a:t>
            </a:r>
            <a:endParaRPr lang="zh-CN" altLang="en-US" sz="2800">
              <a:solidFill>
                <a:srgbClr val="FF0000"/>
              </a:solidFill>
            </a:endParaRPr>
          </a:p>
        </p:txBody>
      </p:sp>
      <p:sp>
        <p:nvSpPr>
          <p:cNvPr id="6" name="矩形 5" title=""/>
          <p:cNvSpPr/>
          <p:nvPr/>
        </p:nvSpPr>
        <p:spPr>
          <a:xfrm>
            <a:off x="2423592" y="2788059"/>
            <a:ext cx="2656496" cy="663643"/>
          </a:xfrm>
          <a:prstGeom prst="rect">
            <a:avLst/>
          </a:prstGeom>
        </p:spPr>
        <p:txBody>
          <a:bodyPr wrap="none">
            <a:spAutoFit/>
          </a:bodyPr>
          <a:lstStyle>
            <a:defPPr>
              <a:defRPr lang="zh-CN"/>
            </a:defPPr>
            <a:lvl1pPr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1pPr>
            <a:lvl2pPr marL="4572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2pPr>
            <a:lvl3pPr marL="9144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3pPr>
            <a:lvl4pPr marL="13716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4pPr>
            <a:lvl5pPr marL="18288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5pPr>
            <a:lvl6pPr marL="22860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6pPr>
            <a:lvl7pPr marL="27432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7pPr>
            <a:lvl8pPr marL="32004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8pPr>
            <a:lvl9pPr marL="36576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9pPr>
          </a:lstStyle>
          <a:p>
            <a:pPr>
              <a:lnSpc>
                <a:spcPct val="130000"/>
              </a:lnSpc>
            </a:pPr>
            <a:r>
              <a:rPr lang="zh-CN" altLang="zh-CN" sz="3200">
                <a:solidFill>
                  <a:srgbClr val="FF0000"/>
                </a:solidFill>
                <a:uFill>
                  <a:solidFill>
                    <a:srgbClr val="000000"/>
                  </a:solidFill>
                </a:uFill>
                <a:latin typeface="黑体" panose="02010609060101010101" pitchFamily="49" charset="-122"/>
                <a:ea typeface="黑体" panose="02010609060101010101" pitchFamily="49" charset="-122"/>
              </a:rPr>
              <a:t>欧洲第二战场</a:t>
            </a:r>
            <a:endParaRPr lang="zh-CN" altLang="en-US" sz="2800">
              <a:solidFill>
                <a:srgbClr val="FF0000"/>
              </a:solidFil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500" fill="hold"/>
                                        <p:tgtEl>
                                          <p:spTgt spid="6"/>
                                        </p:tgtEl>
                                        <p:attrNameLst>
                                          <p:attrName>ppt_x</p:attrName>
                                        </p:attrNameLst>
                                      </p:cBhvr>
                                      <p:tavLst>
                                        <p:tav tm="0">
                                          <p:val>
                                            <p:strVal val="#ppt_x"/>
                                          </p:val>
                                        </p:tav>
                                        <p:tav tm="100000">
                                          <p:val>
                                            <p:strVal val="#ppt_x"/>
                                          </p:val>
                                        </p:tav>
                                      </p:tavLst>
                                    </p:anim>
                                    <p:anim calcmode="lin" valueType="num">
                                      <p:cBhvr additive="base">
                                        <p:cTn id="8" dur="500" fill="hold"/>
                                        <p:tgtEl>
                                          <p:spTgt spid="6"/>
                                        </p:tgtEl>
                                        <p:attrNameLst>
                                          <p:attrName>ppt_y</p:attrName>
                                        </p:attrNameLst>
                                      </p:cBhvr>
                                      <p:tavLst>
                                        <p:tav tm="0">
                                          <p:val>
                                            <p:strVal val="1+#ppt_h/2"/>
                                          </p:val>
                                        </p:tav>
                                        <p:tav tm="100000">
                                          <p:val>
                                            <p:strVal val="#ppt_y"/>
                                          </p:val>
                                        </p:tav>
                                      </p:tavLst>
                                    </p:anim>
                                  </p:childTnLst>
                                </p:cTn>
                              </p:par>
                              <p:par>
                                <p:cTn id="9" presetID="2" presetClass="entr" presetSubtype="4" dur="500" fill="hold" grpId="0" nodeType="withEffect">
                                  <p:stCondLst>
                                    <p:cond delay="0"/>
                                  </p:stCondLst>
                                  <p:childTnLst>
                                    <p:set>
                                      <p:cBhvr>
                                        <p:cTn id="10" dur="1" fill="hold">
                                          <p:stCondLst>
                                            <p:cond delay="0"/>
                                          </p:stCondLst>
                                        </p:cTn>
                                        <p:tgtEl>
                                          <p:spTgt spid="2"/>
                                        </p:tgtEl>
                                        <p:attrNameLst>
                                          <p:attrName>style.visibility</p:attrName>
                                        </p:attrNameLst>
                                      </p:cBhvr>
                                      <p:to>
                                        <p:strVal val="visible"/>
                                      </p:to>
                                    </p:set>
                                    <p:anim calcmode="lin" valueType="num">
                                      <p:cBhvr additive="base">
                                        <p:cTn id="11" dur="500" fill="hold"/>
                                        <p:tgtEl>
                                          <p:spTgt spid="2"/>
                                        </p:tgtEl>
                                        <p:attrNameLst>
                                          <p:attrName>ppt_x</p:attrName>
                                        </p:attrNameLst>
                                      </p:cBhvr>
                                      <p:tavLst>
                                        <p:tav tm="0">
                                          <p:val>
                                            <p:strVal val="#ppt_x"/>
                                          </p:val>
                                        </p:tav>
                                        <p:tav tm="100000">
                                          <p:val>
                                            <p:strVal val="#ppt_x"/>
                                          </p:val>
                                        </p:tav>
                                      </p:tavLst>
                                    </p:anim>
                                    <p:anim calcmode="lin" valueType="num">
                                      <p:cBhvr additive="base">
                                        <p:cTn id="12"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6" grpId="0"/>
    </p:bldLst>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文本占位符 2" title=""/>
          <p:cNvSpPr>
            <a:spLocks noGrp="1"/>
          </p:cNvSpPr>
          <p:nvPr>
            <p:ph type="body" sz="quarter" idx="10"/>
          </p:nvPr>
        </p:nvSpPr>
        <p:spPr>
          <a:xfrm>
            <a:off x="3143672" y="1340768"/>
            <a:ext cx="5400600" cy="1349069"/>
          </a:xfrm>
        </p:spPr>
        <p:txBody>
          <a:bodyPr/>
          <a:lstStyle/>
          <a:p>
            <a:pPr>
              <a:lnSpc>
                <a:spcPct val="130000"/>
              </a:lnSpc>
            </a:pPr>
            <a:r>
              <a:rPr lang="zh-CN" altLang="zh-CN" u="dotted"/>
              <a:t>雅尔塔会议及战争结束</a:t>
            </a:r>
            <a:r>
              <a:rPr lang="en-US" altLang="zh-CN" u="dotted"/>
              <a:t>  </a:t>
            </a:r>
            <a:endParaRPr lang="zh-CN" altLang="zh-CN"/>
          </a:p>
          <a:p>
            <a:pPr>
              <a:lnSpc>
                <a:spcPct val="130000"/>
              </a:lnSpc>
            </a:pPr>
            <a:r>
              <a:rPr lang="en-US" altLang="zh-CN"/>
              <a:t> 1.</a:t>
            </a:r>
            <a:r>
              <a:rPr lang="zh-CN" altLang="zh-CN"/>
              <a:t>雅尔塔会议</a:t>
            </a:r>
            <a:endParaRPr lang="zh-CN" altLang="zh-CN"/>
          </a:p>
          <a:p>
            <a:pPr>
              <a:lnSpc>
                <a:spcPct val="130000"/>
              </a:lnSpc>
            </a:pPr>
            <a:endParaRPr lang="zh-CN" altLang="en-US"/>
          </a:p>
        </p:txBody>
      </p:sp>
      <p:sp>
        <p:nvSpPr>
          <p:cNvPr id="4" name="文本占位符 3" title=""/>
          <p:cNvSpPr>
            <a:spLocks noGrp="1"/>
          </p:cNvSpPr>
          <p:nvPr>
            <p:ph type="body" sz="quarter" idx="11"/>
          </p:nvPr>
        </p:nvSpPr>
        <p:spPr>
          <a:xfrm>
            <a:off x="916745" y="4045637"/>
            <a:ext cx="10358510" cy="857256"/>
          </a:xfrm>
        </p:spPr>
        <p:txBody>
          <a:bodyPr/>
          <a:lstStyle/>
          <a:p>
            <a:pPr>
              <a:lnSpc>
                <a:spcPct val="130000"/>
              </a:lnSpc>
            </a:pPr>
            <a:endParaRPr lang="zh-CN" altLang="en-US"/>
          </a:p>
        </p:txBody>
      </p:sp>
      <p:pic>
        <p:nvPicPr>
          <p:cNvPr id="5" name="知识点三.eps" title=""/>
          <p:cNvPicPr/>
          <p:nvPr/>
        </p:nvPicPr>
        <p:blipFill>
          <a:blip r:embed="rId2"/>
          <a:stretch>
            <a:fillRect/>
          </a:stretch>
        </p:blipFill>
        <p:spPr>
          <a:xfrm>
            <a:off x="623392" y="908720"/>
            <a:ext cx="1971461" cy="659884"/>
          </a:xfrm>
          <a:prstGeom prst="rect">
            <a:avLst/>
          </a:prstGeom>
        </p:spPr>
      </p:pic>
      <p:graphicFrame>
        <p:nvGraphicFramePr>
          <p:cNvPr id="2" name="表格 1" title=""/>
          <p:cNvGraphicFramePr>
            <a:graphicFrameLocks noGrp="1"/>
          </p:cNvGraphicFramePr>
          <p:nvPr/>
        </p:nvGraphicFramePr>
        <p:xfrm>
          <a:off x="623392" y="2708920"/>
          <a:ext cx="10972800" cy="3595878"/>
        </p:xfrm>
        <a:graphic>
          <a:graphicData uri="http://schemas.openxmlformats.org/drawingml/2006/table">
            <a:tbl>
              <a:tblPr firstRow="1" firstCol="1" bandRow="1">
                <a:tableStyleId>{5C22544A-7EE6-4342-B048-85BDC9FD1C3A}</a:tableStyleId>
              </a:tblPr>
              <a:tblGrid>
                <a:gridCol w="1152128"/>
                <a:gridCol w="9820672"/>
              </a:tblGrid>
              <a:tr h="0">
                <a:tc>
                  <a:txBody>
                    <a:bodyPr vert="horz" wrap="square"/>
                    <a:lstStyle/>
                    <a:p>
                      <a:pPr algn="ctr">
                        <a:lnSpc>
                          <a:spcPct val="130000"/>
                        </a:lnSpc>
                        <a:spcBef>
                          <a:spcPct val="0"/>
                        </a:spcBef>
                        <a:spcAft>
                          <a:spcPct val="0"/>
                        </a:spcAft>
                      </a:pPr>
                      <a:r>
                        <a:rPr lang="zh-CN" sz="3200">
                          <a:effectLst/>
                          <a:latin typeface="黑体" panose="02010609060101010101" pitchFamily="49" charset="-122"/>
                          <a:ea typeface="黑体" panose="02010609060101010101" pitchFamily="49" charset="-122"/>
                        </a:rPr>
                        <a:t>目的</a:t>
                      </a:r>
                      <a:endParaRPr lang="zh-CN" sz="3200">
                        <a:solidFill>
                          <a:srgbClr val="000000"/>
                        </a:solidFill>
                        <a:effectLst/>
                        <a:latin typeface="黑体" panose="02010609060101010101" pitchFamily="49" charset="-122"/>
                        <a:ea typeface="黑体" panose="02010609060101010101" pitchFamily="49" charset="-122"/>
                        <a:cs typeface="Times New Roman" panose="02020603050405020304"/>
                      </a:endParaRPr>
                    </a:p>
                  </a:txBody>
                  <a:tcPr marL="0" marR="0" marT="0" marB="0" anchor="ctr"/>
                </a:tc>
                <a:tc>
                  <a:txBody>
                    <a:bodyPr vert="horz" wrap="square"/>
                    <a:lstStyle/>
                    <a:p>
                      <a:pPr algn="ctr">
                        <a:lnSpc>
                          <a:spcPct val="130000"/>
                        </a:lnSpc>
                        <a:spcBef>
                          <a:spcPct val="0"/>
                        </a:spcBef>
                        <a:spcAft>
                          <a:spcPct val="0"/>
                        </a:spcAft>
                      </a:pPr>
                      <a:r>
                        <a:rPr lang="zh-CN" sz="3200">
                          <a:effectLst/>
                          <a:latin typeface="黑体" panose="02010609060101010101" pitchFamily="49" charset="-122"/>
                          <a:ea typeface="黑体" panose="02010609060101010101" pitchFamily="49" charset="-122"/>
                        </a:rPr>
                        <a:t>协调盟军行动</a:t>
                      </a:r>
                      <a:r>
                        <a:rPr lang="en-US" sz="3200">
                          <a:effectLst/>
                          <a:latin typeface="黑体" panose="02010609060101010101" pitchFamily="49" charset="-122"/>
                          <a:ea typeface="黑体" panose="02010609060101010101" pitchFamily="49" charset="-122"/>
                        </a:rPr>
                        <a:t>,</a:t>
                      </a:r>
                      <a:r>
                        <a:rPr lang="zh-CN" sz="3200">
                          <a:effectLst/>
                          <a:latin typeface="黑体" panose="02010609060101010101" pitchFamily="49" charset="-122"/>
                          <a:ea typeface="黑体" panose="02010609060101010101" pitchFamily="49" charset="-122"/>
                        </a:rPr>
                        <a:t>取得战争的最后胜利</a:t>
                      </a:r>
                      <a:endParaRPr lang="zh-CN" sz="3200">
                        <a:solidFill>
                          <a:srgbClr val="000000"/>
                        </a:solidFill>
                        <a:effectLst/>
                        <a:latin typeface="黑体" panose="02010609060101010101" pitchFamily="49" charset="-122"/>
                        <a:ea typeface="黑体" panose="02010609060101010101" pitchFamily="49" charset="-122"/>
                        <a:cs typeface="Times New Roman" panose="02020603050405020304"/>
                      </a:endParaRPr>
                    </a:p>
                  </a:txBody>
                  <a:tcPr marL="0" marR="0" marT="0" marB="0" anchor="ctr"/>
                </a:tc>
              </a:tr>
              <a:tr h="0">
                <a:tc>
                  <a:txBody>
                    <a:bodyPr vert="horz" wrap="square"/>
                    <a:lstStyle/>
                    <a:p>
                      <a:pPr algn="ctr">
                        <a:lnSpc>
                          <a:spcPct val="130000"/>
                        </a:lnSpc>
                        <a:spcBef>
                          <a:spcPct val="0"/>
                        </a:spcBef>
                        <a:spcAft>
                          <a:spcPct val="0"/>
                        </a:spcAft>
                      </a:pPr>
                      <a:r>
                        <a:rPr lang="zh-CN" sz="3200">
                          <a:effectLst/>
                          <a:latin typeface="黑体" panose="02010609060101010101" pitchFamily="49" charset="-122"/>
                          <a:ea typeface="黑体" panose="02010609060101010101" pitchFamily="49" charset="-122"/>
                        </a:rPr>
                        <a:t>召开</a:t>
                      </a:r>
                      <a:endParaRPr lang="zh-CN" sz="3200">
                        <a:solidFill>
                          <a:srgbClr val="000000"/>
                        </a:solidFill>
                        <a:effectLst/>
                        <a:latin typeface="黑体" panose="02010609060101010101" pitchFamily="49" charset="-122"/>
                        <a:ea typeface="黑体" panose="02010609060101010101" pitchFamily="49" charset="-122"/>
                        <a:cs typeface="Times New Roman" panose="02020603050405020304"/>
                      </a:endParaRPr>
                    </a:p>
                  </a:txBody>
                  <a:tcPr marL="0" marR="0" marT="0" marB="0" anchor="ctr"/>
                </a:tc>
                <a:tc>
                  <a:txBody>
                    <a:bodyPr vert="horz" wrap="square"/>
                    <a:lstStyle/>
                    <a:p>
                      <a:pPr>
                        <a:lnSpc>
                          <a:spcPct val="130000"/>
                        </a:lnSpc>
                        <a:spcBef>
                          <a:spcPct val="0"/>
                        </a:spcBef>
                        <a:spcAft>
                          <a:spcPct val="0"/>
                        </a:spcAft>
                      </a:pPr>
                      <a:r>
                        <a:rPr lang="zh-CN" sz="3200" u="sng">
                          <a:effectLst/>
                          <a:uFill>
                            <a:solidFill>
                              <a:srgbClr val="000000"/>
                            </a:solidFill>
                          </a:uFill>
                          <a:latin typeface="黑体" panose="02010609060101010101" pitchFamily="49" charset="-122"/>
                          <a:ea typeface="黑体" panose="02010609060101010101" pitchFamily="49" charset="-122"/>
                        </a:rPr>
                        <a:t>　</a:t>
                      </a:r>
                      <a:r>
                        <a:rPr lang="en-US" altLang="zh-CN" sz="3200" u="sng">
                          <a:effectLst/>
                          <a:uFill>
                            <a:solidFill>
                              <a:srgbClr val="000000"/>
                            </a:solidFill>
                          </a:uFill>
                          <a:latin typeface="黑体" panose="02010609060101010101" pitchFamily="49" charset="-122"/>
                          <a:ea typeface="黑体" panose="02010609060101010101" pitchFamily="49" charset="-122"/>
                        </a:rPr>
                        <a:t>       </a:t>
                      </a:r>
                      <a:r>
                        <a:rPr lang="zh-CN" sz="3200" u="sng">
                          <a:effectLst/>
                          <a:uFill>
                            <a:solidFill>
                              <a:srgbClr val="000000"/>
                            </a:solidFill>
                          </a:uFill>
                          <a:latin typeface="黑体" panose="02010609060101010101" pitchFamily="49" charset="-122"/>
                          <a:ea typeface="黑体" panose="02010609060101010101" pitchFamily="49" charset="-122"/>
                        </a:rPr>
                        <a:t>　</a:t>
                      </a:r>
                      <a:r>
                        <a:rPr lang="zh-CN" sz="3200">
                          <a:effectLst/>
                          <a:latin typeface="黑体" panose="02010609060101010101" pitchFamily="49" charset="-122"/>
                          <a:ea typeface="黑体" panose="02010609060101010101" pitchFamily="49" charset="-122"/>
                        </a:rPr>
                        <a:t>年</a:t>
                      </a:r>
                      <a:r>
                        <a:rPr lang="en-US" sz="3200">
                          <a:effectLst/>
                          <a:latin typeface="黑体" panose="02010609060101010101" pitchFamily="49" charset="-122"/>
                          <a:ea typeface="黑体" panose="02010609060101010101" pitchFamily="49" charset="-122"/>
                        </a:rPr>
                        <a:t>2</a:t>
                      </a:r>
                      <a:r>
                        <a:rPr lang="zh-CN" sz="3200">
                          <a:effectLst/>
                          <a:latin typeface="黑体" panose="02010609060101010101" pitchFamily="49" charset="-122"/>
                          <a:ea typeface="黑体" panose="02010609060101010101" pitchFamily="49" charset="-122"/>
                        </a:rPr>
                        <a:t>月</a:t>
                      </a:r>
                      <a:r>
                        <a:rPr lang="en-US" sz="3200">
                          <a:effectLst/>
                          <a:latin typeface="黑体" panose="02010609060101010101" pitchFamily="49" charset="-122"/>
                          <a:ea typeface="黑体" panose="02010609060101010101" pitchFamily="49" charset="-122"/>
                        </a:rPr>
                        <a:t>,</a:t>
                      </a:r>
                      <a:r>
                        <a:rPr lang="zh-CN" sz="3200">
                          <a:effectLst/>
                          <a:latin typeface="黑体" panose="02010609060101010101" pitchFamily="49" charset="-122"/>
                          <a:ea typeface="黑体" panose="02010609060101010101" pitchFamily="49" charset="-122"/>
                        </a:rPr>
                        <a:t>美、英、苏三国首脑罗斯福、丘吉尔、斯大林在雅尔塔召开</a:t>
                      </a:r>
                      <a:r>
                        <a:rPr lang="en-US" sz="3200">
                          <a:effectLst/>
                          <a:latin typeface="黑体" panose="02010609060101010101" pitchFamily="49" charset="-122"/>
                          <a:ea typeface="黑体" panose="02010609060101010101" pitchFamily="49" charset="-122"/>
                        </a:rPr>
                        <a:t> </a:t>
                      </a:r>
                      <a:endParaRPr lang="zh-CN" sz="3200">
                        <a:solidFill>
                          <a:srgbClr val="000000"/>
                        </a:solidFill>
                        <a:effectLst/>
                        <a:latin typeface="黑体" panose="02010609060101010101" pitchFamily="49" charset="-122"/>
                        <a:ea typeface="黑体" panose="02010609060101010101" pitchFamily="49" charset="-122"/>
                        <a:cs typeface="Times New Roman" panose="02020603050405020304"/>
                      </a:endParaRPr>
                    </a:p>
                  </a:txBody>
                  <a:tcPr marL="66675" marR="66675" marT="0" marB="0" anchor="ctr"/>
                </a:tc>
              </a:tr>
              <a:tr h="0">
                <a:tc>
                  <a:txBody>
                    <a:bodyPr vert="horz" wrap="square"/>
                    <a:lstStyle/>
                    <a:p>
                      <a:pPr algn="ctr">
                        <a:lnSpc>
                          <a:spcPct val="130000"/>
                        </a:lnSpc>
                        <a:spcBef>
                          <a:spcPct val="0"/>
                        </a:spcBef>
                        <a:spcAft>
                          <a:spcPct val="0"/>
                        </a:spcAft>
                      </a:pPr>
                      <a:r>
                        <a:rPr lang="zh-CN" sz="3200">
                          <a:effectLst/>
                          <a:latin typeface="黑体" panose="02010609060101010101" pitchFamily="49" charset="-122"/>
                          <a:ea typeface="黑体" panose="02010609060101010101" pitchFamily="49" charset="-122"/>
                        </a:rPr>
                        <a:t>内容</a:t>
                      </a:r>
                      <a:endParaRPr lang="zh-CN" sz="3200">
                        <a:solidFill>
                          <a:srgbClr val="000000"/>
                        </a:solidFill>
                        <a:effectLst/>
                        <a:latin typeface="黑体" panose="02010609060101010101" pitchFamily="49" charset="-122"/>
                        <a:ea typeface="黑体" panose="02010609060101010101" pitchFamily="49" charset="-122"/>
                        <a:cs typeface="Times New Roman" panose="02020603050405020304"/>
                      </a:endParaRPr>
                    </a:p>
                  </a:txBody>
                  <a:tcPr marL="0" marR="0" marT="0" marB="0" anchor="ctr"/>
                </a:tc>
                <a:tc>
                  <a:txBody>
                    <a:bodyPr vert="horz" wrap="square"/>
                    <a:lstStyle/>
                    <a:p>
                      <a:pPr>
                        <a:lnSpc>
                          <a:spcPct val="130000"/>
                        </a:lnSpc>
                        <a:spcBef>
                          <a:spcPct val="0"/>
                        </a:spcBef>
                        <a:spcAft>
                          <a:spcPct val="0"/>
                        </a:spcAft>
                      </a:pPr>
                      <a:r>
                        <a:rPr lang="zh-CN" sz="3200">
                          <a:effectLst/>
                          <a:latin typeface="黑体" panose="02010609060101010101" pitchFamily="49" charset="-122"/>
                          <a:ea typeface="黑体" panose="02010609060101010101" pitchFamily="49" charset="-122"/>
                        </a:rPr>
                        <a:t>决定彻底消灭德国法西斯主义</a:t>
                      </a:r>
                      <a:r>
                        <a:rPr lang="en-US" sz="3200">
                          <a:effectLst/>
                          <a:latin typeface="黑体" panose="02010609060101010101" pitchFamily="49" charset="-122"/>
                          <a:ea typeface="黑体" panose="02010609060101010101" pitchFamily="49" charset="-122"/>
                        </a:rPr>
                        <a:t>,</a:t>
                      </a:r>
                      <a:r>
                        <a:rPr lang="zh-CN" sz="3200">
                          <a:effectLst/>
                          <a:latin typeface="黑体" panose="02010609060101010101" pitchFamily="49" charset="-122"/>
                          <a:ea typeface="黑体" panose="02010609060101010101" pitchFamily="49" charset="-122"/>
                        </a:rPr>
                        <a:t>战后德国由美、英、苏等国实行</a:t>
                      </a:r>
                      <a:r>
                        <a:rPr lang="zh-CN" sz="3200" u="sng">
                          <a:effectLst/>
                          <a:uFill>
                            <a:solidFill>
                              <a:srgbClr val="000000"/>
                            </a:solidFill>
                          </a:uFill>
                          <a:latin typeface="黑体" panose="02010609060101010101" pitchFamily="49" charset="-122"/>
                          <a:ea typeface="黑体" panose="02010609060101010101" pitchFamily="49" charset="-122"/>
                        </a:rPr>
                        <a:t>　</a:t>
                      </a:r>
                      <a:r>
                        <a:rPr lang="en-US" altLang="zh-CN" sz="3200" u="sng">
                          <a:effectLst/>
                          <a:uFill>
                            <a:solidFill>
                              <a:srgbClr val="000000"/>
                            </a:solidFill>
                          </a:uFill>
                          <a:latin typeface="黑体" panose="02010609060101010101" pitchFamily="49" charset="-122"/>
                          <a:ea typeface="黑体" panose="02010609060101010101" pitchFamily="49" charset="-122"/>
                        </a:rPr>
                        <a:t>      </a:t>
                      </a:r>
                      <a:r>
                        <a:rPr lang="zh-CN" sz="3200" u="sng">
                          <a:effectLst/>
                          <a:uFill>
                            <a:solidFill>
                              <a:srgbClr val="000000"/>
                            </a:solidFill>
                          </a:uFill>
                          <a:latin typeface="黑体" panose="02010609060101010101" pitchFamily="49" charset="-122"/>
                          <a:ea typeface="黑体" panose="02010609060101010101" pitchFamily="49" charset="-122"/>
                        </a:rPr>
                        <a:t>　</a:t>
                      </a:r>
                      <a:r>
                        <a:rPr lang="en-US" sz="3200">
                          <a:effectLst/>
                          <a:latin typeface="黑体" panose="02010609060101010101" pitchFamily="49" charset="-122"/>
                          <a:ea typeface="黑体" panose="02010609060101010101" pitchFamily="49" charset="-122"/>
                        </a:rPr>
                        <a:t>;</a:t>
                      </a:r>
                      <a:r>
                        <a:rPr lang="zh-CN" sz="3200">
                          <a:effectLst/>
                          <a:latin typeface="黑体" panose="02010609060101010101" pitchFamily="49" charset="-122"/>
                          <a:ea typeface="黑体" panose="02010609060101010101" pitchFamily="49" charset="-122"/>
                        </a:rPr>
                        <a:t>决定战后成立</a:t>
                      </a:r>
                      <a:r>
                        <a:rPr lang="zh-CN" sz="3200" u="sng">
                          <a:effectLst/>
                          <a:uFill>
                            <a:solidFill>
                              <a:srgbClr val="000000"/>
                            </a:solidFill>
                          </a:uFill>
                          <a:latin typeface="黑体" panose="02010609060101010101" pitchFamily="49" charset="-122"/>
                          <a:ea typeface="黑体" panose="02010609060101010101" pitchFamily="49" charset="-122"/>
                        </a:rPr>
                        <a:t>　</a:t>
                      </a:r>
                      <a:r>
                        <a:rPr lang="en-US" altLang="zh-CN" sz="3200" u="sng">
                          <a:effectLst/>
                          <a:uFill>
                            <a:solidFill>
                              <a:srgbClr val="000000"/>
                            </a:solidFill>
                          </a:uFill>
                          <a:latin typeface="黑体" panose="02010609060101010101" pitchFamily="49" charset="-122"/>
                          <a:ea typeface="黑体" panose="02010609060101010101" pitchFamily="49" charset="-122"/>
                        </a:rPr>
                        <a:t>       </a:t>
                      </a:r>
                      <a:r>
                        <a:rPr lang="zh-CN" sz="3200" u="sng">
                          <a:effectLst/>
                          <a:uFill>
                            <a:solidFill>
                              <a:srgbClr val="000000"/>
                            </a:solidFill>
                          </a:uFill>
                          <a:latin typeface="黑体" panose="02010609060101010101" pitchFamily="49" charset="-122"/>
                          <a:ea typeface="黑体" panose="02010609060101010101" pitchFamily="49" charset="-122"/>
                        </a:rPr>
                        <a:t>　</a:t>
                      </a:r>
                      <a:r>
                        <a:rPr lang="en-US" sz="3200">
                          <a:effectLst/>
                          <a:latin typeface="黑体" panose="02010609060101010101" pitchFamily="49" charset="-122"/>
                          <a:ea typeface="黑体" panose="02010609060101010101" pitchFamily="49" charset="-122"/>
                        </a:rPr>
                        <a:t>;</a:t>
                      </a:r>
                      <a:r>
                        <a:rPr lang="zh-CN" sz="3200">
                          <a:effectLst/>
                          <a:latin typeface="黑体" panose="02010609060101010101" pitchFamily="49" charset="-122"/>
                          <a:ea typeface="黑体" panose="02010609060101010101" pitchFamily="49" charset="-122"/>
                        </a:rPr>
                        <a:t>苏联承诺在欧洲战事结束后</a:t>
                      </a:r>
                      <a:r>
                        <a:rPr lang="en-US" sz="3200">
                          <a:effectLst/>
                          <a:latin typeface="黑体" panose="02010609060101010101" pitchFamily="49" charset="-122"/>
                          <a:ea typeface="黑体" panose="02010609060101010101" pitchFamily="49" charset="-122"/>
                        </a:rPr>
                        <a:t>3</a:t>
                      </a:r>
                      <a:r>
                        <a:rPr lang="zh-CN" sz="3200">
                          <a:effectLst/>
                          <a:latin typeface="黑体" panose="02010609060101010101" pitchFamily="49" charset="-122"/>
                          <a:ea typeface="黑体" panose="02010609060101010101" pitchFamily="49" charset="-122"/>
                        </a:rPr>
                        <a:t>个月内</a:t>
                      </a:r>
                      <a:r>
                        <a:rPr lang="en-US" sz="3200">
                          <a:effectLst/>
                          <a:latin typeface="黑体" panose="02010609060101010101" pitchFamily="49" charset="-122"/>
                          <a:ea typeface="黑体" panose="02010609060101010101" pitchFamily="49" charset="-122"/>
                        </a:rPr>
                        <a:t>,</a:t>
                      </a:r>
                      <a:r>
                        <a:rPr lang="zh-CN" sz="3200">
                          <a:effectLst/>
                          <a:latin typeface="黑体" panose="02010609060101010101" pitchFamily="49" charset="-122"/>
                          <a:ea typeface="黑体" panose="02010609060101010101" pitchFamily="49" charset="-122"/>
                        </a:rPr>
                        <a:t>参加对日作战</a:t>
                      </a:r>
                      <a:r>
                        <a:rPr lang="en-US" sz="3200">
                          <a:effectLst/>
                          <a:latin typeface="黑体" panose="02010609060101010101" pitchFamily="49" charset="-122"/>
                          <a:ea typeface="黑体" panose="02010609060101010101" pitchFamily="49" charset="-122"/>
                        </a:rPr>
                        <a:t> </a:t>
                      </a:r>
                      <a:endParaRPr lang="zh-CN" sz="3200">
                        <a:solidFill>
                          <a:srgbClr val="000000"/>
                        </a:solidFill>
                        <a:effectLst/>
                        <a:latin typeface="黑体" panose="02010609060101010101" pitchFamily="49" charset="-122"/>
                        <a:ea typeface="黑体" panose="02010609060101010101" pitchFamily="49" charset="-122"/>
                        <a:cs typeface="Times New Roman" panose="02020603050405020304"/>
                      </a:endParaRPr>
                    </a:p>
                  </a:txBody>
                  <a:tcPr marL="63500" marR="63500" marT="0" marB="0" anchor="ctr"/>
                </a:tc>
              </a:tr>
            </a:tbl>
          </a:graphicData>
        </a:graphic>
      </p:graphicFrame>
      <p:sp>
        <p:nvSpPr>
          <p:cNvPr id="6" name="矩形 5" title=""/>
          <p:cNvSpPr/>
          <p:nvPr/>
        </p:nvSpPr>
        <p:spPr>
          <a:xfrm>
            <a:off x="2386134" y="3188361"/>
            <a:ext cx="1011815" cy="663643"/>
          </a:xfrm>
          <a:prstGeom prst="rect">
            <a:avLst/>
          </a:prstGeom>
        </p:spPr>
        <p:txBody>
          <a:bodyPr wrap="none">
            <a:spAutoFit/>
          </a:bodyPr>
          <a:lstStyle>
            <a:defPPr>
              <a:defRPr lang="zh-CN"/>
            </a:defPPr>
            <a:lvl1pPr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1pPr>
            <a:lvl2pPr marL="4572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2pPr>
            <a:lvl3pPr marL="9144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3pPr>
            <a:lvl4pPr marL="13716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4pPr>
            <a:lvl5pPr marL="18288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5pPr>
            <a:lvl6pPr marL="22860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6pPr>
            <a:lvl7pPr marL="27432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7pPr>
            <a:lvl8pPr marL="32004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8pPr>
            <a:lvl9pPr marL="36576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9pPr>
          </a:lstStyle>
          <a:p>
            <a:pPr>
              <a:lnSpc>
                <a:spcPct val="130000"/>
              </a:lnSpc>
            </a:pPr>
            <a:r>
              <a:rPr lang="en-US" altLang="zh-CN" sz="3200">
                <a:solidFill>
                  <a:srgbClr val="FF0000"/>
                </a:solidFill>
                <a:uFill>
                  <a:solidFill>
                    <a:srgbClr val="000000"/>
                  </a:solidFill>
                </a:uFill>
                <a:latin typeface="黑体" panose="02010609060101010101" pitchFamily="49" charset="-122"/>
                <a:ea typeface="黑体" panose="02010609060101010101" pitchFamily="49" charset="-122"/>
              </a:rPr>
              <a:t>1945</a:t>
            </a:r>
            <a:endParaRPr lang="zh-CN" altLang="en-US" sz="2800">
              <a:solidFill>
                <a:srgbClr val="FF0000"/>
              </a:solidFill>
            </a:endParaRPr>
          </a:p>
        </p:txBody>
      </p:sp>
      <p:sp>
        <p:nvSpPr>
          <p:cNvPr id="7" name="矩形 6" title=""/>
          <p:cNvSpPr/>
          <p:nvPr/>
        </p:nvSpPr>
        <p:spPr>
          <a:xfrm>
            <a:off x="3791744" y="5008654"/>
            <a:ext cx="1832553" cy="663643"/>
          </a:xfrm>
          <a:prstGeom prst="rect">
            <a:avLst/>
          </a:prstGeom>
        </p:spPr>
        <p:txBody>
          <a:bodyPr wrap="none">
            <a:spAutoFit/>
          </a:bodyPr>
          <a:lstStyle>
            <a:defPPr>
              <a:defRPr lang="zh-CN"/>
            </a:defPPr>
            <a:lvl1pPr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1pPr>
            <a:lvl2pPr marL="4572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2pPr>
            <a:lvl3pPr marL="9144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3pPr>
            <a:lvl4pPr marL="13716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4pPr>
            <a:lvl5pPr marL="18288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5pPr>
            <a:lvl6pPr marL="22860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6pPr>
            <a:lvl7pPr marL="27432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7pPr>
            <a:lvl8pPr marL="32004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8pPr>
            <a:lvl9pPr marL="36576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9pPr>
          </a:lstStyle>
          <a:p>
            <a:pPr>
              <a:lnSpc>
                <a:spcPct val="130000"/>
              </a:lnSpc>
            </a:pPr>
            <a:r>
              <a:rPr lang="zh-CN" altLang="zh-CN" sz="3200">
                <a:solidFill>
                  <a:srgbClr val="FF0000"/>
                </a:solidFill>
                <a:uFill>
                  <a:solidFill>
                    <a:srgbClr val="000000"/>
                  </a:solidFill>
                </a:uFill>
                <a:latin typeface="黑体" panose="02010609060101010101" pitchFamily="49" charset="-122"/>
                <a:ea typeface="黑体" panose="02010609060101010101" pitchFamily="49" charset="-122"/>
              </a:rPr>
              <a:t>分区占领</a:t>
            </a:r>
            <a:endParaRPr lang="zh-CN" altLang="en-US" sz="2800">
              <a:solidFill>
                <a:srgbClr val="FF0000"/>
              </a:solidFill>
            </a:endParaRPr>
          </a:p>
        </p:txBody>
      </p:sp>
      <p:sp>
        <p:nvSpPr>
          <p:cNvPr id="8" name="矩形 7" title=""/>
          <p:cNvSpPr/>
          <p:nvPr/>
        </p:nvSpPr>
        <p:spPr>
          <a:xfrm>
            <a:off x="8400256" y="5008654"/>
            <a:ext cx="1420582" cy="663643"/>
          </a:xfrm>
          <a:prstGeom prst="rect">
            <a:avLst/>
          </a:prstGeom>
        </p:spPr>
        <p:txBody>
          <a:bodyPr wrap="none">
            <a:spAutoFit/>
          </a:bodyPr>
          <a:lstStyle>
            <a:defPPr>
              <a:defRPr lang="zh-CN"/>
            </a:defPPr>
            <a:lvl1pPr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1pPr>
            <a:lvl2pPr marL="4572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2pPr>
            <a:lvl3pPr marL="9144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3pPr>
            <a:lvl4pPr marL="13716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4pPr>
            <a:lvl5pPr marL="18288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5pPr>
            <a:lvl6pPr marL="22860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6pPr>
            <a:lvl7pPr marL="27432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7pPr>
            <a:lvl8pPr marL="32004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8pPr>
            <a:lvl9pPr marL="36576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9pPr>
          </a:lstStyle>
          <a:p>
            <a:pPr>
              <a:lnSpc>
                <a:spcPct val="130000"/>
              </a:lnSpc>
            </a:pPr>
            <a:r>
              <a:rPr lang="zh-CN" altLang="zh-CN" sz="3200">
                <a:solidFill>
                  <a:srgbClr val="FF0000"/>
                </a:solidFill>
                <a:uFill>
                  <a:solidFill>
                    <a:srgbClr val="000000"/>
                  </a:solidFill>
                </a:uFill>
                <a:latin typeface="黑体" panose="02010609060101010101" pitchFamily="49" charset="-122"/>
                <a:ea typeface="黑体" panose="02010609060101010101" pitchFamily="49" charset="-122"/>
              </a:rPr>
              <a:t>联合国</a:t>
            </a:r>
            <a:endParaRPr lang="zh-CN" altLang="en-US" sz="2800">
              <a:solidFill>
                <a:srgbClr val="FF0000"/>
              </a:solidFil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 calcmode="lin" valueType="num">
                                      <p:cBhvr additive="base">
                                        <p:cTn id="7" dur="500" fill="hold"/>
                                        <p:tgtEl>
                                          <p:spTgt spid="8"/>
                                        </p:tgtEl>
                                        <p:attrNameLst>
                                          <p:attrName>ppt_x</p:attrName>
                                        </p:attrNameLst>
                                      </p:cBhvr>
                                      <p:tavLst>
                                        <p:tav tm="0">
                                          <p:val>
                                            <p:strVal val="#ppt_x"/>
                                          </p:val>
                                        </p:tav>
                                        <p:tav tm="100000">
                                          <p:val>
                                            <p:strVal val="#ppt_x"/>
                                          </p:val>
                                        </p:tav>
                                      </p:tavLst>
                                    </p:anim>
                                    <p:anim calcmode="lin" valueType="num">
                                      <p:cBhvr additive="base">
                                        <p:cTn id="8" dur="500" fill="hold"/>
                                        <p:tgtEl>
                                          <p:spTgt spid="8"/>
                                        </p:tgtEl>
                                        <p:attrNameLst>
                                          <p:attrName>ppt_y</p:attrName>
                                        </p:attrNameLst>
                                      </p:cBhvr>
                                      <p:tavLst>
                                        <p:tav tm="0">
                                          <p:val>
                                            <p:strVal val="1+#ppt_h/2"/>
                                          </p:val>
                                        </p:tav>
                                        <p:tav tm="100000">
                                          <p:val>
                                            <p:strVal val="#ppt_y"/>
                                          </p:val>
                                        </p:tav>
                                      </p:tavLst>
                                    </p:anim>
                                  </p:childTnLst>
                                </p:cTn>
                              </p:par>
                              <p:par>
                                <p:cTn id="9" presetID="2" presetClass="entr" presetSubtype="4" dur="500" fill="hold" grpId="0" nodeType="withEffect">
                                  <p:stCondLst>
                                    <p:cond delay="0"/>
                                  </p:stCondLst>
                                  <p:childTnLst>
                                    <p:set>
                                      <p:cBhvr>
                                        <p:cTn id="10" dur="1" fill="hold">
                                          <p:stCondLst>
                                            <p:cond delay="0"/>
                                          </p:stCondLst>
                                        </p:cTn>
                                        <p:tgtEl>
                                          <p:spTgt spid="7"/>
                                        </p:tgtEl>
                                        <p:attrNameLst>
                                          <p:attrName>style.visibility</p:attrName>
                                        </p:attrNameLst>
                                      </p:cBhvr>
                                      <p:to>
                                        <p:strVal val="visible"/>
                                      </p:to>
                                    </p:set>
                                    <p:anim calcmode="lin" valueType="num">
                                      <p:cBhvr additive="base">
                                        <p:cTn id="11" dur="500" fill="hold"/>
                                        <p:tgtEl>
                                          <p:spTgt spid="7"/>
                                        </p:tgtEl>
                                        <p:attrNameLst>
                                          <p:attrName>ppt_x</p:attrName>
                                        </p:attrNameLst>
                                      </p:cBhvr>
                                      <p:tavLst>
                                        <p:tav tm="0">
                                          <p:val>
                                            <p:strVal val="#ppt_x"/>
                                          </p:val>
                                        </p:tav>
                                        <p:tav tm="100000">
                                          <p:val>
                                            <p:strVal val="#ppt_x"/>
                                          </p:val>
                                        </p:tav>
                                      </p:tavLst>
                                    </p:anim>
                                    <p:anim calcmode="lin" valueType="num">
                                      <p:cBhvr additive="base">
                                        <p:cTn id="12" dur="500" fill="hold"/>
                                        <p:tgtEl>
                                          <p:spTgt spid="7"/>
                                        </p:tgtEl>
                                        <p:attrNameLst>
                                          <p:attrName>ppt_y</p:attrName>
                                        </p:attrNameLst>
                                      </p:cBhvr>
                                      <p:tavLst>
                                        <p:tav tm="0">
                                          <p:val>
                                            <p:strVal val="1+#ppt_h/2"/>
                                          </p:val>
                                        </p:tav>
                                        <p:tav tm="100000">
                                          <p:val>
                                            <p:strVal val="#ppt_y"/>
                                          </p:val>
                                        </p:tav>
                                      </p:tavLst>
                                    </p:anim>
                                  </p:childTnLst>
                                </p:cTn>
                              </p:par>
                              <p:par>
                                <p:cTn id="13" presetID="2" presetClass="entr" presetSubtype="4" dur="500" fill="hold" grpId="0" nodeType="withEffect">
                                  <p:stCondLst>
                                    <p:cond delay="0"/>
                                  </p:stCondLst>
                                  <p:childTnLst>
                                    <p:set>
                                      <p:cBhvr>
                                        <p:cTn id="14" dur="1" fill="hold">
                                          <p:stCondLst>
                                            <p:cond delay="0"/>
                                          </p:stCondLst>
                                        </p:cTn>
                                        <p:tgtEl>
                                          <p:spTgt spid="6"/>
                                        </p:tgtEl>
                                        <p:attrNameLst>
                                          <p:attrName>style.visibility</p:attrName>
                                        </p:attrNameLst>
                                      </p:cBhvr>
                                      <p:to>
                                        <p:strVal val="visible"/>
                                      </p:to>
                                    </p:set>
                                    <p:anim calcmode="lin" valueType="num">
                                      <p:cBhvr additive="base">
                                        <p:cTn id="15" dur="500" fill="hold"/>
                                        <p:tgtEl>
                                          <p:spTgt spid="6"/>
                                        </p:tgtEl>
                                        <p:attrNameLst>
                                          <p:attrName>ppt_x</p:attrName>
                                        </p:attrNameLst>
                                      </p:cBhvr>
                                      <p:tavLst>
                                        <p:tav tm="0">
                                          <p:val>
                                            <p:strVal val="#ppt_x"/>
                                          </p:val>
                                        </p:tav>
                                        <p:tav tm="100000">
                                          <p:val>
                                            <p:strVal val="#ppt_x"/>
                                          </p:val>
                                        </p:tav>
                                      </p:tavLst>
                                    </p:anim>
                                    <p:anim calcmode="lin" valueType="num">
                                      <p:cBhvr additive="base">
                                        <p:cTn id="16"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7" grpId="0"/>
      <p:bldP spid="8" grpId="0"/>
    </p:bldLst>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文本占位符 2" title=""/>
          <p:cNvSpPr>
            <a:spLocks noGrp="1"/>
          </p:cNvSpPr>
          <p:nvPr>
            <p:ph type="body" sz="quarter" idx="10"/>
          </p:nvPr>
        </p:nvSpPr>
        <p:spPr>
          <a:xfrm>
            <a:off x="3215680" y="1412776"/>
            <a:ext cx="3928087" cy="792088"/>
          </a:xfrm>
        </p:spPr>
        <p:txBody>
          <a:bodyPr/>
          <a:lstStyle/>
          <a:p>
            <a:pPr>
              <a:lnSpc>
                <a:spcPct val="130000"/>
              </a:lnSpc>
            </a:pPr>
            <a:r>
              <a:rPr lang="zh-CN" altLang="zh-CN"/>
              <a:t>　</a:t>
            </a:r>
            <a:r>
              <a:rPr lang="en-US" altLang="zh-CN"/>
              <a:t>2.</a:t>
            </a:r>
            <a:r>
              <a:rPr lang="zh-CN" altLang="zh-CN"/>
              <a:t>波茨坦会议</a:t>
            </a:r>
            <a:endParaRPr lang="zh-CN" altLang="zh-CN"/>
          </a:p>
          <a:p>
            <a:pPr>
              <a:lnSpc>
                <a:spcPct val="130000"/>
              </a:lnSpc>
            </a:pPr>
            <a:endParaRPr lang="zh-CN" altLang="en-US"/>
          </a:p>
        </p:txBody>
      </p:sp>
      <p:graphicFrame>
        <p:nvGraphicFramePr>
          <p:cNvPr id="2" name="表格 1" title=""/>
          <p:cNvGraphicFramePr>
            <a:graphicFrameLocks noGrp="1"/>
          </p:cNvGraphicFramePr>
          <p:nvPr/>
        </p:nvGraphicFramePr>
        <p:xfrm>
          <a:off x="551384" y="2420888"/>
          <a:ext cx="10972800" cy="2386965"/>
        </p:xfrm>
        <a:graphic>
          <a:graphicData uri="http://schemas.openxmlformats.org/drawingml/2006/table">
            <a:tbl>
              <a:tblPr firstRow="1" firstCol="1" bandRow="1">
                <a:tableStyleId>{5C22544A-7EE6-4342-B048-85BDC9FD1C3A}</a:tableStyleId>
              </a:tblPr>
              <a:tblGrid>
                <a:gridCol w="1584176"/>
                <a:gridCol w="9388624"/>
              </a:tblGrid>
              <a:tr h="0">
                <a:tc>
                  <a:txBody>
                    <a:bodyPr vert="horz" wrap="square"/>
                    <a:lstStyle/>
                    <a:p>
                      <a:pPr algn="ctr">
                        <a:lnSpc>
                          <a:spcPct val="130000"/>
                        </a:lnSpc>
                        <a:spcBef>
                          <a:spcPct val="0"/>
                        </a:spcBef>
                        <a:spcAft>
                          <a:spcPct val="0"/>
                        </a:spcAft>
                      </a:pPr>
                      <a:r>
                        <a:rPr lang="zh-CN" sz="3200">
                          <a:effectLst/>
                          <a:latin typeface="黑体" panose="02010609060101010101" pitchFamily="49" charset="-122"/>
                          <a:ea typeface="黑体" panose="02010609060101010101" pitchFamily="49" charset="-122"/>
                        </a:rPr>
                        <a:t>召开</a:t>
                      </a:r>
                      <a:endParaRPr lang="zh-CN" sz="3200">
                        <a:solidFill>
                          <a:srgbClr val="000000"/>
                        </a:solidFill>
                        <a:effectLst/>
                        <a:latin typeface="黑体" panose="02010609060101010101" pitchFamily="49" charset="-122"/>
                        <a:ea typeface="黑体" panose="02010609060101010101" pitchFamily="49" charset="-122"/>
                        <a:cs typeface="Times New Roman" panose="02020603050405020304"/>
                      </a:endParaRPr>
                    </a:p>
                  </a:txBody>
                  <a:tcPr marL="0" marR="0" marT="0" marB="0" anchor="ctr"/>
                </a:tc>
                <a:tc>
                  <a:txBody>
                    <a:bodyPr vert="horz" wrap="square"/>
                    <a:lstStyle/>
                    <a:p>
                      <a:pPr algn="ctr">
                        <a:lnSpc>
                          <a:spcPct val="130000"/>
                        </a:lnSpc>
                        <a:spcBef>
                          <a:spcPct val="0"/>
                        </a:spcBef>
                        <a:spcAft>
                          <a:spcPct val="0"/>
                        </a:spcAft>
                      </a:pPr>
                      <a:r>
                        <a:rPr lang="en-US" sz="3200">
                          <a:effectLst/>
                          <a:latin typeface="黑体" panose="02010609060101010101" pitchFamily="49" charset="-122"/>
                          <a:ea typeface="黑体" panose="02010609060101010101" pitchFamily="49" charset="-122"/>
                        </a:rPr>
                        <a:t>1945</a:t>
                      </a:r>
                      <a:r>
                        <a:rPr lang="zh-CN" sz="3200">
                          <a:effectLst/>
                          <a:latin typeface="黑体" panose="02010609060101010101" pitchFamily="49" charset="-122"/>
                          <a:ea typeface="黑体" panose="02010609060101010101" pitchFamily="49" charset="-122"/>
                        </a:rPr>
                        <a:t>年</a:t>
                      </a:r>
                      <a:r>
                        <a:rPr lang="en-US" sz="3200">
                          <a:effectLst/>
                          <a:latin typeface="黑体" panose="02010609060101010101" pitchFamily="49" charset="-122"/>
                          <a:ea typeface="黑体" panose="02010609060101010101" pitchFamily="49" charset="-122"/>
                        </a:rPr>
                        <a:t>7</a:t>
                      </a:r>
                      <a:r>
                        <a:rPr lang="zh-CN" sz="3200">
                          <a:effectLst/>
                          <a:latin typeface="黑体" panose="02010609060101010101" pitchFamily="49" charset="-122"/>
                          <a:ea typeface="黑体" panose="02010609060101010101" pitchFamily="49" charset="-122"/>
                        </a:rPr>
                        <a:t>月</a:t>
                      </a:r>
                      <a:r>
                        <a:rPr lang="en-US" sz="3200">
                          <a:effectLst/>
                          <a:latin typeface="黑体" panose="02010609060101010101" pitchFamily="49" charset="-122"/>
                          <a:ea typeface="黑体" panose="02010609060101010101" pitchFamily="49" charset="-122"/>
                        </a:rPr>
                        <a:t>,</a:t>
                      </a:r>
                      <a:r>
                        <a:rPr lang="zh-CN" sz="3200">
                          <a:effectLst/>
                          <a:latin typeface="黑体" panose="02010609060101010101" pitchFamily="49" charset="-122"/>
                          <a:ea typeface="黑体" panose="02010609060101010101" pitchFamily="49" charset="-122"/>
                        </a:rPr>
                        <a:t>美、英、苏三国首脑在波茨坦会晤</a:t>
                      </a:r>
                      <a:endParaRPr lang="zh-CN" sz="3200">
                        <a:solidFill>
                          <a:srgbClr val="000000"/>
                        </a:solidFill>
                        <a:effectLst/>
                        <a:latin typeface="黑体" panose="02010609060101010101" pitchFamily="49" charset="-122"/>
                        <a:ea typeface="黑体" panose="02010609060101010101" pitchFamily="49" charset="-122"/>
                        <a:cs typeface="Times New Roman" panose="02020603050405020304"/>
                      </a:endParaRPr>
                    </a:p>
                  </a:txBody>
                  <a:tcPr marL="0" marR="0" marT="0" marB="0" anchor="ctr"/>
                </a:tc>
              </a:tr>
              <a:tr h="0">
                <a:tc>
                  <a:txBody>
                    <a:bodyPr vert="horz" wrap="square"/>
                    <a:lstStyle/>
                    <a:p>
                      <a:pPr algn="ctr">
                        <a:lnSpc>
                          <a:spcPct val="130000"/>
                        </a:lnSpc>
                        <a:spcBef>
                          <a:spcPct val="0"/>
                        </a:spcBef>
                        <a:spcAft>
                          <a:spcPct val="0"/>
                        </a:spcAft>
                      </a:pPr>
                      <a:r>
                        <a:rPr lang="zh-CN" sz="3200">
                          <a:effectLst/>
                          <a:latin typeface="黑体" panose="02010609060101010101" pitchFamily="49" charset="-122"/>
                          <a:ea typeface="黑体" panose="02010609060101010101" pitchFamily="49" charset="-122"/>
                        </a:rPr>
                        <a:t>内容</a:t>
                      </a:r>
                      <a:endParaRPr lang="zh-CN" sz="3200">
                        <a:solidFill>
                          <a:srgbClr val="000000"/>
                        </a:solidFill>
                        <a:effectLst/>
                        <a:latin typeface="黑体" panose="02010609060101010101" pitchFamily="49" charset="-122"/>
                        <a:ea typeface="黑体" panose="02010609060101010101" pitchFamily="49" charset="-122"/>
                        <a:cs typeface="Times New Roman" panose="02020603050405020304"/>
                      </a:endParaRPr>
                    </a:p>
                  </a:txBody>
                  <a:tcPr marL="0" marR="0" marT="0" marB="0" anchor="ctr"/>
                </a:tc>
                <a:tc>
                  <a:txBody>
                    <a:bodyPr vert="horz" wrap="square"/>
                    <a:lstStyle/>
                    <a:p>
                      <a:pPr>
                        <a:lnSpc>
                          <a:spcPct val="130000"/>
                        </a:lnSpc>
                        <a:spcBef>
                          <a:spcPct val="0"/>
                        </a:spcBef>
                        <a:spcAft>
                          <a:spcPct val="0"/>
                        </a:spcAft>
                      </a:pPr>
                      <a:r>
                        <a:rPr lang="zh-CN" sz="3200">
                          <a:effectLst/>
                          <a:latin typeface="黑体" panose="02010609060101010101" pitchFamily="49" charset="-122"/>
                          <a:ea typeface="黑体" panose="02010609060101010101" pitchFamily="49" charset="-122"/>
                        </a:rPr>
                        <a:t>重申了雅尔塔会议的精神</a:t>
                      </a:r>
                      <a:r>
                        <a:rPr lang="en-US" sz="3200">
                          <a:effectLst/>
                          <a:latin typeface="黑体" panose="02010609060101010101" pitchFamily="49" charset="-122"/>
                          <a:ea typeface="黑体" panose="02010609060101010101" pitchFamily="49" charset="-122"/>
                        </a:rPr>
                        <a:t>,</a:t>
                      </a:r>
                      <a:r>
                        <a:rPr lang="zh-CN" sz="3200">
                          <a:effectLst/>
                          <a:latin typeface="黑体" panose="02010609060101010101" pitchFamily="49" charset="-122"/>
                          <a:ea typeface="黑体" panose="02010609060101010101" pitchFamily="49" charset="-122"/>
                        </a:rPr>
                        <a:t>并以中、美、英三国的名义发表了敦促日本投降的《</a:t>
                      </a:r>
                      <a:r>
                        <a:rPr lang="zh-CN" sz="3200" u="sng">
                          <a:effectLst/>
                          <a:uFill>
                            <a:solidFill>
                              <a:srgbClr val="000000"/>
                            </a:solidFill>
                          </a:uFill>
                          <a:latin typeface="黑体" panose="02010609060101010101" pitchFamily="49" charset="-122"/>
                          <a:ea typeface="黑体" panose="02010609060101010101" pitchFamily="49" charset="-122"/>
                        </a:rPr>
                        <a:t>　</a:t>
                      </a:r>
                      <a:r>
                        <a:rPr lang="en-US" altLang="zh-CN" sz="3200" u="sng">
                          <a:effectLst/>
                          <a:uFill>
                            <a:solidFill>
                              <a:srgbClr val="000000"/>
                            </a:solidFill>
                          </a:uFill>
                          <a:latin typeface="黑体" panose="02010609060101010101" pitchFamily="49" charset="-122"/>
                          <a:ea typeface="黑体" panose="02010609060101010101" pitchFamily="49" charset="-122"/>
                        </a:rPr>
                        <a:t>         </a:t>
                      </a:r>
                      <a:r>
                        <a:rPr lang="zh-CN" sz="3200" u="sng">
                          <a:effectLst/>
                          <a:uFill>
                            <a:solidFill>
                              <a:srgbClr val="000000"/>
                            </a:solidFill>
                          </a:uFill>
                          <a:latin typeface="黑体" panose="02010609060101010101" pitchFamily="49" charset="-122"/>
                          <a:ea typeface="黑体" panose="02010609060101010101" pitchFamily="49" charset="-122"/>
                        </a:rPr>
                        <a:t>　</a:t>
                      </a:r>
                      <a:r>
                        <a:rPr lang="zh-CN" sz="3200">
                          <a:effectLst/>
                          <a:latin typeface="黑体" panose="02010609060101010101" pitchFamily="49" charset="-122"/>
                          <a:ea typeface="黑体" panose="02010609060101010101" pitchFamily="49" charset="-122"/>
                        </a:rPr>
                        <a:t>》</a:t>
                      </a:r>
                      <a:r>
                        <a:rPr lang="en-US" sz="3200">
                          <a:effectLst/>
                          <a:latin typeface="黑体" panose="02010609060101010101" pitchFamily="49" charset="-122"/>
                          <a:ea typeface="黑体" panose="02010609060101010101" pitchFamily="49" charset="-122"/>
                        </a:rPr>
                        <a:t>,</a:t>
                      </a:r>
                      <a:r>
                        <a:rPr lang="zh-CN" sz="3200">
                          <a:effectLst/>
                          <a:latin typeface="黑体" panose="02010609060101010101" pitchFamily="49" charset="-122"/>
                          <a:ea typeface="黑体" panose="02010609060101010101" pitchFamily="49" charset="-122"/>
                        </a:rPr>
                        <a:t>公告重申《</a:t>
                      </a:r>
                      <a:r>
                        <a:rPr lang="zh-CN" sz="3200" u="sng">
                          <a:effectLst/>
                          <a:uFill>
                            <a:solidFill>
                              <a:srgbClr val="000000"/>
                            </a:solidFill>
                          </a:uFill>
                          <a:latin typeface="黑体" panose="02010609060101010101" pitchFamily="49" charset="-122"/>
                          <a:ea typeface="黑体" panose="02010609060101010101" pitchFamily="49" charset="-122"/>
                        </a:rPr>
                        <a:t>　</a:t>
                      </a:r>
                      <a:r>
                        <a:rPr lang="en-US" altLang="zh-CN" sz="3200" u="sng">
                          <a:effectLst/>
                          <a:uFill>
                            <a:solidFill>
                              <a:srgbClr val="000000"/>
                            </a:solidFill>
                          </a:uFill>
                          <a:latin typeface="黑体" panose="02010609060101010101" pitchFamily="49" charset="-122"/>
                          <a:ea typeface="黑体" panose="02010609060101010101" pitchFamily="49" charset="-122"/>
                        </a:rPr>
                        <a:t>           </a:t>
                      </a:r>
                      <a:r>
                        <a:rPr lang="zh-CN" sz="3200" u="sng">
                          <a:effectLst/>
                          <a:uFill>
                            <a:solidFill>
                              <a:srgbClr val="000000"/>
                            </a:solidFill>
                          </a:uFill>
                          <a:latin typeface="黑体" panose="02010609060101010101" pitchFamily="49" charset="-122"/>
                          <a:ea typeface="黑体" panose="02010609060101010101" pitchFamily="49" charset="-122"/>
                        </a:rPr>
                        <a:t>　</a:t>
                      </a:r>
                      <a:r>
                        <a:rPr lang="zh-CN" sz="3200">
                          <a:effectLst/>
                          <a:latin typeface="黑体" panose="02010609060101010101" pitchFamily="49" charset="-122"/>
                          <a:ea typeface="黑体" panose="02010609060101010101" pitchFamily="49" charset="-122"/>
                        </a:rPr>
                        <a:t>》的条件必须实施</a:t>
                      </a:r>
                      <a:r>
                        <a:rPr lang="en-US" sz="3200">
                          <a:effectLst/>
                          <a:latin typeface="黑体" panose="02010609060101010101" pitchFamily="49" charset="-122"/>
                          <a:ea typeface="黑体" panose="02010609060101010101" pitchFamily="49" charset="-122"/>
                        </a:rPr>
                        <a:t> </a:t>
                      </a:r>
                      <a:endParaRPr lang="zh-CN" sz="3200">
                        <a:solidFill>
                          <a:srgbClr val="000000"/>
                        </a:solidFill>
                        <a:effectLst/>
                        <a:latin typeface="黑体" panose="02010609060101010101" pitchFamily="49" charset="-122"/>
                        <a:ea typeface="黑体" panose="02010609060101010101" pitchFamily="49" charset="-122"/>
                        <a:cs typeface="Times New Roman" panose="02020603050405020304"/>
                      </a:endParaRPr>
                    </a:p>
                  </a:txBody>
                  <a:tcPr marL="66675" marR="66675" marT="0" marB="0" anchor="ctr"/>
                </a:tc>
              </a:tr>
            </a:tbl>
          </a:graphicData>
        </a:graphic>
      </p:graphicFrame>
      <p:sp>
        <p:nvSpPr>
          <p:cNvPr id="5" name="矩形 4" title=""/>
          <p:cNvSpPr/>
          <p:nvPr/>
        </p:nvSpPr>
        <p:spPr>
          <a:xfrm>
            <a:off x="7320136" y="3485437"/>
            <a:ext cx="2244525" cy="663643"/>
          </a:xfrm>
          <a:prstGeom prst="rect">
            <a:avLst/>
          </a:prstGeom>
        </p:spPr>
        <p:txBody>
          <a:bodyPr wrap="none">
            <a:spAutoFit/>
          </a:bodyPr>
          <a:lstStyle>
            <a:defPPr>
              <a:defRPr lang="zh-CN"/>
            </a:defPPr>
            <a:lvl1pPr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1pPr>
            <a:lvl2pPr marL="4572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2pPr>
            <a:lvl3pPr marL="9144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3pPr>
            <a:lvl4pPr marL="13716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4pPr>
            <a:lvl5pPr marL="18288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5pPr>
            <a:lvl6pPr marL="22860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6pPr>
            <a:lvl7pPr marL="27432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7pPr>
            <a:lvl8pPr marL="32004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8pPr>
            <a:lvl9pPr marL="36576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9pPr>
          </a:lstStyle>
          <a:p>
            <a:pPr>
              <a:lnSpc>
                <a:spcPct val="130000"/>
              </a:lnSpc>
            </a:pPr>
            <a:r>
              <a:rPr lang="zh-CN" altLang="zh-CN" sz="3200">
                <a:solidFill>
                  <a:srgbClr val="FF0000"/>
                </a:solidFill>
                <a:uFill>
                  <a:solidFill>
                    <a:srgbClr val="000000"/>
                  </a:solidFill>
                </a:uFill>
                <a:latin typeface="黑体" panose="02010609060101010101" pitchFamily="49" charset="-122"/>
                <a:ea typeface="黑体" panose="02010609060101010101" pitchFamily="49" charset="-122"/>
              </a:rPr>
              <a:t>波茨坦公告</a:t>
            </a:r>
            <a:endParaRPr lang="zh-CN" altLang="en-US" sz="2800">
              <a:solidFill>
                <a:srgbClr val="FF0000"/>
              </a:solidFill>
            </a:endParaRPr>
          </a:p>
        </p:txBody>
      </p:sp>
      <p:sp>
        <p:nvSpPr>
          <p:cNvPr id="6" name="矩形 5" title=""/>
          <p:cNvSpPr/>
          <p:nvPr/>
        </p:nvSpPr>
        <p:spPr>
          <a:xfrm>
            <a:off x="3935760" y="4149080"/>
            <a:ext cx="1832553" cy="663643"/>
          </a:xfrm>
          <a:prstGeom prst="rect">
            <a:avLst/>
          </a:prstGeom>
        </p:spPr>
        <p:txBody>
          <a:bodyPr wrap="none">
            <a:spAutoFit/>
          </a:bodyPr>
          <a:lstStyle>
            <a:defPPr>
              <a:defRPr lang="zh-CN"/>
            </a:defPPr>
            <a:lvl1pPr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1pPr>
            <a:lvl2pPr marL="4572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2pPr>
            <a:lvl3pPr marL="9144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3pPr>
            <a:lvl4pPr marL="13716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4pPr>
            <a:lvl5pPr marL="1828800" algn="l" rtl="0" fontAlgn="base">
              <a:spcBef>
                <a:spcPct val="0"/>
              </a:spcBef>
              <a:spcAft>
                <a:spcPct val="0"/>
              </a:spcAft>
              <a:defRPr sz="2200" b="1" kern="1200">
                <a:solidFill>
                  <a:srgbClr val="000000"/>
                </a:solidFill>
                <a:latin typeface="Times New Roman" panose="02020603050405020304" pitchFamily="18" charset="0"/>
                <a:ea typeface="微软雅黑" panose="020b0503020204020204" pitchFamily="34" charset="-122"/>
                <a:cs typeface="+mn-cs"/>
              </a:defRPr>
            </a:lvl5pPr>
            <a:lvl6pPr marL="22860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6pPr>
            <a:lvl7pPr marL="27432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7pPr>
            <a:lvl8pPr marL="32004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8pPr>
            <a:lvl9pPr marL="3657600" algn="l" defTabSz="914400" rtl="0" eaLnBrk="1" latinLnBrk="0" hangingPunct="1">
              <a:defRPr sz="2200" b="1" kern="1200">
                <a:solidFill>
                  <a:srgbClr val="000000"/>
                </a:solidFill>
                <a:latin typeface="Times New Roman" panose="02020603050405020304" pitchFamily="18" charset="0"/>
                <a:ea typeface="微软雅黑" panose="020b0503020204020204" pitchFamily="34" charset="-122"/>
                <a:cs typeface="+mn-cs"/>
              </a:defRPr>
            </a:lvl9pPr>
          </a:lstStyle>
          <a:p>
            <a:pPr>
              <a:lnSpc>
                <a:spcPct val="130000"/>
              </a:lnSpc>
            </a:pPr>
            <a:r>
              <a:rPr lang="zh-CN" altLang="zh-CN" sz="3200">
                <a:solidFill>
                  <a:srgbClr val="FF0000"/>
                </a:solidFill>
                <a:uFill>
                  <a:solidFill>
                    <a:srgbClr val="000000"/>
                  </a:solidFill>
                </a:uFill>
                <a:latin typeface="黑体" panose="02010609060101010101" pitchFamily="49" charset="-122"/>
                <a:ea typeface="黑体" panose="02010609060101010101" pitchFamily="49" charset="-122"/>
              </a:rPr>
              <a:t>开罗宣言</a:t>
            </a:r>
            <a:endParaRPr lang="zh-CN" altLang="en-US" sz="2800">
              <a:solidFill>
                <a:srgbClr val="FF0000"/>
              </a:solidFil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500" fill="hold"/>
                                        <p:tgtEl>
                                          <p:spTgt spid="6"/>
                                        </p:tgtEl>
                                        <p:attrNameLst>
                                          <p:attrName>ppt_x</p:attrName>
                                        </p:attrNameLst>
                                      </p:cBhvr>
                                      <p:tavLst>
                                        <p:tav tm="0">
                                          <p:val>
                                            <p:strVal val="#ppt_x"/>
                                          </p:val>
                                        </p:tav>
                                        <p:tav tm="100000">
                                          <p:val>
                                            <p:strVal val="#ppt_x"/>
                                          </p:val>
                                        </p:tav>
                                      </p:tavLst>
                                    </p:anim>
                                    <p:anim calcmode="lin" valueType="num">
                                      <p:cBhvr additive="base">
                                        <p:cTn id="8" dur="500" fill="hold"/>
                                        <p:tgtEl>
                                          <p:spTgt spid="6"/>
                                        </p:tgtEl>
                                        <p:attrNameLst>
                                          <p:attrName>ppt_y</p:attrName>
                                        </p:attrNameLst>
                                      </p:cBhvr>
                                      <p:tavLst>
                                        <p:tav tm="0">
                                          <p:val>
                                            <p:strVal val="1+#ppt_h/2"/>
                                          </p:val>
                                        </p:tav>
                                        <p:tav tm="100000">
                                          <p:val>
                                            <p:strVal val="#ppt_y"/>
                                          </p:val>
                                        </p:tav>
                                      </p:tavLst>
                                    </p:anim>
                                  </p:childTnLst>
                                </p:cTn>
                              </p:par>
                              <p:par>
                                <p:cTn id="9" presetID="2" presetClass="entr" presetSubtype="4" dur="500" fill="hold" grpId="0" nodeType="withEffect">
                                  <p:stCondLst>
                                    <p:cond delay="0"/>
                                  </p:stCondLst>
                                  <p:childTnLst>
                                    <p:set>
                                      <p:cBhvr>
                                        <p:cTn id="10" dur="1" fill="hold">
                                          <p:stCondLst>
                                            <p:cond delay="0"/>
                                          </p:stCondLst>
                                        </p:cTn>
                                        <p:tgtEl>
                                          <p:spTgt spid="5"/>
                                        </p:tgtEl>
                                        <p:attrNameLst>
                                          <p:attrName>style.visibility</p:attrName>
                                        </p:attrNameLst>
                                      </p:cBhvr>
                                      <p:to>
                                        <p:strVal val="visible"/>
                                      </p:to>
                                    </p:set>
                                    <p:anim calcmode="lin" valueType="num">
                                      <p:cBhvr additive="base">
                                        <p:cTn id="11" dur="500" fill="hold"/>
                                        <p:tgtEl>
                                          <p:spTgt spid="5"/>
                                        </p:tgtEl>
                                        <p:attrNameLst>
                                          <p:attrName>ppt_x</p:attrName>
                                        </p:attrNameLst>
                                      </p:cBhvr>
                                      <p:tavLst>
                                        <p:tav tm="0">
                                          <p:val>
                                            <p:strVal val="#ppt_x"/>
                                          </p:val>
                                        </p:tav>
                                        <p:tav tm="100000">
                                          <p:val>
                                            <p:strVal val="#ppt_x"/>
                                          </p:val>
                                        </p:tav>
                                      </p:tavLst>
                                    </p:anim>
                                    <p:anim calcmode="lin" valueType="num">
                                      <p:cBhvr additive="base">
                                        <p:cTn id="12"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Lst>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https://d.book118.com/848102003044006025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章">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等线 Light"/>
        <a:ea typeface="等线 Light"/>
        <a:cs typeface="Arial"/>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等线"/>
        <a:ea typeface="等线"/>
        <a:cs typeface="Arial"/>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bodyPr>
        <a:spAutoFit/>
      </a:bodyPr>
      <a:lstStyle>
        <a:defPPr indent="457200">
          <a:lnSpc>
            <a:spcPct val="150000"/>
          </a:lnSpc>
          <a:defRPr sz="2800" b="0" dirty="0" smtClean="0">
            <a:solidFill>
              <a:srgbClr val="FF0000"/>
            </a:solidFill>
            <a:latin typeface="黑体" panose="02010609060101010101" pitchFamily="49" charset="-122"/>
            <a:ea typeface="黑体" panose="02010609060101010101" pitchFamily="49" charset="-122"/>
          </a:defRPr>
        </a:defPPr>
      </a:lstStyle>
    </a:spDef>
    <a:txDef>
      <a:spPr>
        <a:noFill/>
      </a:spPr>
      <a:bodyPr wrap="square" rtlCol="0">
        <a:spAutoFit/>
      </a:bodyPr>
      <a:lstStyle>
        <a:defPPr indent="457200">
          <a:lnSpc>
            <a:spcPct val="150000"/>
          </a:lnSpc>
          <a:defRPr sz="2800" b="0" dirty="0" smtClean="0">
            <a:solidFill>
              <a:srgbClr val="FF0000"/>
            </a:solidFill>
            <a:latin typeface="黑体" panose="02010609060101010101" pitchFamily="49" charset="-122"/>
            <a:ea typeface="黑体" panose="02010609060101010101" pitchFamily="49" charset="-122"/>
          </a:defRPr>
        </a:defPPr>
      </a:lstStyle>
    </a:txDef>
  </a:objectDefaul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33</Paragraphs>
  <Slides>13</Slides>
  <Notes>0</Notes>
  <TotalTime>1</TotalTime>
  <HiddenSlides>0</HiddenSlides>
  <MMClips>0</MMClips>
  <ScaleCrop>0</ScaleCrop>
  <HeadingPairs>
    <vt:vector baseType="variant" size="6">
      <vt:variant>
        <vt:lpstr>Fonts used</vt:lpstr>
      </vt:variant>
      <vt:variant>
        <vt:i4>11</vt:i4>
      </vt:variant>
      <vt:variant>
        <vt:lpstr>Theme</vt:lpstr>
      </vt:variant>
      <vt:variant>
        <vt:i4>1</vt:i4>
      </vt:variant>
      <vt:variant>
        <vt:lpstr>Slide Titles</vt:lpstr>
      </vt:variant>
      <vt:variant>
        <vt:i4>13</vt:i4>
      </vt:variant>
    </vt:vector>
  </HeadingPairs>
  <TitlesOfParts>
    <vt:vector baseType="lpstr" size="25">
      <vt:lpstr>Arial</vt:lpstr>
      <vt:lpstr>Calibri</vt:lpstr>
      <vt:lpstr>等线 Light</vt:lpstr>
      <vt:lpstr>等线</vt:lpstr>
      <vt:lpstr>黑体</vt:lpstr>
      <vt:lpstr>FZHei-B01S</vt:lpstr>
      <vt:lpstr>华文细黑</vt:lpstr>
      <vt:lpstr>字魂70号-灵悦黑体</vt:lpstr>
      <vt:lpstr>Microsoft YaHei Bold</vt:lpstr>
      <vt:lpstr>Times New Roman</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2024-09-01T22:04:08.446</cp:lastPrinted>
  <dcterms:created xsi:type="dcterms:W3CDTF">2024-09-01T14:04:08Z</dcterms:created>
  <dcterms:modified xsi:type="dcterms:W3CDTF">2024-09-01T14:04:10Z</dcterms:modified>
</cp:coreProperties>
</file>