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C87B5-2800-4616-AE9E-92FCA0185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1BDB0-D56C-4D99-80E6-EA974152D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FCE81-A325-4965-AFFE-B2CFD72CF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C75A9-E7BA-46FC-B52A-DA40A444C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F09382-E18A-4CF6-9956-ED7776970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D508C9-F41F-403D-AE26-76AD3AA11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4C430A-71DD-46BA-95DF-5D8934E00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CB3E9-612D-4692-9188-1B73FEBC6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D39A8-4BD4-422A-8903-774749DB9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BAB6B-DE68-4D13-802E-E538AA0E3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9E185-93C5-4255-A971-4E5C80883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02025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环境空气颗粒物检测流程与工作要求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环境空气颗粒物概述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环境空气颗粒物检测流程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环境空气颗粒物检测工作要求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环境空气颗粒物检测中的常见问题及解决方案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环境空气颗粒物检测的未来发展趋势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了解环境空气颗粒物的来源、成分、浓度及其对人体健康和环境的影响。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为环境空气质量的监测、评价、管理和治理提供科学依据和技术支持。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促进环境保护和人类健康的改善，推动可持续发展。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同时，还将探讨环境空气颗粒物检测的发展趋势、挑战和机遇，以及未来可能的研究方向和应用前景。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本次汇报将涵盖环境空气颗粒物检测的基本原理、方法、技术、设备和应用实例。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汇报将重点介绍环境空气颗粒物检测的工作流程、操作规范、质量保证和数据处理等方面的内容。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环境空气颗粒物概述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颗粒物定义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指悬浮在大气中的固体或液体颗粒，其大小一般在0.01-100微米之间。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颗粒物分类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根据颗粒物的空气动力学直径，可将其分为PM10（颗粒物直径≤10微米）、PM2.5（颗粒物直径≤2.5微米）和PM1（颗粒物直径≤1微米）等。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00" r="25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颗粒物的定义与分类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7125" b="17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颗粒物的来源广泛，包括工业排放、交通尾气、建筑施工、生物质燃烧等。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颗粒物对人体健康和环境都有严重影响。长期暴露在颗粒物污染环境中，可导致呼吸系统疾病、心血管疾病等健康问题。同时，颗粒物还会对大气能见度、气候变化等产生负面影响。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颗粒物的来源与危害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保护人体健康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通过颗粒物检测，可以及时了解空气质量状况，为公众提供健康防护建议，减少颗粒物对人体健康的危害。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防治大气污染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颗粒物是大气污染的主要成分之一，通过检测可以掌握其污染程度和来源，为大气污染防治提供科学依据。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颗粒物检测有助于推动环境保护和可持续发展，促进经济社会与环境的协调发展。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颗粒物检测的意义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环境空气颗粒物检测流程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选择具有代表性的地点，如工业区、居民区、交通要道等，避免局部污染源的影响。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采样点设置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采样高度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根据颗粒物在大气中的分布情况，一般设置在呼吸带高度，即1.5-2米左右。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连续采样24小时以上，确保数据的代表性和准确性。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采样点的设置与采样时间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使用颗粒物采样器进行定时、定点采样，大流量采样器和小流量采样器均可使用。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包括颗粒物切割器、滤膜、流量计等，需定期校准和维护，确保采样数据的准确性。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采样方法与采样设备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采样设备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656" r="26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样品保存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采样后的滤膜应妥善保存，避免污染和损坏。一般应存放在干燥、清洁的容器中，并尽快送至实验室进行分析。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样品运输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运输过程中应注意防震、防潮、防晒，确保样品在运输过程中的完整性和稳定性。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样品保存与运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实验室分析与数据处理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采用重量法、β射线法等方法对滤膜上的颗粒物进行定量分析，同时可进行颗粒物成分分析。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对实验数据进行统计和分析，计算颗粒物的质量浓度、数量浓度等指标，并绘制相应的图表和报告。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环境空气颗粒物检测工作要求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https://d.book118.com/848102025044006034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2024-09-12T16:16:16.073</cp:lastPrinted>
  <dcterms:created xsi:type="dcterms:W3CDTF">2024-09-12T08:16:16Z</dcterms:created>
  <dcterms:modified xsi:type="dcterms:W3CDTF">2024-09-12T08:16:18Z</dcterms:modified>
</cp:coreProperties>
</file>