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7A047-8C8D-49EB-8904-98E4A4D8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9B490-145E-4357-9825-0C3ECBDEC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90071-9792-430C-BF1E-AF30FF65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409DC-10E9-4700-92C4-15EF913BC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378D9F-A8D3-4E8E-BD18-7E80E246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B30FA-B531-459D-991C-601EB6BAB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2F903-CF58-4ACF-9ECB-A21BA26F5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C7A841-D251-4938-BA91-B31F6FF72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74DAE-3457-4FD0-A990-270699B38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B4C458-EA8F-4088-A6C5-8C7C20055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03E41-BE1E-441C-A10C-40269B242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2043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《ansys拓扑优化》ppt课件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ANSYS拓扑优化的基本原理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ANSYS拓扑优化的操作流程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8" r="234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拓扑优化是在给定设计空间、载荷和约束条件下，通过求解数学优化问题，确定最优的材料分布方案，以达到结构轻量化、刚度最大化或柔度最小化的目的。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它是一种基于数学算法的优化技术，通过对结构进行迭代计算，不断调整材料分布，以获得最优的设计方案。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实现结构轻量化，提高结构的刚度和稳定性，同时降低制造成本。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在产品设计中，拓扑优化能够有效地减少材料浪费，降低产品重量，提高产品的性能和竞争力。此外，拓扑优化还可以帮助设计师更好地理解结构的力学行为，为创新设计提供新的思路和方法。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拓扑优化的应用领域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航空航天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电子产品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飞机机身、机翼、尾翼等部件的结构优化。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手机、平板电脑等设备的结构优化。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船舶工业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汽车车身、底盘、发动机等部件的轻量化设计。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船体、桅杆等部件的轻量化设计。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手术器械、牙科矫形器的轻量化设计。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ANSYS拓扑优化的基本原理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拓扑优化是一种结构优化技术，通过不断迭代和调整结构的拓扑形式，以达到最优的重量、刚度和稳定性等性能指标。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变密度法通过引入一种可变的材料密度分布，将结构优化问题转化为求解偏微分方程的问题，进而利用有限元方法进行求解。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常用的拓扑优化算法包括均匀化法、密度法、变密度法等，ANSYS软件中主要采用变密度法进行拓扑优化。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拓扑优化算法简介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约束条件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根据实际应用场景和安全要求，设定约束条件，如最大应力、最大变形量、体积减少率等。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初始拓扑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为拓扑优化提供初始的拓扑形式，可以根据经验或初步设计进行设定。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材料属性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选择合适的材料属性，包括弹性模量、泊松比、密度等，以反映实际结构的物理特性。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优化目标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根据设计需求确定优化的目标，如最小化重量、最大化刚度、提高稳定性等。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拓扑优化中的关键参数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拓扑优化结果包括最优的拓扑形式、结构重量、刚度、稳定性等性能指标。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通过分析拓扑优化结果，可以发现结构中存在的不合理区域和薄弱环节，为后续的结构设计和改进提供指导。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在解读拓扑优化结果时，需要注意结果的稳定性和可实现性，以及在实际应用中的可行性和工艺限制等因素。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7746" r="17746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拓扑优化结果的解读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ANSYS拓扑优化的操作流程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明确拓扑优化的目的和设计约束条件，如重量、刚度、稳定性等。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确定分析目标和设计要求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根据实际结构或设计概念，在ANSYS中建立初始有限元模型。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创建初始模型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对模型进行网格划分，以便进行后续的数值分析和优化。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划分网格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https://d.book118.com/848102043037006036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2024-09-15T11:22:57.110</cp:lastPrinted>
  <dcterms:created xsi:type="dcterms:W3CDTF">2024-09-15T03:22:57Z</dcterms:created>
  <dcterms:modified xsi:type="dcterms:W3CDTF">2024-09-15T03:22:58Z</dcterms:modified>
</cp:coreProperties>
</file>