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A07CB-B810-4AA4-8F8D-4AF693E9E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4E12F-DCDE-47BE-86BC-53DCE0EB9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94E94-0501-4584-A0A2-24AA43601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861EA-6E32-4A85-8ADE-61AA33999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C02E17-5DA7-4024-9248-2B812B6C7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9B7000-26B9-49B1-8119-0349064F9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533E2D-626A-4EBC-8482-765AAA4A6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F87B5-0FAC-4A2F-AF80-5C8282AF1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00497-E767-4F52-A327-092AE7722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32942-8E43-49C8-8741-D584A1074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5C5DB-3768-4AE1-8478-54F33C570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02103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垃圾分类的社区管理与服务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社区垃圾分类管理体系建设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居民参与与教育推广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社区服务与支持措施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面临挑战及解决方案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随着城市化进程和人口增长，垃圾产量迅速增加，给环境带来巨大压力。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垃圾产量快速增长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垃圾处理方式落后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公众意识不足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125" b="14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传统的垃圾填埋和焚烧处理方式对环境造成二次污染，不符合可持续发展要求。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居民对垃圾分类的重要性和方法缺乏了解，导致分类效果不佳。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政府出台一系列政策法规，推动垃圾分类和减量化、资源化处理。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国家政策引导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各地政府结合实际情况，制定具体的垃圾分类实施方案和监管措施。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250" r="14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环保组织、志愿者团体等积极参与垃圾分类宣传、指导和监督工作。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环保政策推动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通过有效的社区管理，引导居民正确分类投放垃圾，提高分类准确率。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提高分类效果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将可回收垃圾进行专业处理，实现资源再利用，减少浪费。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减少垃圾对环境的污染，营造整洁、美丽的居住环境。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改善居住环境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社区管理需求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社区垃圾分类管理体系建设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根据垃圾的性质和处理方式，制定明确的分类标准，如可回收物、有害垃圾、湿垃圾和干垃圾等。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明确分类类别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规定各类垃圾的投放方式、时间和地点，以及投放前的预处理要求，如清洗、破碎等。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制定投放规范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通过社区宣传、知识讲座、垃圾分类指导手册等方式，提高居民对垃圾分类的认知和意识。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制定分类标准与规范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在社区内合理布局分类垃圾桶，标明各类垃圾的投放标识，方便居民准确投放。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分类垃圾桶设置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针对有害垃圾、大件垃圾等特殊垃圾，设立专门的收集点或预约上门收集服务。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特殊垃圾收集点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引入智能化技术，如智能垃圾桶、垃圾分类APP等，提高垃圾分类的便捷性和准确性。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智能化收集设施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设立分类收集设施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配备专门的分类运输车辆，确保各类垃圾在运输过程中不混装、不撒漏。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分类运输车辆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在社区附近建设分类中转站，对各类垃圾进行初步处理和分类暂存。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分类中转站建设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根据各类垃圾的处理方式，建设相应的末端处理设施，如焚烧厂、填埋场、回收站等。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末端处理设施建设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建立健全的监管和执法机制，对违反垃圾分类规定的行为进行处罚和纠正，确保垃圾分类工作的有效实施。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加强监管和执法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完善运输和处理体系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居民参与与教育推广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通过社区宣传、教育讲座等形式，向居民普及环保知识，提高居民的环保意识和责任感。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强调垃圾分类对环境保护和资源回收利用的重要性，让居民认识到自身在垃圾分类中的责任和作用。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提高居民环保意识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垃圾分类重要性宣传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环保意识培养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72" r="323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组织专业人员向居民讲解垃圾分类的标准、方法和技巧，使居民掌握正确的垃圾分类知识。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垃圾分类知识普及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开展垃圾分类互动游戏、模拟演练等活动，让居民在轻松愉快的氛围中学习和掌握垃圾分类技能。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互动体验活动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开展宣传教育活动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https://d.book118.com/848102103023006030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2024-09-06T09:11:50.332</cp:lastPrinted>
  <dcterms:created xsi:type="dcterms:W3CDTF">2024-09-06T01:11:50Z</dcterms:created>
  <dcterms:modified xsi:type="dcterms:W3CDTF">2024-09-06T01:11:52Z</dcterms:modified>
</cp:coreProperties>
</file>