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A29BD-6E4B-4FA9-8889-160A5FDD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1B5DC-F8F9-4564-8480-BD87FFCD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B1F17-ECD9-47C4-B5D2-983BE1A6B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A79EF-A88B-444E-A763-77B7893F4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F67BE-033F-427D-9A39-D9C8FAEBA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D88FE-2119-4802-8ABC-D9FFAE6F3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B69CD-0FBB-404D-B65B-B97ECD5C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9223D-6444-4A94-97DE-B8D1B4C0B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D3C7A-5ACA-453C-A305-6E21F4512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EAFCD-3E85-4142-A106-CC52EA57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0E992-4795-4413-AE46-FD5748D0F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213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58.人工智能产业招商企划提案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人工智能产业现状及前景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招商策略制定与实施计划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团队建设与运营管理方案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人工智能产业现状及前景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全球人工智能产业规模持续扩大，中国AI市场增速高于全球平均水平，但在产业整体规模和技术水平方面，美国依然处于领先地位。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中国人工智能企业数量众多，但龙头企业数量相对较少，而美国则拥有如Google、Microsoft、Amazon等具有国际影响力的AI巨头。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中国在人工智能领域的专利申请和授权数量逐年攀升，但在基础理论和算法方面的创新相对较少，而美国则在AI芯片、算法等基础技术领域具有明显优势。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人工智能产业链包括基础层、技术层和应用层三个层次。基础层提供计算能力和数据资源，技术层提供算法模型和开发平台，应用层则将AI技术应用于各个行业和场景。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算力、算法和数据是人工智能的三大核心要素。其中，算力是AI的基础支撑，算法是AI的关键技术，数据则是AI的重要资源。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13" r="17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产业链结构及核心环节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295" r="10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深度学习、机器学习等算法将不断优化，类脑智能、量子计算等前沿技术有望取得突破。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人工智能将在智能制造、智慧城市、智慧医疗等领域实现更广泛应用，推动各行业数字化、智能化转型升级。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AI将与5G、物联网、区块链等新兴技术深度融合，形成更加强大的技术集群效应。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中国政府出台了一系列支持人工智能产业发展的政策措施，包括税收优惠、资金扶持、人才培养等方面。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国家逐步建立完善的人工智能法规和标准体系，加强数据安全和隐私保护等方面的监管。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随着AI技术的广泛应用，伦理道德问题日益凸显。未来需要关注AI技术的伦理道德边界，确保技术发展符合社会伦理和道德标准。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伦理道德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917" r="24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科技创新型企业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专注于人工智能技术研发和应用的企业，包括算法研发、智能硬件制造、云计算等领域。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传统行业转型升级企业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寻求通过人工智能技术提升生产效率、降低成本、优化业务流程的传统行业企业。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政府及公共事业部门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政府各级部门及公共事业单位，如智慧城市、智能交通、智慧医疗等领域的相关部门。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解决方案定制化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客户需要针对其行业特点和业务需求，提供定制化的解决方案，以满足其特定的应用场景和需求。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随着人工智能应用的普及，客户对数据安全和隐私保护的关注度不断提高，需要企业提供完善的数据保护措施。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技术先进性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客户对人工智能技术的先进性有较高要求，关注算法的创新性、成熟度和可应用性。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积极参加国内外的人工智能相关展会和论坛，展示公司的技术实力和产品优势，吸引潜在客户的关注。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行业展会与论坛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与专业媒体合作，发布技术文章、案例分享等，提高品牌知名度，吸引潜在客户的关注。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专业媒体合作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与行业协会合作，共同举办技术研讨会、产业峰会等，深入了解行业趋势和客户需求，挖掘潜在客户。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行业协会合作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潜在客户群体挖掘策略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合作伙伴应具备较强的人工智能技术实力，包括算法研发、数据处理、模型训练等方面的能力。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合作伙伴应具备丰富的行业经验，能够深刻理解客户需求和行业趋势，提供有针对性的解决方案。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行业经验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合作伙伴应具备一定的市场影响力，能够为公司带来品牌提升和市场拓展的机会。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市场影响力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合作伙伴应具备良好的合作意愿和诚信度，能够与公司建立长期稳定的合作关系，共同推动人工智能产业的发展。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合作意愿与诚信度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合作伙伴选择标准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招商策略制定与实施计划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通过专业品牌设计，塑造独特、具有辨识度的人工智能品牌形象，提升品牌知名度和影响力。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挖掘品牌背后的故事和理念，通过多媒体渠道进行传播，增强品牌与目标客户的情感联系。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品牌活动推广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策划线上线下品牌活动，如技术研讨会、产业峰会等，吸引目标客户关注，提升品牌影响力。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利用微博、微信等社交媒体平台，发布行业资讯、技术动态等，吸引潜在客户的关注。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行业展会参展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积极参加国内外知名的人工智能行业展会，展示最新技术成果和解决方案，拓展业务合作机会。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与相关行业协会、专业机构等建立合作关系，共同推广人工智能技术和应用，扩大市场份额。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营销渠道拓展方案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个性化需求了解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深入了解目标客户的需求和痛点，提供个性化的解决方案和技术支持，增强客户黏性。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持续跟进与维护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建立目标客户档案，定期回访和沟通，及时解决客户问题和反馈，提升客户满意度和忠诚度。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目标客户筛选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根据人工智能产业的特点和发展趋势，筛选具有潜力的目标客户群体，如智能制造、智慧城市等领域的企业和政府机构。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重点目标客户跟进措施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https://d.book118.com/848102136054006045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2024-09-25T21:45:32.075</cp:lastPrinted>
  <dcterms:created xsi:type="dcterms:W3CDTF">2024-09-25T13:45:32Z</dcterms:created>
  <dcterms:modified xsi:type="dcterms:W3CDTF">2024-09-25T13:45:34Z</dcterms:modified>
</cp:coreProperties>
</file>