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8EA0BC-344C-4E72-A20D-6C7BE0088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ABB08-9504-4255-9B2F-A4F535B84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36D4B4-D427-45F0-907B-042F63103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32B533-571E-42B0-B884-20A278DAF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7704C6-82D3-48C6-821C-ED87F3380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CBA641-102E-435F-AF08-35DD21405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77F579-739A-452A-9AEF-692929B54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B64A70-D519-4422-AD39-0BD5C1F2C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B4C6E0-D2CE-4C73-8BD5-CBEAD4959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17E545-C3DD-489A-8426-529779B17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DBACD-2978-4B5A-AACB-2BE6CE9A6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0307400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防雷工程资格培训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防雷工程施工技术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防雷工程安全与防护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防雷工程资格认证与培训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防雷工程概述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雷电的形成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雷电的危害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雷电的形成与危害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雷电是大气中的静电放电现象，通常发生在雷暴天气中。当带电云层与地面或建筑物之间形成高电位差时，会产生强烈的电流，形成雷电。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雷电具有极大的破坏力，可以造成人员伤亡、财产损失和环境破坏。雷击可能导致建筑物损坏、电子设备损坏、引发火灾等。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639" b="2363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保护人员安全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保护财产安全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维护正常生产和生活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防雷工程的主要目的是保护人员安全，避免雷击造成的人员伤亡。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通过防雷工程可以减少雷击对建筑物、设备和设施的损坏，从而保护财产安全。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防雷工程可以保障生产和生活设施的正常运行，避免因雷击造成的生产中断和生活不便。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防雷工程的重要性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防雷工程的历史可以追溯到古代，人们通过避雷针等简单设备来防止雷击。随着科技的发展，现代防雷工程已经发展成为一门专业学科。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防雷工程的历史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现代防雷工程已经发展出更加全面和科学的防雷体系，包括建筑物防雷、电子设备防雷、接地系统等多个方面。同时，随着新材料和技术的不断涌现，防雷工程也在不断发展和完善。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防雷工程的发展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防雷工程的历史与发展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防雷工程基础知识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雷电的种类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包括直击雷、感应雷、球形雷等。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雷电的特性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具有高电压、大电流、瞬时性的特点，对建筑物、电子设备和人身安全构成威胁。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雷电的种类与特性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336" b="193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包括避雷针、避雷带、避雷网、电涌保护器等。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避雷针可引导雷电向地面泄放，避雷带和避雷网可减小雷电流的幅值，电涌保护器可限制瞬态过电压和泄放浪涌电流。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防雷设备的种类与功能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防雷设备的功能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防雷设备的种类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根据雷电活动规律、地质、气象、环境条件和防护需求等因素综合考虑，采取适当的防雷措施。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遵循国家相关防雷技术规范和标准，确保防雷工程的可靠性和安全性。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防雷工程的设计原则与标准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防雷工程施工技术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接地系统是防雷工程的重要组成部分，其设计与施工的合理性直接关系到防雷效果。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接地系统的设计应根据建筑物或设施的特点、雷电环境条件等因素进行，选择合适的接地方式、材料和施工技术。在施工过程中，应严格遵守设计要求，确保接地电阻值符合标准，同时注意施工安全。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接地系统设计与施工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防雷设备的安装与调试是确保防雷工程有效性的关键环节。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防雷设计要求，正确选择符合规范的防雷设备，按照规定的要求进行安装，并确保设备与接地系统连接良好。在安装完成后，应对防雷设备进行调试，检查设备的运行状态和防雷效果，及时发现并解决存在的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防雷设备的安装与调试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https://d.book118.com/848103074003006025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2024-09-01T10:00:12.994</cp:lastPrinted>
  <dcterms:created xsi:type="dcterms:W3CDTF">2024-09-01T02:00:13Z</dcterms:created>
  <dcterms:modified xsi:type="dcterms:W3CDTF">2024-09-01T02:00:14Z</dcterms:modified>
</cp:coreProperties>
</file>