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B8F3F-0928-43D0-9802-53D6BF613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3556D-4B8F-4F7C-B427-E403CC607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1F758B-8ED7-4795-8165-94F7889D9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B3402-9C9C-4B1D-AB57-0A43E6B35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48F42B-8170-4350-B89D-724A3F64F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1A2E20-8DB7-4DAC-BE1F-906983D37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3E162E-BECA-40DA-BC06-067539598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4DC1C3-63C0-4436-847B-DA2AC67DA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0BB2E-4CA9-4D24-B4C9-E1BF0D9DE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9FDF6-1E3E-4F7A-85C6-D207E097B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E1138-1406-4E65-9A34-2AADE4BAC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0510407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博浪影片宣传策划方案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效果评估与调整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影片时长：120分钟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类型：剧情、爱情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制作成本：约2000万美元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拍摄地点：中国、美国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影片简介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爱情与人生选择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浪漫、唯美、现实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影片主题与风格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年龄层次：18-40岁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性别比例：男女均可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地域分布：全球范围内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影片受众群体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在电影节、影展等活动中亮相，提高影片在行业内的影响力。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策划线上互动活动，如观众投票、明星访谈等，增加影片曝光度。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制作精美的预告片和海报，通过社交媒体、电影网站和电视广告等渠道发布，吸引观众关注。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提高影片知名度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针对不同观众群体制定不同的宣传策略，如针对年轻观众的社交媒体推广、针对影迷的电影评论和推荐等。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利用明星效应，邀请知名演员、导演和制片人参与宣传活动，提高观众对影片的期待值。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制定定向营销策略，通过数据分析定位目标观众群体，精准推送宣传内容。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吸引目标观众群体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制定优惠促销策略，如早鸟票、团体票等，吸引观众购买。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与影院合作，开展联合营销活动，提高影片在影院的上座率。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制作口碑营销素材，如观众好评、专业影评等，激发观众的购买意愿。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促进票房销售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与主流电视台合作，播放预告片和电影片段，提高影片知名度。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电视媒体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杂志媒体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097" b="150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与各大视频网站、门户网站合作，发布新闻稿、影评和预告片，扩大影片覆盖面。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与电影杂志合作，发布电影海报和专访，增加影片曝光度。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媒体合作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利用微博平台发布电影动态、明星互动和粉丝活动，吸引粉丝关注。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微博推广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通过微信公众号发布电影资讯、预告片和幕后花絮，与粉丝互动。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微信推广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在抖音、快手等短视频平台发布电影相关短视频，提高话题度。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短视频平台推广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https://d.book118.com/848105104073006031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2024-09-08T13:06:29.944</cp:lastPrinted>
  <dcterms:created xsi:type="dcterms:W3CDTF">2024-09-08T05:06:29Z</dcterms:created>
  <dcterms:modified xsi:type="dcterms:W3CDTF">2024-09-08T05:06:31Z</dcterms:modified>
</cp:coreProperties>
</file>