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8A4E7-9D6C-4853-9BDE-4ADE4B5E0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3A476-7514-417A-8F63-2FD0E4CF8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B3288-BE61-4746-B900-ED83D85E5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41F7E4-D3DD-4150-88BA-752E83B68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7D8608-043E-49A7-B0AD-6AD116FC2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F92C3D-1206-4310-8CD7-2FAAFA05E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A5663A-5628-44EC-8598-C3BE4F2FC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36CE55-65F1-4D7D-B057-B08E6323E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8880BC-5411-4BB0-B793-71579D1B7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BE535-FA81-4D07-A3C0-2E67220B8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90A2C-06A0-4C0B-9E9C-F4809B535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0602213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运动改变人生——主题班会课件\n## 1.运动对身体健康的重要性\n### 1.1运动与身体健康的关联\n### 1.2运动对心肺功能的提升\n### 1.3运动对肌肉骨骼的锻炼\n## 2.运动对心理健康的促进作用\n### 2.1运动与心理健康的关联\n### 2.2运动对减轻压力的帮助\n### 2.3运动对提高自信心的影响\n## 3.不同运动项目的选择与建议\n### 3.1有氧运动项目的选择\n### 3.2力量训练运动项目的选择\n### 3.3柔韧性训练运动项目的选择\n## 4.运动计划的制定与执行\n### 4.1如何制定合适的运动计划\n### 4.2运动计划的执行与调整\n### 4.3运动计划的持续性与自我激励\n## 5.运动伤害的预防与处理\n### 5.1运动伤害的预防措施\n### 5.2运动伤害的处理方法\n### 5.3运动伤害的康复与恢复\n## 6.运动与校园生活的结合\n### 6.1如何在校园内开展运动活动\n### 6.2运动与学习、社交的平衡\n### 6.3运动社团与团队建设的意义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5600"/>
              <a:t>运动改变人生——主题班会课件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运动对身体健康的重要性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运动可以提高免疫力</a:t>
                </a:r>
                <a:endParaRPr/>
              </a:p>
            </p:txBody>
          </p:sp>
          <p:sp>
            <p:nvSpPr>
              <p:cNvPr id="22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增强身体对疾病的抵抗力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减少生病的几率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改善睡眠质量</a:t>
                </a:r>
                <a:endParaRPr/>
              </a:p>
            </p:txBody>
          </p:sp>
        </p:grpSp>
        <p:grpSp>
          <p:nvGrpSpPr>
            <p:cNvPr id="22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运动有助于减肥塑形</a:t>
                </a:r>
                <a:endParaRPr/>
              </a:p>
            </p:txBody>
          </p:sp>
          <p:sp>
            <p:nvSpPr>
              <p:cNvPr id="23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消耗多余的热量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增加肌肉量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提高新陈代谢</a:t>
                </a:r>
                <a:endParaRPr/>
              </a:p>
            </p:txBody>
          </p:sp>
        </p:grpSp>
        <p:grpSp>
          <p:nvGrpSpPr>
            <p:cNvPr id="23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运动预防慢性疾病</a:t>
                </a:r>
                <a:endParaRPr/>
              </a:p>
            </p:txBody>
          </p:sp>
          <p:sp>
            <p:nvSpPr>
              <p:cNvPr id="23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降低心血管疾病风险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减少糖尿病发病率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改善骨骼健康</a:t>
                </a:r>
                <a:endParaRPr/>
              </a:p>
            </p:txBody>
          </p:sp>
        </p:grpSp>
      </p:grpSp>
      <p:pic>
        <p:nvPicPr>
          <p:cNvPr id="23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运动与身体健康的关联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1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2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4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44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45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46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增加心肺耐力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提高血液循环效率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降低心脏病发病率</a:t>
                </a:r>
                <a:endParaRPr/>
              </a:p>
            </p:txBody>
          </p:sp>
          <p:sp>
            <p:nvSpPr>
              <p:cNvPr id="247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运动提高心肺功能</a:t>
                </a:r>
                <a:endParaRPr/>
              </a:p>
            </p:txBody>
          </p:sp>
        </p:grpSp>
        <p:grpSp>
          <p:nvGrpSpPr>
            <p:cNvPr id="248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4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运动降低血压</a:t>
                </a:r>
                <a:endParaRPr/>
              </a:p>
            </p:txBody>
          </p:sp>
          <p:sp>
            <p:nvSpPr>
              <p:cNvPr id="25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减少心血管疾病风险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改善血管弹性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降低中风几率</a:t>
                </a:r>
                <a:endParaRPr/>
              </a:p>
            </p:txBody>
          </p:sp>
        </p:grpSp>
        <p:grpSp>
          <p:nvGrpSpPr>
            <p:cNvPr id="251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52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运动改善呼吸功能</a:t>
                </a:r>
                <a:endParaRPr/>
              </a:p>
            </p:txBody>
          </p:sp>
          <p:sp>
            <p:nvSpPr>
              <p:cNvPr id="253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增加肺活量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改善呼吸系统健康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提高运动能力</a:t>
                </a:r>
                <a:endParaRPr/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运动对心肺功能的提升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5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6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7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6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运动增强肌肉力量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提高运动能力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减少运动损伤风险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改善身体姿态</a:t>
                </a:r>
                <a:endParaRPr/>
              </a:p>
            </p:txBody>
          </p:sp>
          <p:sp>
            <p:nvSpPr>
              <p:cNvPr id="26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运动增加骨密度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降低骨折风险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改善关节健康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提高身体协调性</a:t>
                </a:r>
                <a:endParaRPr/>
              </a:p>
            </p:txBody>
          </p:sp>
          <p:sp>
            <p:nvSpPr>
              <p:cNvPr id="26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运动改善肌肉柔韧性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减少运动损伤风险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提高运动表现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改善身体平衡</a:t>
                </a:r>
                <a:endParaRPr/>
              </a:p>
            </p:txBody>
          </p:sp>
          <p:sp>
            <p:nvSpPr>
              <p:cNvPr id="27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运动对肌肉骨骼的锻炼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运动对心理健康的促进作用</a:t>
            </a:r>
            <a:endParaRPr/>
          </a:p>
        </p:txBody>
      </p:sp>
      <p:sp>
        <p:nvSpPr>
          <p:cNvPr id="27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7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8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8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释放内啡肽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改善心情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提高抗压能力</a:t>
                </a:r>
                <a:endParaRPr/>
              </a:p>
            </p:txBody>
          </p:sp>
          <p:sp>
            <p:nvSpPr>
              <p:cNvPr id="2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运动减轻焦虑情绪</a:t>
                </a:r>
                <a:endParaRPr/>
              </a:p>
            </p:txBody>
          </p:sp>
        </p:grpSp>
        <p:grpSp>
          <p:nvGrpSpPr>
            <p:cNvPr id="28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8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增加神经递质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改善睡眠质量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提高生活满意度</a:t>
                </a:r>
                <a:endParaRPr/>
              </a:p>
            </p:txBody>
          </p:sp>
          <p:sp>
            <p:nvSpPr>
              <p:cNvPr id="28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运动改善抑郁症状</a:t>
                </a:r>
                <a:endParaRPr/>
              </a:p>
            </p:txBody>
          </p:sp>
          <p:sp>
            <p:nvSpPr>
              <p:cNvPr id="28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8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改善注意力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提高记忆力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提高思维能力</a:t>
                </a:r>
                <a:endParaRPr/>
              </a:p>
            </p:txBody>
          </p:sp>
          <p:sp>
            <p:nvSpPr>
              <p:cNvPr id="29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运动提高认知能力</a:t>
                </a:r>
                <a:endParaRPr/>
              </a:p>
            </p:txBody>
          </p:sp>
          <p:sp>
            <p:nvSpPr>
              <p:cNvPr id="29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运动与心理健康的关联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9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9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产生愉悦感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减轻疼痛感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提高抗压能力</a:t>
                </a:r>
                <a:endParaRPr/>
              </a:p>
            </p:txBody>
          </p:sp>
          <p:sp>
            <p:nvSpPr>
              <p:cNvPr id="2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运动释放内啡肽</a:t>
                </a:r>
                <a:endParaRPr/>
              </a:p>
            </p:txBody>
          </p:sp>
        </p:grpSp>
        <p:grpSp>
          <p:nvGrpSpPr>
            <p:cNvPr id="29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放松身心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改善记忆力</a:t>
                </a:r>
                <a:endParaRPr/>
              </a:p>
            </p:txBody>
          </p:sp>
          <p:sp>
            <p:nvSpPr>
              <p:cNvPr id="30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运动改善睡眠质量</a:t>
                </a:r>
                <a:endParaRPr/>
              </a:p>
            </p:txBody>
          </p:sp>
        </p:grpSp>
        <p:grpSp>
          <p:nvGrpSpPr>
            <p:cNvPr id="30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0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增强自我价值感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提高抗压能力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改善人际关系</a:t>
                </a:r>
                <a:endParaRPr/>
              </a:p>
            </p:txBody>
          </p:sp>
          <p:sp>
            <p:nvSpPr>
              <p:cNvPr id="30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运动提高自信心</a:t>
                </a:r>
                <a:endParaRPr/>
              </a:p>
            </p:txBody>
          </p:sp>
        </p:grpSp>
      </p:grpSp>
      <p:pic>
        <p:nvPicPr>
          <p:cNvPr id="30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0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运动对减轻压力的帮助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运动提高自我价值感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增强自尊心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提高自我认同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改善人际关系</a:t>
                </a:r>
                <a:endParaRPr/>
              </a:p>
            </p:txBody>
          </p:sp>
          <p:sp>
            <p:nvSpPr>
              <p:cNvPr id="3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运动提高成就感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完成目标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提高自尊心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改善情绪</a:t>
                </a:r>
                <a:endParaRPr/>
              </a:p>
            </p:txBody>
          </p:sp>
          <p:sp>
            <p:nvSpPr>
              <p:cNvPr id="3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运动提高抗压能力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面对挑战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提高自信心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改善生活质量</a:t>
                </a:r>
                <a:endParaRPr/>
              </a:p>
            </p:txBody>
          </p:sp>
          <p:sp>
            <p:nvSpPr>
              <p:cNvPr id="3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运动对提高自信心的影响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不同运动项目的选择与建议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跑步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改善心肺功能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减少体重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提高意志力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游泳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锻炼全身肌肉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改善心肺功能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提高协调性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健身操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改善身体柔韧性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提高心肺功能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减轻压力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有氧运动项目的选择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举重</a:t>
                </a:r>
                <a:endParaRPr/>
              </a:p>
            </p:txBody>
          </p:sp>
          <p:sp>
            <p:nvSpPr>
              <p:cNvPr id="3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增强肌肉力量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提高骨密度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改善身体姿态</a:t>
                </a:r>
                <a:endParaRPr/>
              </a:p>
            </p:txBody>
          </p:sp>
        </p:grpSp>
        <p:grpSp>
          <p:nvGrpSpPr>
            <p:cNvPr id="3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俯卧撑</a:t>
                </a:r>
                <a:endParaRPr/>
              </a:p>
            </p:txBody>
          </p:sp>
          <p:sp>
            <p:nvSpPr>
              <p:cNvPr id="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增强胸部肌肉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提高核心力量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改善身体平衡</a:t>
                </a:r>
                <a:endParaRPr/>
              </a:p>
            </p:txBody>
          </p:sp>
        </p:grpSp>
        <p:grpSp>
          <p:nvGrpSpPr>
            <p:cNvPr id="3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深蹲</a:t>
                </a:r>
                <a:endParaRPr/>
              </a:p>
            </p:txBody>
          </p:sp>
          <p:sp>
            <p:nvSpPr>
              <p:cNvPr id="3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增强腿部肌肉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提高臀部力量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改善身体协调性</a:t>
                </a:r>
                <a:endParaRPr/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力量训练运动项目的选择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柔韧性训练运动项目的选择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4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瑜伽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改善肌肉柔韧性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提高身心平衡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减轻压力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拉伸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改善肌肉柔韧性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减少运动损伤风险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提高运动表现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舞蹈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改善身体协调性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提高肌肉柔韧性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减轻压力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https://d.book118.com/848106022136006042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运动改变人生——主题班会课件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2024-09-22T06:37:40.472</cp:lastPrinted>
  <dcterms:created xsi:type="dcterms:W3CDTF">2024-09-21T22:37:40Z</dcterms:created>
  <dcterms:modified xsi:type="dcterms:W3CDTF">2024-09-21T22:37:42Z</dcterms:modified>
</cp:coreProperties>
</file>