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C4DFB-37A5-492F-BED0-668561D41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32014-83E3-439B-9D3F-1D6E94956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4BF76-8D89-4C18-8466-61EB54691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6B160-29D0-4C88-9966-640D94C04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AF38F7-E6FA-432B-958E-E5A5C5B19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1DB056-EB23-4C88-B53E-44742611D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F83A0A-A0FE-4576-9699-440A3F947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D8E97-9C75-46FD-8F7C-16EAFB1C4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1BDB9-D5B9-45DE-B21E-998E800BE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FDD34-3E42-4F64-8D39-7F3E310CA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1FC4F-9418-4467-A1A5-436928AB3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0613306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矿物加工职业生涯规划与管理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800879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7187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矿物加工行业概述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矿物加工职业生涯规划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矿物加工行业人才管理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矿物加工企业人力资源管理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矿物加工行业发展趋势对职业生涯规划的影响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矿物加工职业生涯规划实践案例分享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矿物加工行业概述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矿物加工行业是国民经济的重要支柱之一，目前正面临着产业结构调整、转型升级的压力。同时，随着环保要求的提高和新能源、新材料等新兴产业的发展，矿物加工行业也面临着新的发展机遇和挑战。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矿物加工行业将朝着更加智能化、绿色化、服务化的方向发展。其中，智能化指的是采用先进的工艺技术和设备，提高生产效率和产品质量；绿色化指的是注重环保和资源循环利用，降低环境污染；服务化指的是提供全方位的服务，包括技术咨询、工程设计、项目运营管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行业现状与发展趋势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矿物加工是国民经济的重要支柱之一，其发展水平直接关系到国民经济的发展速度和水平。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矿物加工在国民经济中扮演着重要的角色，其作用主要体现在以下几个方面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矿物加工是许多产业的基础，如钢铁、有色金属、化工等，其产品是这些产业不可或缺的原材料。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矿物加工行业的发展可以带动相关产业的发展，如物流、贸易等，从而促进经济的快速发展。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矿物加工产品是国家安全的重要保障，如钢铁、有色金属等，这些产品的供应必须得到保障，否则将会对国家的安全造成威胁。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推动经济发展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3. 保障国家安全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提供基础原材料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矿物加工在国民经济中的地位与作用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矿物加工行业面临着诸多挑战，如环保要求提高、能源消耗大、安全生产压力等。同时，随着新兴产业的发展，矿物加工行业也面临着产业结构调整和转型升级的压力。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尽管矿物加工行业面临着诸多挑战，但也存在着许多机遇。随着环保要求的提高和新能源、新材料等新兴产业的发展，矿物加工行业将迎来新的发展机遇。同时，随着技术的不断进步和应用，矿物加工行业也将迎来更加智能化、绿色化、服务化的发展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矿物加工行业的挑战与机遇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矿物加工职业生涯规划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在矿物加工行业，初始职业阶段通常涉及生产、研发、技术支持等基础岗位。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初始职业阶段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随着经验的积累和技能的提升，矿物加工工程师可能晋升为技术主管或部门经理。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专业发展阶段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在管理方向上，矿物加工工程师可能晋升为生产或研发部门的总监，甚至担任公司高层管理职位。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管理晋升阶段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职业发展路径与晋升通道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职业技能要求与能力提升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矿物加工工程师需要掌握矿物加工、机械、电气、自动化等领域的基本理论和技能，能够解决实际生产过程中的技术问题。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在职业发展过程中，矿物加工工程师需要培养领导和管理能力，包括团队管理、项目管理、决策制定等方面的技能。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良好的沟通能力对于在矿物加工行业的职业发展至关重要，工程师需要与同事、上级和下属进行有效沟通。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随着技术的不断进步，矿物加工工程师需要具备创新思维和持续学习的能力，以适应不断变化的市场需求。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转型方向二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转向生产管理：矿物加工工程师转型进入生产管理领域，可以借助其技术知识和项目管理经验，负责生产线的运营和管理。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转型方向一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转向市场营销：矿物加工工程师转型进入市场营销领域，可以利用其技术背景和对行业的了解，为公司的产品推广和销售提供支持。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转型方向三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转向咨询专家：矿物加工工程师转型成为独立的咨询专家，可以利用其丰富的行业经验和专业知识，为客户提供技术咨询和解决方案。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5" r="146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职业转型与跨界发展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矿物加工行业人才管理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矿物加工企业应通过校园招聘、社会招聘、网络招聘等多渠道招募人才，以扩大人才库，满足不同岗位的需求。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制定严格的选拔标准，包括学历、专业背景、技能要求、工作经验等方面，确保选拔出的人才能够胜任矿物加工行业的岗位。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通过面试和心理测评等手段，对候选人进行全面评估，确保选拔出的人才具备较高的综合素质和专业技能。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面试与测评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针对新员工和在职员工，制定不同层次的培养计划，包括专业培训、技能提升培训、管理培训等，以满足不同员工的发展需求。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采取多种培训方式，如线上培训、线下培训、实践操作等，提高员工的参与度和学习效果。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为员工提供职业规划指导，帮助员工明确职业发展方向，提高员工的自我认知和职业规划能力。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人才培养与培训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https://d.book118.com/848106133066006034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2024-09-12T23:24:12.156</cp:lastPrinted>
  <dcterms:created xsi:type="dcterms:W3CDTF">2024-09-12T15:24:12Z</dcterms:created>
  <dcterms:modified xsi:type="dcterms:W3CDTF">2024-09-12T15:24:14Z</dcterms:modified>
</cp:coreProperties>
</file>