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E35F8-152E-4635-B538-70E7880ED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584D8-801B-495F-AF54-A88E42142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53D8D-6D94-408B-BAEE-B3BE8ECA4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4A3C4-D237-4B3D-8E20-06FAB8D1D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5F6D6F-591E-4C56-92D5-85D35E6AC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7BD657-AD10-48CD-A1D1-BDC26BA75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9E64C2-4165-4CF9-9571-A9C8CF0BD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E4B2B-F841-4C98-B2C1-038530D97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FA7B1-F316-45FD-A680-B8940549A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74C4E-37F1-47F2-A97C-4FFEC14EA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300D7-C7EE-4203-A8D8-6CB2E284A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07064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眼科护理查房PPT\n## 1.眼科护理查房的基本概念与重要性\n### 1.1眼科护理查房的目的和意义\n### 1.2眼科护理查房的对象和范围\n### 1.3眼科护理查房在眼科护理工作中的地位\n## 2.眼科护理查房的流程与方法\n### 2.1眼科护理查房的准备工作\n### 2.2眼科护理查房的主要内容\n### 2.3眼科护理查房后的跟进与记录\n## 3.眼科护理查房中的常见问题及解决方案\n### 3.1眼科护理查房中常见的沟通问题及解决方法\n### 3.2眼科护理查房中常见的护理问题及解决方法\n### 3.3眼科护理查房中常见的安全问题及解决方法\n## 4.眼科护理查房的实践案例分析\n### 4.1成功眼科护理查房的案例分析\n### 4.2眼科护理查房中遇到的挑战及应对措施\n### 4.3眼科护理查房的未来发展趋势及展望\n## 5.眼科护理查房与患者教育的结合\n### 5.1眼科护理查房中患者教育的意义\n### 5.2眼科护理查房中患者教育的方法与技巧\n### 5.3眼科护理查房中患者教育的效果评估与反馈\n## 6.眼科护理查房的团队建设与协作\n### 6.1眼科护理查房团队的组成与分工\n### 6.2眼科护理查房团队的建设与培养\n### 6.3眼科护理查房团队的有效协作与沟通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眼科护理查房PPT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眼科护理查房的基本概念与重要性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  <p:sp>
            <p:nvSpPr>
              <p:cNvPr id="22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了解患者病情变化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发现护理问题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</p:grpSp>
        <p:grpSp>
          <p:nvGrpSpPr>
            <p:cNvPr id="22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促进团队协作</a:t>
                </a:r>
                <a:endParaRPr/>
              </a:p>
            </p:txBody>
          </p:sp>
          <p:sp>
            <p:nvSpPr>
              <p:cNvPr id="2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沟通患者信息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分享护理经验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共同解决问题</a:t>
                </a:r>
                <a:endParaRPr/>
              </a:p>
            </p:txBody>
          </p:sp>
        </p:grpSp>
        <p:grpSp>
          <p:nvGrpSpPr>
            <p:cNvPr id="23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教育培训</a:t>
                </a:r>
                <a:endParaRPr/>
              </a:p>
            </p:txBody>
          </p:sp>
          <p:sp>
            <p:nvSpPr>
              <p:cNvPr id="23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提高护士业务能力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了解最新护理知识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提高护理教育水平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眼科护理查房的目的和意义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眼科护理查房的对象和范围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眼科住院患者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眼科门诊患者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眼科手术患者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患者病情评估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团队协作与沟通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核心环节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实施护理措施</a:t>
                </a:r>
                <a:endParaRPr/>
              </a:p>
            </p:txBody>
          </p:sp>
          <p:sp>
            <p:nvSpPr>
              <p:cNvPr id="25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质量保证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减少护理差错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/>
              </a:p>
            </p:txBody>
          </p:sp>
          <p:sp>
            <p:nvSpPr>
              <p:cNvPr id="26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团队建设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促进团队协作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提高护士业务能力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提高护理教育水平</a:t>
                </a:r>
                <a:endParaRPr/>
              </a:p>
            </p:txBody>
          </p:sp>
          <p:sp>
            <p:nvSpPr>
              <p:cNvPr id="26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眼科护理查房在眼科护理工作中的地位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眼科护理查房的流程与方法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了解患者病情</a:t>
                </a:r>
                <a:endParaRPr/>
              </a:p>
            </p:txBody>
          </p:sp>
          <p:sp>
            <p:nvSpPr>
              <p:cNvPr id="2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阅读病历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了解检查结果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了解患者需求</a:t>
                </a:r>
                <a:endParaRPr/>
              </a:p>
            </p:txBody>
          </p:sp>
        </p:grpSp>
        <p:grpSp>
          <p:nvGrpSpPr>
            <p:cNvPr id="27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准备查房工具</a:t>
                </a:r>
                <a:endParaRPr/>
              </a:p>
            </p:txBody>
          </p:sp>
          <p:sp>
            <p:nvSpPr>
              <p:cNvPr id="2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眼压计</a:t>
                </a:r>
                <a:endParaRPr/>
              </a:p>
            </p:txBody>
          </p:sp>
        </p:grpSp>
        <p:grpSp>
          <p:nvGrpSpPr>
            <p:cNvPr id="27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确认查房时间</a:t>
                </a:r>
                <a:endParaRPr/>
              </a:p>
            </p:txBody>
          </p:sp>
          <p:sp>
            <p:nvSpPr>
              <p:cNvPr id="28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避免患者休息时间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避免医生查房时间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合理安排查房时间</a:t>
                </a:r>
                <a:endParaRPr/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眼科护理查房的准备工作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患者病情评估</a:t>
                </a:r>
                <a:endParaRPr/>
              </a:p>
            </p:txBody>
          </p:sp>
          <p:sp>
            <p:nvSpPr>
              <p:cNvPr id="28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眼压检查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眼前节检查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眼底检查</a:t>
                </a:r>
                <a:endParaRPr/>
              </a:p>
            </p:txBody>
          </p:sp>
        </p:grpSp>
        <p:grpSp>
          <p:nvGrpSpPr>
            <p:cNvPr id="28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护理问题识别</a:t>
                </a:r>
                <a:endParaRPr/>
              </a:p>
            </p:txBody>
          </p:sp>
          <p:sp>
            <p:nvSpPr>
              <p:cNvPr id="28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护理效果评估</a:t>
                </a:r>
                <a:endParaRPr/>
              </a:p>
            </p:txBody>
          </p:sp>
        </p:grpSp>
        <p:grpSp>
          <p:nvGrpSpPr>
            <p:cNvPr id="29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团队协作与沟通</a:t>
                </a:r>
                <a:endParaRPr/>
              </a:p>
            </p:txBody>
          </p:sp>
          <p:sp>
            <p:nvSpPr>
              <p:cNvPr id="2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分享护理经验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</p:grpSp>
      </p:grpSp>
      <p:pic>
        <p:nvPicPr>
          <p:cNvPr id="29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眼科护理查房的主要内容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眼科护理查房后的跟进与记录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0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跟进护理措施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及时调整护理措施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记录查房内容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护理病历记录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查房小结记录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不良事件报告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查房效果评估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持续改进护理工作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眼科护理查房中的常见问题及解决方案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沟通不畅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信息传递错误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缺乏有效的沟通技巧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建立良好的沟通氛围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使用清晰、简洁的语言表达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提高沟通技巧和效果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眼科护理查房中常见的沟通问题及解决方法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眼科护理查房中常见的护理问题及解决方法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护理诊断不明确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护理措施不到位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护理效果不佳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解决方法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提高护理诊断能力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定期评估护理效果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护理环境安全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解决方法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加强患者安全教育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优化护理环境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眼科护理查房中常见的安全问题及解决方法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https://d.book118.com/848107064015006037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眼科护理查房PPT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2024-09-16T19:02:49.925</cp:lastPrinted>
  <dcterms:created xsi:type="dcterms:W3CDTF">2024-09-16T11:02:49Z</dcterms:created>
  <dcterms:modified xsi:type="dcterms:W3CDTF">2024-09-16T11:02:51Z</dcterms:modified>
</cp:coreProperties>
</file>