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emf" ContentType="image/x-emf"/>
  <Default Extension="wdp" ContentType="image/vnd.ms-photo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69.xml" ContentType="application/vnd.openxmlformats-officedocument.presentationml.tags+xml"/>
  <Override PartName="/ppt/tags/tag77.xml" ContentType="application/vnd.openxmlformats-officedocument.presentationml.tags+xml"/>
  <Override PartName="/ppt/tags/tag770.xml" ContentType="application/vnd.openxmlformats-officedocument.presentationml.tags+xml"/>
  <Override PartName="/ppt/tags/tag771.xml" ContentType="application/vnd.openxmlformats-officedocument.presentationml.tags+xml"/>
  <Override PartName="/ppt/tags/tag772.xml" ContentType="application/vnd.openxmlformats-officedocument.presentationml.tags+xml"/>
  <Override PartName="/ppt/tags/tag773.xml" ContentType="application/vnd.openxmlformats-officedocument.presentationml.tags+xml"/>
  <Override PartName="/ppt/tags/tag774.xml" ContentType="application/vnd.openxmlformats-officedocument.presentationml.tags+xml"/>
  <Override PartName="/ppt/tags/tag775.xml" ContentType="application/vnd.openxmlformats-officedocument.presentationml.tags+xml"/>
  <Override PartName="/ppt/tags/tag776.xml" ContentType="application/vnd.openxmlformats-officedocument.presentationml.tags+xml"/>
  <Override PartName="/ppt/tags/tag777.xml" ContentType="application/vnd.openxmlformats-officedocument.presentationml.tags+xml"/>
  <Override PartName="/ppt/tags/tag778.xml" ContentType="application/vnd.openxmlformats-officedocument.presentationml.tags+xml"/>
  <Override PartName="/ppt/tags/tag779.xml" ContentType="application/vnd.openxmlformats-officedocument.presentationml.tags+xml"/>
  <Override PartName="/ppt/tags/tag78.xml" ContentType="application/vnd.openxmlformats-officedocument.presentationml.tags+xml"/>
  <Override PartName="/ppt/tags/tag780.xml" ContentType="application/vnd.openxmlformats-officedocument.presentationml.tags+xml"/>
  <Override PartName="/ppt/tags/tag781.xml" ContentType="application/vnd.openxmlformats-officedocument.presentationml.tags+xml"/>
  <Override PartName="/ppt/tags/tag782.xml" ContentType="application/vnd.openxmlformats-officedocument.presentationml.tags+xml"/>
  <Override PartName="/ppt/tags/tag783.xml" ContentType="application/vnd.openxmlformats-officedocument.presentationml.tags+xml"/>
  <Override PartName="/ppt/tags/tag784.xml" ContentType="application/vnd.openxmlformats-officedocument.presentationml.tags+xml"/>
  <Override PartName="/ppt/tags/tag785.xml" ContentType="application/vnd.openxmlformats-officedocument.presentationml.tags+xml"/>
  <Override PartName="/ppt/tags/tag786.xml" ContentType="application/vnd.openxmlformats-officedocument.presentationml.tags+xml"/>
  <Override PartName="/ppt/tags/tag787.xml" ContentType="application/vnd.openxmlformats-officedocument.presentationml.tags+xml"/>
  <Override PartName="/ppt/tags/tag788.xml" ContentType="application/vnd.openxmlformats-officedocument.presentationml.tags+xml"/>
  <Override PartName="/ppt/tags/tag789.xml" ContentType="application/vnd.openxmlformats-officedocument.presentationml.tags+xml"/>
  <Override PartName="/ppt/tags/tag79.xml" ContentType="application/vnd.openxmlformats-officedocument.presentationml.tags+xml"/>
  <Override PartName="/ppt/tags/tag790.xml" ContentType="application/vnd.openxmlformats-officedocument.presentationml.tags+xml"/>
  <Override PartName="/ppt/tags/tag791.xml" ContentType="application/vnd.openxmlformats-officedocument.presentationml.tags+xml"/>
  <Override PartName="/ppt/tags/tag792.xml" ContentType="application/vnd.openxmlformats-officedocument.presentationml.tags+xml"/>
  <Override PartName="/ppt/tags/tag793.xml" ContentType="application/vnd.openxmlformats-officedocument.presentationml.tags+xml"/>
  <Override PartName="/ppt/tags/tag794.xml" ContentType="application/vnd.openxmlformats-officedocument.presentationml.tags+xml"/>
  <Override PartName="/ppt/tags/tag795.xml" ContentType="application/vnd.openxmlformats-officedocument.presentationml.tags+xml"/>
  <Override PartName="/ppt/tags/tag796.xml" ContentType="application/vnd.openxmlformats-officedocument.presentationml.tags+xml"/>
  <Override PartName="/ppt/tags/tag797.xml" ContentType="application/vnd.openxmlformats-officedocument.presentationml.tags+xml"/>
  <Override PartName="/ppt/tags/tag798.xml" ContentType="application/vnd.openxmlformats-officedocument.presentationml.tags+xml"/>
  <Override PartName="/ppt/tags/tag79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00.xml" ContentType="application/vnd.openxmlformats-officedocument.presentationml.tags+xml"/>
  <Override PartName="/ppt/tags/tag801.xml" ContentType="application/vnd.openxmlformats-officedocument.presentationml.tags+xml"/>
  <Override PartName="/ppt/tags/tag802.xml" ContentType="application/vnd.openxmlformats-officedocument.presentationml.tags+xml"/>
  <Override PartName="/ppt/tags/tag803.xml" ContentType="application/vnd.openxmlformats-officedocument.presentationml.tags+xml"/>
  <Override PartName="/ppt/tags/tag804.xml" ContentType="application/vnd.openxmlformats-officedocument.presentationml.tags+xml"/>
  <Override PartName="/ppt/tags/tag805.xml" ContentType="application/vnd.openxmlformats-officedocument.presentationml.tags+xml"/>
  <Override PartName="/ppt/tags/tag806.xml" ContentType="application/vnd.openxmlformats-officedocument.presentationml.tags+xml"/>
  <Override PartName="/ppt/tags/tag807.xml" ContentType="application/vnd.openxmlformats-officedocument.presentationml.tags+xml"/>
  <Override PartName="/ppt/tags/tag808.xml" ContentType="application/vnd.openxmlformats-officedocument.presentationml.tags+xml"/>
  <Override PartName="/ppt/tags/tag809.xml" ContentType="application/vnd.openxmlformats-officedocument.presentationml.tags+xml"/>
  <Override PartName="/ppt/tags/tag81.xml" ContentType="application/vnd.openxmlformats-officedocument.presentationml.tags+xml"/>
  <Override PartName="/ppt/tags/tag810.xml" ContentType="application/vnd.openxmlformats-officedocument.presentationml.tags+xml"/>
  <Override PartName="/ppt/tags/tag811.xml" ContentType="application/vnd.openxmlformats-officedocument.presentationml.tags+xml"/>
  <Override PartName="/ppt/tags/tag812.xml" ContentType="application/vnd.openxmlformats-officedocument.presentationml.tags+xml"/>
  <Override PartName="/ppt/tags/tag813.xml" ContentType="application/vnd.openxmlformats-officedocument.presentationml.tags+xml"/>
  <Override PartName="/ppt/tags/tag814.xml" ContentType="application/vnd.openxmlformats-officedocument.presentationml.tags+xml"/>
  <Override PartName="/ppt/tags/tag815.xml" ContentType="application/vnd.openxmlformats-officedocument.presentationml.tags+xml"/>
  <Override PartName="/ppt/tags/tag816.xml" ContentType="application/vnd.openxmlformats-officedocument.presentationml.tags+xml"/>
  <Override PartName="/ppt/tags/tag817.xml" ContentType="application/vnd.openxmlformats-officedocument.presentationml.tags+xml"/>
  <Override PartName="/ppt/tags/tag818.xml" ContentType="application/vnd.openxmlformats-officedocument.presentationml.tags+xml"/>
  <Override PartName="/ppt/tags/tag819.xml" ContentType="application/vnd.openxmlformats-officedocument.presentationml.tags+xml"/>
  <Override PartName="/ppt/tags/tag82.xml" ContentType="application/vnd.openxmlformats-officedocument.presentationml.tags+xml"/>
  <Override PartName="/ppt/tags/tag820.xml" ContentType="application/vnd.openxmlformats-officedocument.presentationml.tags+xml"/>
  <Override PartName="/ppt/tags/tag821.xml" ContentType="application/vnd.openxmlformats-officedocument.presentationml.tags+xml"/>
  <Override PartName="/ppt/tags/tag822.xml" ContentType="application/vnd.openxmlformats-officedocument.presentationml.tags+xml"/>
  <Override PartName="/ppt/tags/tag823.xml" ContentType="application/vnd.openxmlformats-officedocument.presentationml.tags+xml"/>
  <Override PartName="/ppt/tags/tag824.xml" ContentType="application/vnd.openxmlformats-officedocument.presentationml.tags+xml"/>
  <Override PartName="/ppt/tags/tag825.xml" ContentType="application/vnd.openxmlformats-officedocument.presentationml.tags+xml"/>
  <Override PartName="/ppt/tags/tag826.xml" ContentType="application/vnd.openxmlformats-officedocument.presentationml.tags+xml"/>
  <Override PartName="/ppt/tags/tag827.xml" ContentType="application/vnd.openxmlformats-officedocument.presentationml.tags+xml"/>
  <Override PartName="/ppt/tags/tag828.xml" ContentType="application/vnd.openxmlformats-officedocument.presentationml.tags+xml"/>
  <Override PartName="/ppt/tags/tag829.xml" ContentType="application/vnd.openxmlformats-officedocument.presentationml.tags+xml"/>
  <Override PartName="/ppt/tags/tag83.xml" ContentType="application/vnd.openxmlformats-officedocument.presentationml.tags+xml"/>
  <Override PartName="/ppt/tags/tag830.xml" ContentType="application/vnd.openxmlformats-officedocument.presentationml.tags+xml"/>
  <Override PartName="/ppt/tags/tag831.xml" ContentType="application/vnd.openxmlformats-officedocument.presentationml.tags+xml"/>
  <Override PartName="/ppt/tags/tag832.xml" ContentType="application/vnd.openxmlformats-officedocument.presentationml.tags+xml"/>
  <Override PartName="/ppt/tags/tag833.xml" ContentType="application/vnd.openxmlformats-officedocument.presentationml.tags+xml"/>
  <Override PartName="/ppt/tags/tag834.xml" ContentType="application/vnd.openxmlformats-officedocument.presentationml.tags+xml"/>
  <Override PartName="/ppt/tags/tag835.xml" ContentType="application/vnd.openxmlformats-officedocument.presentationml.tags+xml"/>
  <Override PartName="/ppt/tags/tag836.xml" ContentType="application/vnd.openxmlformats-officedocument.presentationml.tags+xml"/>
  <Override PartName="/ppt/tags/tag837.xml" ContentType="application/vnd.openxmlformats-officedocument.presentationml.tags+xml"/>
  <Override PartName="/ppt/tags/tag838.xml" ContentType="application/vnd.openxmlformats-officedocument.presentationml.tags+xml"/>
  <Override PartName="/ppt/tags/tag839.xml" ContentType="application/vnd.openxmlformats-officedocument.presentationml.tags+xml"/>
  <Override PartName="/ppt/tags/tag84.xml" ContentType="application/vnd.openxmlformats-officedocument.presentationml.tags+xml"/>
  <Override PartName="/ppt/tags/tag840.xml" ContentType="application/vnd.openxmlformats-officedocument.presentationml.tags+xml"/>
  <Override PartName="/ppt/tags/tag841.xml" ContentType="application/vnd.openxmlformats-officedocument.presentationml.tags+xml"/>
  <Override PartName="/ppt/tags/tag842.xml" ContentType="application/vnd.openxmlformats-officedocument.presentationml.tags+xml"/>
  <Override PartName="/ppt/tags/tag843.xml" ContentType="application/vnd.openxmlformats-officedocument.presentationml.tags+xml"/>
  <Override PartName="/ppt/tags/tag844.xml" ContentType="application/vnd.openxmlformats-officedocument.presentationml.tags+xml"/>
  <Override PartName="/ppt/tags/tag845.xml" ContentType="application/vnd.openxmlformats-officedocument.presentationml.tags+xml"/>
  <Override PartName="/ppt/tags/tag846.xml" ContentType="application/vnd.openxmlformats-officedocument.presentationml.tags+xml"/>
  <Override PartName="/ppt/tags/tag847.xml" ContentType="application/vnd.openxmlformats-officedocument.presentationml.tags+xml"/>
  <Override PartName="/ppt/tags/tag848.xml" ContentType="application/vnd.openxmlformats-officedocument.presentationml.tags+xml"/>
  <Override PartName="/ppt/tags/tag849.xml" ContentType="application/vnd.openxmlformats-officedocument.presentationml.tags+xml"/>
  <Override PartName="/ppt/tags/tag85.xml" ContentType="application/vnd.openxmlformats-officedocument.presentationml.tags+xml"/>
  <Override PartName="/ppt/tags/tag850.xml" ContentType="application/vnd.openxmlformats-officedocument.presentationml.tags+xml"/>
  <Override PartName="/ppt/tags/tag851.xml" ContentType="application/vnd.openxmlformats-officedocument.presentationml.tags+xml"/>
  <Override PartName="/ppt/tags/tag852.xml" ContentType="application/vnd.openxmlformats-officedocument.presentationml.tags+xml"/>
  <Override PartName="/ppt/tags/tag853.xml" ContentType="application/vnd.openxmlformats-officedocument.presentationml.tags+xml"/>
  <Override PartName="/ppt/tags/tag854.xml" ContentType="application/vnd.openxmlformats-officedocument.presentationml.tags+xml"/>
  <Override PartName="/ppt/tags/tag855.xml" ContentType="application/vnd.openxmlformats-officedocument.presentationml.tags+xml"/>
  <Override PartName="/ppt/tags/tag856.xml" ContentType="application/vnd.openxmlformats-officedocument.presentationml.tags+xml"/>
  <Override PartName="/ppt/tags/tag857.xml" ContentType="application/vnd.openxmlformats-officedocument.presentationml.tags+xml"/>
  <Override PartName="/ppt/tags/tag858.xml" ContentType="application/vnd.openxmlformats-officedocument.presentationml.tags+xml"/>
  <Override PartName="/ppt/tags/tag859.xml" ContentType="application/vnd.openxmlformats-officedocument.presentationml.tags+xml"/>
  <Override PartName="/ppt/tags/tag86.xml" ContentType="application/vnd.openxmlformats-officedocument.presentationml.tags+xml"/>
  <Override PartName="/ppt/tags/tag860.xml" ContentType="application/vnd.openxmlformats-officedocument.presentationml.tags+xml"/>
  <Override PartName="/ppt/tags/tag861.xml" ContentType="application/vnd.openxmlformats-officedocument.presentationml.tags+xml"/>
  <Override PartName="/ppt/tags/tag862.xml" ContentType="application/vnd.openxmlformats-officedocument.presentationml.tags+xml"/>
  <Override PartName="/ppt/tags/tag863.xml" ContentType="application/vnd.openxmlformats-officedocument.presentationml.tags+xml"/>
  <Override PartName="/ppt/tags/tag864.xml" ContentType="application/vnd.openxmlformats-officedocument.presentationml.tags+xml"/>
  <Override PartName="/ppt/tags/tag865.xml" ContentType="application/vnd.openxmlformats-officedocument.presentationml.tags+xml"/>
  <Override PartName="/ppt/tags/tag866.xml" ContentType="application/vnd.openxmlformats-officedocument.presentationml.tags+xml"/>
  <Override PartName="/ppt/tags/tag867.xml" ContentType="application/vnd.openxmlformats-officedocument.presentationml.tags+xml"/>
  <Override PartName="/ppt/tags/tag868.xml" ContentType="application/vnd.openxmlformats-officedocument.presentationml.tags+xml"/>
  <Override PartName="/ppt/tags/tag869.xml" ContentType="application/vnd.openxmlformats-officedocument.presentationml.tags+xml"/>
  <Override PartName="/ppt/tags/tag87.xml" ContentType="application/vnd.openxmlformats-officedocument.presentationml.tags+xml"/>
  <Override PartName="/ppt/tags/tag870.xml" ContentType="application/vnd.openxmlformats-officedocument.presentationml.tags+xml"/>
  <Override PartName="/ppt/tags/tag871.xml" ContentType="application/vnd.openxmlformats-officedocument.presentationml.tags+xml"/>
  <Override PartName="/ppt/tags/tag872.xml" ContentType="application/vnd.openxmlformats-officedocument.presentationml.tags+xml"/>
  <Override PartName="/ppt/tags/tag873.xml" ContentType="application/vnd.openxmlformats-officedocument.presentationml.tags+xml"/>
  <Override PartName="/ppt/tags/tag874.xml" ContentType="application/vnd.openxmlformats-officedocument.presentationml.tags+xml"/>
  <Override PartName="/ppt/tags/tag875.xml" ContentType="application/vnd.openxmlformats-officedocument.presentationml.tags+xml"/>
  <Override PartName="/ppt/tags/tag876.xml" ContentType="application/vnd.openxmlformats-officedocument.presentationml.tags+xml"/>
  <Override PartName="/ppt/tags/tag877.xml" ContentType="application/vnd.openxmlformats-officedocument.presentationml.tags+xml"/>
  <Override PartName="/ppt/tags/tag878.xml" ContentType="application/vnd.openxmlformats-officedocument.presentationml.tags+xml"/>
  <Override PartName="/ppt/tags/tag879.xml" ContentType="application/vnd.openxmlformats-officedocument.presentationml.tags+xml"/>
  <Override PartName="/ppt/tags/tag88.xml" ContentType="application/vnd.openxmlformats-officedocument.presentationml.tags+xml"/>
  <Override PartName="/ppt/tags/tag880.xml" ContentType="application/vnd.openxmlformats-officedocument.presentationml.tags+xml"/>
  <Override PartName="/ppt/tags/tag881.xml" ContentType="application/vnd.openxmlformats-officedocument.presentationml.tags+xml"/>
  <Override PartName="/ppt/tags/tag882.xml" ContentType="application/vnd.openxmlformats-officedocument.presentationml.tags+xml"/>
  <Override PartName="/ppt/tags/tag883.xml" ContentType="application/vnd.openxmlformats-officedocument.presentationml.tags+xml"/>
  <Override PartName="/ppt/tags/tag884.xml" ContentType="application/vnd.openxmlformats-officedocument.presentationml.tags+xml"/>
  <Override PartName="/ppt/tags/tag885.xml" ContentType="application/vnd.openxmlformats-officedocument.presentationml.tags+xml"/>
  <Override PartName="/ppt/tags/tag886.xml" ContentType="application/vnd.openxmlformats-officedocument.presentationml.tags+xml"/>
  <Override PartName="/ppt/tags/tag887.xml" ContentType="application/vnd.openxmlformats-officedocument.presentationml.tags+xml"/>
  <Override PartName="/ppt/tags/tag888.xml" ContentType="application/vnd.openxmlformats-officedocument.presentationml.tags+xml"/>
  <Override PartName="/ppt/tags/tag889.xml" ContentType="application/vnd.openxmlformats-officedocument.presentationml.tags+xml"/>
  <Override PartName="/ppt/tags/tag89.xml" ContentType="application/vnd.openxmlformats-officedocument.presentationml.tags+xml"/>
  <Override PartName="/ppt/tags/tag890.xml" ContentType="application/vnd.openxmlformats-officedocument.presentationml.tags+xml"/>
  <Override PartName="/ppt/tags/tag891.xml" ContentType="application/vnd.openxmlformats-officedocument.presentationml.tags+xml"/>
  <Override PartName="/ppt/tags/tag892.xml" ContentType="application/vnd.openxmlformats-officedocument.presentationml.tags+xml"/>
  <Override PartName="/ppt/tags/tag893.xml" ContentType="application/vnd.openxmlformats-officedocument.presentationml.tags+xml"/>
  <Override PartName="/ppt/tags/tag894.xml" ContentType="application/vnd.openxmlformats-officedocument.presentationml.tags+xml"/>
  <Override PartName="/ppt/tags/tag895.xml" ContentType="application/vnd.openxmlformats-officedocument.presentationml.tags+xml"/>
  <Override PartName="/ppt/tags/tag896.xml" ContentType="application/vnd.openxmlformats-officedocument.presentationml.tags+xml"/>
  <Override PartName="/ppt/tags/tag897.xml" ContentType="application/vnd.openxmlformats-officedocument.presentationml.tags+xml"/>
  <Override PartName="/ppt/tags/tag898.xml" ContentType="application/vnd.openxmlformats-officedocument.presentationml.tags+xml"/>
  <Override PartName="/ppt/tags/tag89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00.xml" ContentType="application/vnd.openxmlformats-officedocument.presentationml.tags+xml"/>
  <Override PartName="/ppt/tags/tag901.xml" ContentType="application/vnd.openxmlformats-officedocument.presentationml.tags+xml"/>
  <Override PartName="/ppt/tags/tag902.xml" ContentType="application/vnd.openxmlformats-officedocument.presentationml.tags+xml"/>
  <Override PartName="/ppt/tags/tag903.xml" ContentType="application/vnd.openxmlformats-officedocument.presentationml.tags+xml"/>
  <Override PartName="/ppt/tags/tag904.xml" ContentType="application/vnd.openxmlformats-officedocument.presentationml.tags+xml"/>
  <Override PartName="/ppt/tags/tag905.xml" ContentType="application/vnd.openxmlformats-officedocument.presentationml.tags+xml"/>
  <Override PartName="/ppt/tags/tag906.xml" ContentType="application/vnd.openxmlformats-officedocument.presentationml.tags+xml"/>
  <Override PartName="/ppt/tags/tag907.xml" ContentType="application/vnd.openxmlformats-officedocument.presentationml.tags+xml"/>
  <Override PartName="/ppt/tags/tag908.xml" ContentType="application/vnd.openxmlformats-officedocument.presentationml.tags+xml"/>
  <Override PartName="/ppt/tags/tag909.xml" ContentType="application/vnd.openxmlformats-officedocument.presentationml.tags+xml"/>
  <Override PartName="/ppt/tags/tag91.xml" ContentType="application/vnd.openxmlformats-officedocument.presentationml.tags+xml"/>
  <Override PartName="/ppt/tags/tag910.xml" ContentType="application/vnd.openxmlformats-officedocument.presentationml.tags+xml"/>
  <Override PartName="/ppt/tags/tag911.xml" ContentType="application/vnd.openxmlformats-officedocument.presentationml.tags+xml"/>
  <Override PartName="/ppt/tags/tag912.xml" ContentType="application/vnd.openxmlformats-officedocument.presentationml.tags+xml"/>
  <Override PartName="/ppt/tags/tag913.xml" ContentType="application/vnd.openxmlformats-officedocument.presentationml.tags+xml"/>
  <Override PartName="/ppt/tags/tag914.xml" ContentType="application/vnd.openxmlformats-officedocument.presentationml.tags+xml"/>
  <Override PartName="/ppt/tags/tag915.xml" ContentType="application/vnd.openxmlformats-officedocument.presentationml.tags+xml"/>
  <Override PartName="/ppt/tags/tag916.xml" ContentType="application/vnd.openxmlformats-officedocument.presentationml.tags+xml"/>
  <Override PartName="/ppt/tags/tag917.xml" ContentType="application/vnd.openxmlformats-officedocument.presentationml.tags+xml"/>
  <Override PartName="/ppt/tags/tag918.xml" ContentType="application/vnd.openxmlformats-officedocument.presentationml.tags+xml"/>
  <Override PartName="/ppt/tags/tag919.xml" ContentType="application/vnd.openxmlformats-officedocument.presentationml.tags+xml"/>
  <Override PartName="/ppt/tags/tag92.xml" ContentType="application/vnd.openxmlformats-officedocument.presentationml.tags+xml"/>
  <Override PartName="/ppt/tags/tag920.xml" ContentType="application/vnd.openxmlformats-officedocument.presentationml.tags+xml"/>
  <Override PartName="/ppt/tags/tag921.xml" ContentType="application/vnd.openxmlformats-officedocument.presentationml.tags+xml"/>
  <Override PartName="/ppt/tags/tag922.xml" ContentType="application/vnd.openxmlformats-officedocument.presentationml.tags+xml"/>
  <Override PartName="/ppt/tags/tag923.xml" ContentType="application/vnd.openxmlformats-officedocument.presentationml.tags+xml"/>
  <Override PartName="/ppt/tags/tag924.xml" ContentType="application/vnd.openxmlformats-officedocument.presentationml.tags+xml"/>
  <Override PartName="/ppt/tags/tag925.xml" ContentType="application/vnd.openxmlformats-officedocument.presentationml.tags+xml"/>
  <Override PartName="/ppt/tags/tag926.xml" ContentType="application/vnd.openxmlformats-officedocument.presentationml.tags+xml"/>
  <Override PartName="/ppt/tags/tag927.xml" ContentType="application/vnd.openxmlformats-officedocument.presentationml.tags+xml"/>
  <Override PartName="/ppt/tags/tag928.xml" ContentType="application/vnd.openxmlformats-officedocument.presentationml.tags+xml"/>
  <Override PartName="/ppt/tags/tag929.xml" ContentType="application/vnd.openxmlformats-officedocument.presentationml.tags+xml"/>
  <Override PartName="/ppt/tags/tag93.xml" ContentType="application/vnd.openxmlformats-officedocument.presentationml.tags+xml"/>
  <Override PartName="/ppt/tags/tag930.xml" ContentType="application/vnd.openxmlformats-officedocument.presentationml.tags+xml"/>
  <Override PartName="/ppt/tags/tag931.xml" ContentType="application/vnd.openxmlformats-officedocument.presentationml.tags+xml"/>
  <Override PartName="/ppt/tags/tag932.xml" ContentType="application/vnd.openxmlformats-officedocument.presentationml.tags+xml"/>
  <Override PartName="/ppt/tags/tag933.xml" ContentType="application/vnd.openxmlformats-officedocument.presentationml.tags+xml"/>
  <Override PartName="/ppt/tags/tag934.xml" ContentType="application/vnd.openxmlformats-officedocument.presentationml.tags+xml"/>
  <Override PartName="/ppt/tags/tag935.xml" ContentType="application/vnd.openxmlformats-officedocument.presentationml.tags+xml"/>
  <Override PartName="/ppt/tags/tag936.xml" ContentType="application/vnd.openxmlformats-officedocument.presentationml.tags+xml"/>
  <Override PartName="/ppt/tags/tag937.xml" ContentType="application/vnd.openxmlformats-officedocument.presentationml.tags+xml"/>
  <Override PartName="/ppt/tags/tag938.xml" ContentType="application/vnd.openxmlformats-officedocument.presentationml.tags+xml"/>
  <Override PartName="/ppt/tags/tag939.xml" ContentType="application/vnd.openxmlformats-officedocument.presentationml.tags+xml"/>
  <Override PartName="/ppt/tags/tag94.xml" ContentType="application/vnd.openxmlformats-officedocument.presentationml.tags+xml"/>
  <Override PartName="/ppt/tags/tag940.xml" ContentType="application/vnd.openxmlformats-officedocument.presentationml.tags+xml"/>
  <Override PartName="/ppt/tags/tag941.xml" ContentType="application/vnd.openxmlformats-officedocument.presentationml.tags+xml"/>
  <Override PartName="/ppt/tags/tag942.xml" ContentType="application/vnd.openxmlformats-officedocument.presentationml.tags+xml"/>
  <Override PartName="/ppt/tags/tag943.xml" ContentType="application/vnd.openxmlformats-officedocument.presentationml.tags+xml"/>
  <Override PartName="/ppt/tags/tag944.xml" ContentType="application/vnd.openxmlformats-officedocument.presentationml.tags+xml"/>
  <Override PartName="/ppt/tags/tag945.xml" ContentType="application/vnd.openxmlformats-officedocument.presentationml.tags+xml"/>
  <Override PartName="/ppt/tags/tag946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theme/theme6.xml" ContentType="application/vnd.openxmlformats-officedocument.theme+xml"/>
  <Override PartName="/ppt/theme/themeOverride1.xml" ContentType="application/vnd.openxmlformats-officedocument.themeOverrid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4" r:id="rId2"/>
    <p:sldMasterId id="2147483684" r:id="rId3"/>
    <p:sldMasterId id="2147483710" r:id="rId4"/>
    <p:sldMasterId id="2147483722" r:id="rId5"/>
  </p:sldMasterIdLst>
  <p:notesMasterIdLst>
    <p:notesMasterId r:id="rId6"/>
  </p:notesMasterIdLst>
  <p:sldIdLst>
    <p:sldId id="259" r:id="rId7"/>
    <p:sldId id="262" r:id="rId8"/>
    <p:sldId id="265" r:id="rId9"/>
    <p:sldId id="268" r:id="rId10"/>
    <p:sldId id="271" r:id="rId11"/>
    <p:sldId id="274" r:id="rId12"/>
    <p:sldId id="277" r:id="rId13"/>
    <p:sldId id="280" r:id="rId14"/>
    <p:sldId id="283" r:id="rId15"/>
    <p:sldId id="286" r:id="rId16"/>
    <p:sldId id="289" r:id="rId17"/>
    <p:sldId id="291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4.xml" /><Relationship Id="rId11" Type="http://schemas.openxmlformats.org/officeDocument/2006/relationships/slide" Target="slides/slide5.xml" /><Relationship Id="rId12" Type="http://schemas.openxmlformats.org/officeDocument/2006/relationships/slide" Target="slides/slide6.xml" /><Relationship Id="rId13" Type="http://schemas.openxmlformats.org/officeDocument/2006/relationships/slide" Target="slides/slide7.xml" /><Relationship Id="rId14" Type="http://schemas.openxmlformats.org/officeDocument/2006/relationships/slide" Target="slides/slide8.xml" /><Relationship Id="rId15" Type="http://schemas.openxmlformats.org/officeDocument/2006/relationships/slide" Target="slides/slide9.xml" /><Relationship Id="rId16" Type="http://schemas.openxmlformats.org/officeDocument/2006/relationships/slide" Target="slides/slide10.xml" /><Relationship Id="rId17" Type="http://schemas.openxmlformats.org/officeDocument/2006/relationships/slide" Target="slides/slide11.xml" /><Relationship Id="rId18" Type="http://schemas.openxmlformats.org/officeDocument/2006/relationships/slide" Target="slides/slide12.xml" /><Relationship Id="rId19" Type="http://schemas.openxmlformats.org/officeDocument/2006/relationships/tags" Target="tags/tag946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slideMaster" Target="slideMasters/slideMaster4.xml" /><Relationship Id="rId5" Type="http://schemas.openxmlformats.org/officeDocument/2006/relationships/slideMaster" Target="slideMasters/slideMaster5.xml" /><Relationship Id="rId6" Type="http://schemas.openxmlformats.org/officeDocument/2006/relationships/notesMaster" Target="notesMasters/notesMaster1.xml" /><Relationship Id="rId7" Type="http://schemas.openxmlformats.org/officeDocument/2006/relationships/slide" Target="slides/slide1.xml" /><Relationship Id="rId8" Type="http://schemas.openxmlformats.org/officeDocument/2006/relationships/slide" Target="slides/slide2.xml" /><Relationship Id="rId9" Type="http://schemas.openxmlformats.org/officeDocument/2006/relationships/slide" Target="slides/slide3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9.xml" /><Relationship Id="rId2" Type="http://schemas.openxmlformats.org/officeDocument/2006/relationships/tags" Target="../tags/tag780.xml" /><Relationship Id="rId3" Type="http://schemas.openxmlformats.org/officeDocument/2006/relationships/tags" Target="../tags/tag781.xml" /><Relationship Id="rId4" Type="http://schemas.openxmlformats.org/officeDocument/2006/relationships/tags" Target="../tags/tag782.xml" /><Relationship Id="rId5" Type="http://schemas.openxmlformats.org/officeDocument/2006/relationships/tags" Target="../tags/tag783.xml" /><Relationship Id="rId6" Type="http://schemas.openxmlformats.org/officeDocument/2006/relationships/tags" Target="../tags/tag784.xml" /><Relationship Id="rId7" Type="http://schemas.openxmlformats.org/officeDocument/2006/relationships/tags" Target="../tags/tag785.xml" /><Relationship Id="rId8" Type="http://schemas.openxmlformats.org/officeDocument/2006/relationships/theme" Target="../theme/theme6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  <p:custDataLst>
              <p:tags r:id="rId2"/>
            </p:custDataLst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  <p:custDataLst>
              <p:tags r:id="rId3"/>
            </p:custDataLst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793.xml" /><Relationship Id="rId4" Type="http://schemas.openxmlformats.org/officeDocument/2006/relationships/tags" Target="../tags/tag794.xml" /><Relationship Id="rId5" Type="http://schemas.openxmlformats.org/officeDocument/2006/relationships/tags" Target="../tags/tag795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843.xml" /><Relationship Id="rId4" Type="http://schemas.openxmlformats.org/officeDocument/2006/relationships/tags" Target="../tags/tag844.xml" /><Relationship Id="rId5" Type="http://schemas.openxmlformats.org/officeDocument/2006/relationships/tags" Target="../tags/tag845.xml" /><Relationship Id="rId6" Type="http://schemas.openxmlformats.org/officeDocument/2006/relationships/tags" Target="../tags/tag846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880.xml" /><Relationship Id="rId4" Type="http://schemas.openxmlformats.org/officeDocument/2006/relationships/tags" Target="../tags/tag881.xml" /><Relationship Id="rId5" Type="http://schemas.openxmlformats.org/officeDocument/2006/relationships/tags" Target="../tags/tag882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1048623" name="幻灯片图像占位符 1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/>
      </p:sp>
      <p:sp>
        <p:nvSpPr>
          <p:cNvPr id="1048624" name="文本占位符 2"/>
          <p:cNvSpPr txBox="1">
            <a:spLocks noGrp="1"/>
          </p:cNvSpPr>
          <p:nvPr>
            <p:ph type="body" idx="3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>
          <a:xfrm>
            <a:off x="242888" y="1431925"/>
            <a:ext cx="6872287" cy="3865563"/>
          </a:xfrm>
        </p:spPr>
      </p:sp>
      <p:sp>
        <p:nvSpPr>
          <p:cNvPr id="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48130" name="幻灯片图像占位符 1"/>
          <p:cNvSpPr>
            <a:spLocks noGrp="1" noRot="1" noChangeAspect="1" noChangeArrowheads="1" noTextEdit="1"/>
          </p:cNvSpPr>
          <p:nvPr>
            <p:ph type="sldImg" idx="2"/>
            <p:custDataLst>
              <p:tags r:id="rId4"/>
            </p:custDataLst>
          </p:nvPr>
        </p:nvSpPr>
        <p:spPr/>
      </p:sp>
      <p:sp>
        <p:nvSpPr>
          <p:cNvPr id="48131" name="文本占位符 2"/>
          <p:cNvSpPr txBox="1">
            <a:spLocks noGrp="1" noChangeArrowheads="1"/>
          </p:cNvSpPr>
          <p:nvPr>
            <p:ph type="body" idx="3"/>
            <p:custDataLst>
              <p:tags r:id="rId5"/>
            </p:custDataLst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10" Type="http://schemas.openxmlformats.org/officeDocument/2006/relationships/slideMaster" Target="../slideMasters/slideMaster1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1.emf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2" Type="http://schemas.openxmlformats.org/officeDocument/2006/relationships/image" Target="../media/image1.emf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Relationship Id="rId7" Type="http://schemas.openxmlformats.org/officeDocument/2006/relationships/tags" Target="../tags/tag89.xml" /><Relationship Id="rId8" Type="http://schemas.openxmlformats.org/officeDocument/2006/relationships/tags" Target="../tags/tag90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1.xml" /><Relationship Id="rId10" Type="http://schemas.openxmlformats.org/officeDocument/2006/relationships/tags" Target="../tags/tag99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emf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Relationship Id="rId7" Type="http://schemas.openxmlformats.org/officeDocument/2006/relationships/tags" Target="../tags/tag96.xml" /><Relationship Id="rId8" Type="http://schemas.openxmlformats.org/officeDocument/2006/relationships/tags" Target="../tags/tag97.xml" /><Relationship Id="rId9" Type="http://schemas.openxmlformats.org/officeDocument/2006/relationships/tags" Target="../tags/tag9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2" Type="http://schemas.openxmlformats.org/officeDocument/2006/relationships/image" Target="../media/image1.emf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tags" Target="../tags/tag106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7.xml" /><Relationship Id="rId2" Type="http://schemas.openxmlformats.org/officeDocument/2006/relationships/image" Target="../media/image1.emf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3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7.xml" /><Relationship Id="rId2" Type="http://schemas.openxmlformats.org/officeDocument/2006/relationships/image" Target="../media/image1.emf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2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image" Target="../media/image2.png" /><Relationship Id="rId5" Type="http://schemas.openxmlformats.org/officeDocument/2006/relationships/tags" Target="../tags/tag125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6.xml" /><Relationship Id="rId2" Type="http://schemas.openxmlformats.org/officeDocument/2006/relationships/image" Target="../media/image3.jpeg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tags" Target="../tags/tag130.xml" /><Relationship Id="rId7" Type="http://schemas.openxmlformats.org/officeDocument/2006/relationships/tags" Target="../tags/tag131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2.xml" /><Relationship Id="rId10" Type="http://schemas.openxmlformats.org/officeDocument/2006/relationships/tags" Target="../tags/tag141.xml" /><Relationship Id="rId11" Type="http://schemas.openxmlformats.org/officeDocument/2006/relationships/tags" Target="../tags/tag142.xml" /><Relationship Id="rId12" Type="http://schemas.openxmlformats.org/officeDocument/2006/relationships/tags" Target="../tags/tag143.xml" /><Relationship Id="rId13" Type="http://schemas.openxmlformats.org/officeDocument/2006/relationships/tags" Target="../tags/tag144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Relationship Id="rId7" Type="http://schemas.openxmlformats.org/officeDocument/2006/relationships/tags" Target="../tags/tag138.xml" /><Relationship Id="rId8" Type="http://schemas.openxmlformats.org/officeDocument/2006/relationships/tags" Target="../tags/tag139.xml" /><Relationship Id="rId9" Type="http://schemas.openxmlformats.org/officeDocument/2006/relationships/tags" Target="../tags/tag14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5.xml" /><Relationship Id="rId10" Type="http://schemas.openxmlformats.org/officeDocument/2006/relationships/tags" Target="../tags/tag154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5.xml" /><Relationship Id="rId2" Type="http://schemas.openxmlformats.org/officeDocument/2006/relationships/image" Target="../media/image4.png" /><Relationship Id="rId3" Type="http://schemas.openxmlformats.org/officeDocument/2006/relationships/tags" Target="../tags/tag156.xml" /><Relationship Id="rId4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7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4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8.xml" /><Relationship Id="rId10" Type="http://schemas.openxmlformats.org/officeDocument/2006/relationships/tags" Target="../tags/tag187.xml" /><Relationship Id="rId100" Type="http://schemas.openxmlformats.org/officeDocument/2006/relationships/tags" Target="../tags/tag277.xml" /><Relationship Id="rId101" Type="http://schemas.openxmlformats.org/officeDocument/2006/relationships/tags" Target="../tags/tag278.xml" /><Relationship Id="rId102" Type="http://schemas.openxmlformats.org/officeDocument/2006/relationships/tags" Target="../tags/tag279.xml" /><Relationship Id="rId103" Type="http://schemas.openxmlformats.org/officeDocument/2006/relationships/tags" Target="../tags/tag280.xml" /><Relationship Id="rId104" Type="http://schemas.openxmlformats.org/officeDocument/2006/relationships/tags" Target="../tags/tag281.xml" /><Relationship Id="rId105" Type="http://schemas.openxmlformats.org/officeDocument/2006/relationships/tags" Target="../tags/tag282.xml" /><Relationship Id="rId106" Type="http://schemas.openxmlformats.org/officeDocument/2006/relationships/tags" Target="../tags/tag283.xml" /><Relationship Id="rId107" Type="http://schemas.openxmlformats.org/officeDocument/2006/relationships/tags" Target="../tags/tag284.xml" /><Relationship Id="rId108" Type="http://schemas.openxmlformats.org/officeDocument/2006/relationships/tags" Target="../tags/tag285.xml" /><Relationship Id="rId109" Type="http://schemas.openxmlformats.org/officeDocument/2006/relationships/tags" Target="../tags/tag286.xml" /><Relationship Id="rId11" Type="http://schemas.openxmlformats.org/officeDocument/2006/relationships/tags" Target="../tags/tag188.xml" /><Relationship Id="rId110" Type="http://schemas.openxmlformats.org/officeDocument/2006/relationships/tags" Target="../tags/tag287.xml" /><Relationship Id="rId111" Type="http://schemas.openxmlformats.org/officeDocument/2006/relationships/tags" Target="../tags/tag288.xml" /><Relationship Id="rId112" Type="http://schemas.openxmlformats.org/officeDocument/2006/relationships/tags" Target="../tags/tag289.xml" /><Relationship Id="rId113" Type="http://schemas.openxmlformats.org/officeDocument/2006/relationships/tags" Target="../tags/tag290.xml" /><Relationship Id="rId114" Type="http://schemas.openxmlformats.org/officeDocument/2006/relationships/tags" Target="../tags/tag291.xml" /><Relationship Id="rId115" Type="http://schemas.openxmlformats.org/officeDocument/2006/relationships/tags" Target="../tags/tag292.xml" /><Relationship Id="rId116" Type="http://schemas.openxmlformats.org/officeDocument/2006/relationships/tags" Target="../tags/tag293.xml" /><Relationship Id="rId117" Type="http://schemas.openxmlformats.org/officeDocument/2006/relationships/tags" Target="../tags/tag294.xml" /><Relationship Id="rId118" Type="http://schemas.openxmlformats.org/officeDocument/2006/relationships/tags" Target="../tags/tag295.xml" /><Relationship Id="rId119" Type="http://schemas.openxmlformats.org/officeDocument/2006/relationships/tags" Target="../tags/tag296.xml" /><Relationship Id="rId12" Type="http://schemas.openxmlformats.org/officeDocument/2006/relationships/tags" Target="../tags/tag189.xml" /><Relationship Id="rId120" Type="http://schemas.openxmlformats.org/officeDocument/2006/relationships/tags" Target="../tags/tag297.xml" /><Relationship Id="rId121" Type="http://schemas.openxmlformats.org/officeDocument/2006/relationships/tags" Target="../tags/tag298.xml" /><Relationship Id="rId122" Type="http://schemas.openxmlformats.org/officeDocument/2006/relationships/tags" Target="../tags/tag299.xml" /><Relationship Id="rId123" Type="http://schemas.openxmlformats.org/officeDocument/2006/relationships/tags" Target="../tags/tag300.xml" /><Relationship Id="rId124" Type="http://schemas.openxmlformats.org/officeDocument/2006/relationships/tags" Target="../tags/tag301.xml" /><Relationship Id="rId125" Type="http://schemas.openxmlformats.org/officeDocument/2006/relationships/tags" Target="../tags/tag302.xml" /><Relationship Id="rId126" Type="http://schemas.openxmlformats.org/officeDocument/2006/relationships/tags" Target="../tags/tag303.xml" /><Relationship Id="rId127" Type="http://schemas.openxmlformats.org/officeDocument/2006/relationships/tags" Target="../tags/tag304.xml" /><Relationship Id="rId128" Type="http://schemas.openxmlformats.org/officeDocument/2006/relationships/tags" Target="../tags/tag305.xml" /><Relationship Id="rId129" Type="http://schemas.openxmlformats.org/officeDocument/2006/relationships/tags" Target="../tags/tag306.xml" /><Relationship Id="rId13" Type="http://schemas.openxmlformats.org/officeDocument/2006/relationships/tags" Target="../tags/tag190.xml" /><Relationship Id="rId130" Type="http://schemas.openxmlformats.org/officeDocument/2006/relationships/tags" Target="../tags/tag307.xml" /><Relationship Id="rId131" Type="http://schemas.openxmlformats.org/officeDocument/2006/relationships/tags" Target="../tags/tag308.xml" /><Relationship Id="rId132" Type="http://schemas.openxmlformats.org/officeDocument/2006/relationships/tags" Target="../tags/tag309.xml" /><Relationship Id="rId133" Type="http://schemas.openxmlformats.org/officeDocument/2006/relationships/tags" Target="../tags/tag310.xml" /><Relationship Id="rId134" Type="http://schemas.openxmlformats.org/officeDocument/2006/relationships/tags" Target="../tags/tag311.xml" /><Relationship Id="rId135" Type="http://schemas.openxmlformats.org/officeDocument/2006/relationships/tags" Target="../tags/tag312.xml" /><Relationship Id="rId136" Type="http://schemas.openxmlformats.org/officeDocument/2006/relationships/tags" Target="../tags/tag313.xml" /><Relationship Id="rId137" Type="http://schemas.openxmlformats.org/officeDocument/2006/relationships/tags" Target="../tags/tag314.xml" /><Relationship Id="rId138" Type="http://schemas.openxmlformats.org/officeDocument/2006/relationships/tags" Target="../tags/tag315.xml" /><Relationship Id="rId139" Type="http://schemas.openxmlformats.org/officeDocument/2006/relationships/tags" Target="../tags/tag316.xml" /><Relationship Id="rId14" Type="http://schemas.openxmlformats.org/officeDocument/2006/relationships/tags" Target="../tags/tag191.xml" /><Relationship Id="rId140" Type="http://schemas.openxmlformats.org/officeDocument/2006/relationships/tags" Target="../tags/tag317.xml" /><Relationship Id="rId141" Type="http://schemas.openxmlformats.org/officeDocument/2006/relationships/tags" Target="../tags/tag318.xml" /><Relationship Id="rId142" Type="http://schemas.openxmlformats.org/officeDocument/2006/relationships/tags" Target="../tags/tag319.xml" /><Relationship Id="rId143" Type="http://schemas.openxmlformats.org/officeDocument/2006/relationships/tags" Target="../tags/tag320.xml" /><Relationship Id="rId144" Type="http://schemas.openxmlformats.org/officeDocument/2006/relationships/tags" Target="../tags/tag321.xml" /><Relationship Id="rId145" Type="http://schemas.openxmlformats.org/officeDocument/2006/relationships/tags" Target="../tags/tag322.xml" /><Relationship Id="rId146" Type="http://schemas.openxmlformats.org/officeDocument/2006/relationships/tags" Target="../tags/tag323.xml" /><Relationship Id="rId147" Type="http://schemas.openxmlformats.org/officeDocument/2006/relationships/tags" Target="../tags/tag324.xml" /><Relationship Id="rId148" Type="http://schemas.openxmlformats.org/officeDocument/2006/relationships/tags" Target="../tags/tag325.xml" /><Relationship Id="rId149" Type="http://schemas.openxmlformats.org/officeDocument/2006/relationships/tags" Target="../tags/tag326.xml" /><Relationship Id="rId15" Type="http://schemas.openxmlformats.org/officeDocument/2006/relationships/tags" Target="../tags/tag192.xml" /><Relationship Id="rId150" Type="http://schemas.openxmlformats.org/officeDocument/2006/relationships/tags" Target="../tags/tag327.xml" /><Relationship Id="rId151" Type="http://schemas.openxmlformats.org/officeDocument/2006/relationships/slideMaster" Target="../slideMasters/slideMaster3.xml" /><Relationship Id="rId16" Type="http://schemas.openxmlformats.org/officeDocument/2006/relationships/tags" Target="../tags/tag193.xml" /><Relationship Id="rId17" Type="http://schemas.openxmlformats.org/officeDocument/2006/relationships/tags" Target="../tags/tag194.xml" /><Relationship Id="rId18" Type="http://schemas.openxmlformats.org/officeDocument/2006/relationships/tags" Target="../tags/tag195.xml" /><Relationship Id="rId19" Type="http://schemas.openxmlformats.org/officeDocument/2006/relationships/tags" Target="../tags/tag196.xml" /><Relationship Id="rId2" Type="http://schemas.openxmlformats.org/officeDocument/2006/relationships/tags" Target="../tags/tag179.xml" /><Relationship Id="rId20" Type="http://schemas.openxmlformats.org/officeDocument/2006/relationships/tags" Target="../tags/tag197.xml" /><Relationship Id="rId21" Type="http://schemas.openxmlformats.org/officeDocument/2006/relationships/tags" Target="../tags/tag198.xml" /><Relationship Id="rId22" Type="http://schemas.openxmlformats.org/officeDocument/2006/relationships/tags" Target="../tags/tag199.xml" /><Relationship Id="rId23" Type="http://schemas.openxmlformats.org/officeDocument/2006/relationships/tags" Target="../tags/tag200.xml" /><Relationship Id="rId24" Type="http://schemas.openxmlformats.org/officeDocument/2006/relationships/tags" Target="../tags/tag201.xml" /><Relationship Id="rId25" Type="http://schemas.openxmlformats.org/officeDocument/2006/relationships/tags" Target="../tags/tag202.xml" /><Relationship Id="rId26" Type="http://schemas.openxmlformats.org/officeDocument/2006/relationships/tags" Target="../tags/tag203.xml" /><Relationship Id="rId27" Type="http://schemas.openxmlformats.org/officeDocument/2006/relationships/tags" Target="../tags/tag204.xml" /><Relationship Id="rId28" Type="http://schemas.openxmlformats.org/officeDocument/2006/relationships/tags" Target="../tags/tag205.xml" /><Relationship Id="rId29" Type="http://schemas.openxmlformats.org/officeDocument/2006/relationships/tags" Target="../tags/tag206.xml" /><Relationship Id="rId3" Type="http://schemas.openxmlformats.org/officeDocument/2006/relationships/tags" Target="../tags/tag180.xml" /><Relationship Id="rId30" Type="http://schemas.openxmlformats.org/officeDocument/2006/relationships/tags" Target="../tags/tag207.xml" /><Relationship Id="rId31" Type="http://schemas.openxmlformats.org/officeDocument/2006/relationships/tags" Target="../tags/tag208.xml" /><Relationship Id="rId32" Type="http://schemas.openxmlformats.org/officeDocument/2006/relationships/tags" Target="../tags/tag209.xml" /><Relationship Id="rId33" Type="http://schemas.openxmlformats.org/officeDocument/2006/relationships/tags" Target="../tags/tag210.xml" /><Relationship Id="rId34" Type="http://schemas.openxmlformats.org/officeDocument/2006/relationships/tags" Target="../tags/tag211.xml" /><Relationship Id="rId35" Type="http://schemas.openxmlformats.org/officeDocument/2006/relationships/tags" Target="../tags/tag212.xml" /><Relationship Id="rId36" Type="http://schemas.openxmlformats.org/officeDocument/2006/relationships/tags" Target="../tags/tag213.xml" /><Relationship Id="rId37" Type="http://schemas.openxmlformats.org/officeDocument/2006/relationships/tags" Target="../tags/tag214.xml" /><Relationship Id="rId38" Type="http://schemas.openxmlformats.org/officeDocument/2006/relationships/tags" Target="../tags/tag215.xml" /><Relationship Id="rId39" Type="http://schemas.openxmlformats.org/officeDocument/2006/relationships/tags" Target="../tags/tag216.xml" /><Relationship Id="rId4" Type="http://schemas.openxmlformats.org/officeDocument/2006/relationships/tags" Target="../tags/tag181.xml" /><Relationship Id="rId40" Type="http://schemas.openxmlformats.org/officeDocument/2006/relationships/tags" Target="../tags/tag217.xml" /><Relationship Id="rId41" Type="http://schemas.openxmlformats.org/officeDocument/2006/relationships/tags" Target="../tags/tag218.xml" /><Relationship Id="rId42" Type="http://schemas.openxmlformats.org/officeDocument/2006/relationships/tags" Target="../tags/tag219.xml" /><Relationship Id="rId43" Type="http://schemas.openxmlformats.org/officeDocument/2006/relationships/tags" Target="../tags/tag220.xml" /><Relationship Id="rId44" Type="http://schemas.openxmlformats.org/officeDocument/2006/relationships/tags" Target="../tags/tag221.xml" /><Relationship Id="rId45" Type="http://schemas.openxmlformats.org/officeDocument/2006/relationships/tags" Target="../tags/tag222.xml" /><Relationship Id="rId46" Type="http://schemas.openxmlformats.org/officeDocument/2006/relationships/tags" Target="../tags/tag223.xml" /><Relationship Id="rId47" Type="http://schemas.openxmlformats.org/officeDocument/2006/relationships/tags" Target="../tags/tag224.xml" /><Relationship Id="rId48" Type="http://schemas.openxmlformats.org/officeDocument/2006/relationships/tags" Target="../tags/tag225.xml" /><Relationship Id="rId49" Type="http://schemas.openxmlformats.org/officeDocument/2006/relationships/tags" Target="../tags/tag226.xml" /><Relationship Id="rId5" Type="http://schemas.openxmlformats.org/officeDocument/2006/relationships/tags" Target="../tags/tag182.xml" /><Relationship Id="rId50" Type="http://schemas.openxmlformats.org/officeDocument/2006/relationships/tags" Target="../tags/tag227.xml" /><Relationship Id="rId51" Type="http://schemas.openxmlformats.org/officeDocument/2006/relationships/tags" Target="../tags/tag228.xml" /><Relationship Id="rId52" Type="http://schemas.openxmlformats.org/officeDocument/2006/relationships/tags" Target="../tags/tag229.xml" /><Relationship Id="rId53" Type="http://schemas.openxmlformats.org/officeDocument/2006/relationships/tags" Target="../tags/tag230.xml" /><Relationship Id="rId54" Type="http://schemas.openxmlformats.org/officeDocument/2006/relationships/tags" Target="../tags/tag231.xml" /><Relationship Id="rId55" Type="http://schemas.openxmlformats.org/officeDocument/2006/relationships/tags" Target="../tags/tag232.xml" /><Relationship Id="rId56" Type="http://schemas.openxmlformats.org/officeDocument/2006/relationships/tags" Target="../tags/tag233.xml" /><Relationship Id="rId57" Type="http://schemas.openxmlformats.org/officeDocument/2006/relationships/tags" Target="../tags/tag234.xml" /><Relationship Id="rId58" Type="http://schemas.openxmlformats.org/officeDocument/2006/relationships/tags" Target="../tags/tag235.xml" /><Relationship Id="rId59" Type="http://schemas.openxmlformats.org/officeDocument/2006/relationships/tags" Target="../tags/tag236.xml" /><Relationship Id="rId6" Type="http://schemas.openxmlformats.org/officeDocument/2006/relationships/tags" Target="../tags/tag183.xml" /><Relationship Id="rId60" Type="http://schemas.openxmlformats.org/officeDocument/2006/relationships/tags" Target="../tags/tag237.xml" /><Relationship Id="rId61" Type="http://schemas.openxmlformats.org/officeDocument/2006/relationships/tags" Target="../tags/tag238.xml" /><Relationship Id="rId62" Type="http://schemas.openxmlformats.org/officeDocument/2006/relationships/tags" Target="../tags/tag239.xml" /><Relationship Id="rId63" Type="http://schemas.openxmlformats.org/officeDocument/2006/relationships/tags" Target="../tags/tag240.xml" /><Relationship Id="rId64" Type="http://schemas.openxmlformats.org/officeDocument/2006/relationships/tags" Target="../tags/tag241.xml" /><Relationship Id="rId65" Type="http://schemas.openxmlformats.org/officeDocument/2006/relationships/tags" Target="../tags/tag242.xml" /><Relationship Id="rId66" Type="http://schemas.openxmlformats.org/officeDocument/2006/relationships/tags" Target="../tags/tag243.xml" /><Relationship Id="rId67" Type="http://schemas.openxmlformats.org/officeDocument/2006/relationships/tags" Target="../tags/tag244.xml" /><Relationship Id="rId68" Type="http://schemas.openxmlformats.org/officeDocument/2006/relationships/tags" Target="../tags/tag245.xml" /><Relationship Id="rId69" Type="http://schemas.openxmlformats.org/officeDocument/2006/relationships/tags" Target="../tags/tag246.xml" /><Relationship Id="rId7" Type="http://schemas.openxmlformats.org/officeDocument/2006/relationships/tags" Target="../tags/tag184.xml" /><Relationship Id="rId70" Type="http://schemas.openxmlformats.org/officeDocument/2006/relationships/tags" Target="../tags/tag247.xml" /><Relationship Id="rId71" Type="http://schemas.openxmlformats.org/officeDocument/2006/relationships/tags" Target="../tags/tag248.xml" /><Relationship Id="rId72" Type="http://schemas.openxmlformats.org/officeDocument/2006/relationships/tags" Target="../tags/tag249.xml" /><Relationship Id="rId73" Type="http://schemas.openxmlformats.org/officeDocument/2006/relationships/tags" Target="../tags/tag250.xml" /><Relationship Id="rId74" Type="http://schemas.openxmlformats.org/officeDocument/2006/relationships/tags" Target="../tags/tag251.xml" /><Relationship Id="rId75" Type="http://schemas.openxmlformats.org/officeDocument/2006/relationships/tags" Target="../tags/tag252.xml" /><Relationship Id="rId76" Type="http://schemas.openxmlformats.org/officeDocument/2006/relationships/tags" Target="../tags/tag253.xml" /><Relationship Id="rId77" Type="http://schemas.openxmlformats.org/officeDocument/2006/relationships/tags" Target="../tags/tag254.xml" /><Relationship Id="rId78" Type="http://schemas.openxmlformats.org/officeDocument/2006/relationships/tags" Target="../tags/tag255.xml" /><Relationship Id="rId79" Type="http://schemas.openxmlformats.org/officeDocument/2006/relationships/tags" Target="../tags/tag256.xml" /><Relationship Id="rId8" Type="http://schemas.openxmlformats.org/officeDocument/2006/relationships/tags" Target="../tags/tag185.xml" /><Relationship Id="rId80" Type="http://schemas.openxmlformats.org/officeDocument/2006/relationships/tags" Target="../tags/tag257.xml" /><Relationship Id="rId81" Type="http://schemas.openxmlformats.org/officeDocument/2006/relationships/tags" Target="../tags/tag258.xml" /><Relationship Id="rId82" Type="http://schemas.openxmlformats.org/officeDocument/2006/relationships/tags" Target="../tags/tag259.xml" /><Relationship Id="rId83" Type="http://schemas.openxmlformats.org/officeDocument/2006/relationships/tags" Target="../tags/tag260.xml" /><Relationship Id="rId84" Type="http://schemas.openxmlformats.org/officeDocument/2006/relationships/tags" Target="../tags/tag261.xml" /><Relationship Id="rId85" Type="http://schemas.openxmlformats.org/officeDocument/2006/relationships/tags" Target="../tags/tag262.xml" /><Relationship Id="rId86" Type="http://schemas.openxmlformats.org/officeDocument/2006/relationships/tags" Target="../tags/tag263.xml" /><Relationship Id="rId87" Type="http://schemas.openxmlformats.org/officeDocument/2006/relationships/tags" Target="../tags/tag264.xml" /><Relationship Id="rId88" Type="http://schemas.openxmlformats.org/officeDocument/2006/relationships/tags" Target="../tags/tag265.xml" /><Relationship Id="rId89" Type="http://schemas.openxmlformats.org/officeDocument/2006/relationships/tags" Target="../tags/tag266.xml" /><Relationship Id="rId9" Type="http://schemas.openxmlformats.org/officeDocument/2006/relationships/tags" Target="../tags/tag186.xml" /><Relationship Id="rId90" Type="http://schemas.openxmlformats.org/officeDocument/2006/relationships/tags" Target="../tags/tag267.xml" /><Relationship Id="rId91" Type="http://schemas.openxmlformats.org/officeDocument/2006/relationships/tags" Target="../tags/tag268.xml" /><Relationship Id="rId92" Type="http://schemas.openxmlformats.org/officeDocument/2006/relationships/tags" Target="../tags/tag269.xml" /><Relationship Id="rId93" Type="http://schemas.openxmlformats.org/officeDocument/2006/relationships/tags" Target="../tags/tag270.xml" /><Relationship Id="rId94" Type="http://schemas.openxmlformats.org/officeDocument/2006/relationships/tags" Target="../tags/tag271.xml" /><Relationship Id="rId95" Type="http://schemas.openxmlformats.org/officeDocument/2006/relationships/tags" Target="../tags/tag272.xml" /><Relationship Id="rId96" Type="http://schemas.openxmlformats.org/officeDocument/2006/relationships/tags" Target="../tags/tag273.xml" /><Relationship Id="rId97" Type="http://schemas.openxmlformats.org/officeDocument/2006/relationships/tags" Target="../tags/tag274.xml" /><Relationship Id="rId98" Type="http://schemas.openxmlformats.org/officeDocument/2006/relationships/tags" Target="../tags/tag275.xml" /><Relationship Id="rId99" Type="http://schemas.openxmlformats.org/officeDocument/2006/relationships/tags" Target="../tags/tag276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8.xml" /><Relationship Id="rId2" Type="http://schemas.openxmlformats.org/officeDocument/2006/relationships/tags" Target="../tags/tag329.xml" /><Relationship Id="rId3" Type="http://schemas.openxmlformats.org/officeDocument/2006/relationships/tags" Target="../tags/tag330.xml" /><Relationship Id="rId4" Type="http://schemas.openxmlformats.org/officeDocument/2006/relationships/tags" Target="../tags/tag331.xml" /><Relationship Id="rId5" Type="http://schemas.openxmlformats.org/officeDocument/2006/relationships/tags" Target="../tags/tag332.xml" /><Relationship Id="rId6" Type="http://schemas.openxmlformats.org/officeDocument/2006/relationships/tags" Target="../tags/tag333.xml" /><Relationship Id="rId7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4.xml" /><Relationship Id="rId2" Type="http://schemas.openxmlformats.org/officeDocument/2006/relationships/tags" Target="../tags/tag335.xml" /><Relationship Id="rId3" Type="http://schemas.openxmlformats.org/officeDocument/2006/relationships/tags" Target="../tags/tag336.xml" /><Relationship Id="rId4" Type="http://schemas.openxmlformats.org/officeDocument/2006/relationships/tags" Target="../tags/tag337.xml" /><Relationship Id="rId5" Type="http://schemas.openxmlformats.org/officeDocument/2006/relationships/tags" Target="../tags/tag338.xml" /><Relationship Id="rId6" Type="http://schemas.openxmlformats.org/officeDocument/2006/relationships/tags" Target="../tags/tag339.xml" /><Relationship Id="rId7" Type="http://schemas.openxmlformats.org/officeDocument/2006/relationships/tags" Target="../tags/tag340.xml" /><Relationship Id="rId8" Type="http://schemas.openxmlformats.org/officeDocument/2006/relationships/tags" Target="../tags/tag341.xml" /><Relationship Id="rId9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2.xml" /><Relationship Id="rId10" Type="http://schemas.openxmlformats.org/officeDocument/2006/relationships/tags" Target="../tags/tag351.xml" /><Relationship Id="rId100" Type="http://schemas.openxmlformats.org/officeDocument/2006/relationships/tags" Target="../tags/tag441.xml" /><Relationship Id="rId101" Type="http://schemas.openxmlformats.org/officeDocument/2006/relationships/tags" Target="../tags/tag442.xml" /><Relationship Id="rId102" Type="http://schemas.openxmlformats.org/officeDocument/2006/relationships/tags" Target="../tags/tag443.xml" /><Relationship Id="rId103" Type="http://schemas.openxmlformats.org/officeDocument/2006/relationships/tags" Target="../tags/tag444.xml" /><Relationship Id="rId104" Type="http://schemas.openxmlformats.org/officeDocument/2006/relationships/tags" Target="../tags/tag445.xml" /><Relationship Id="rId105" Type="http://schemas.openxmlformats.org/officeDocument/2006/relationships/tags" Target="../tags/tag446.xml" /><Relationship Id="rId106" Type="http://schemas.openxmlformats.org/officeDocument/2006/relationships/tags" Target="../tags/tag447.xml" /><Relationship Id="rId107" Type="http://schemas.openxmlformats.org/officeDocument/2006/relationships/tags" Target="../tags/tag448.xml" /><Relationship Id="rId108" Type="http://schemas.openxmlformats.org/officeDocument/2006/relationships/tags" Target="../tags/tag449.xml" /><Relationship Id="rId109" Type="http://schemas.openxmlformats.org/officeDocument/2006/relationships/tags" Target="../tags/tag450.xml" /><Relationship Id="rId11" Type="http://schemas.openxmlformats.org/officeDocument/2006/relationships/tags" Target="../tags/tag352.xml" /><Relationship Id="rId110" Type="http://schemas.openxmlformats.org/officeDocument/2006/relationships/slideMaster" Target="../slideMasters/slideMaster3.xml" /><Relationship Id="rId12" Type="http://schemas.openxmlformats.org/officeDocument/2006/relationships/tags" Target="../tags/tag353.xml" /><Relationship Id="rId13" Type="http://schemas.openxmlformats.org/officeDocument/2006/relationships/tags" Target="../tags/tag354.xml" /><Relationship Id="rId14" Type="http://schemas.openxmlformats.org/officeDocument/2006/relationships/tags" Target="../tags/tag355.xml" /><Relationship Id="rId15" Type="http://schemas.openxmlformats.org/officeDocument/2006/relationships/tags" Target="../tags/tag356.xml" /><Relationship Id="rId16" Type="http://schemas.openxmlformats.org/officeDocument/2006/relationships/tags" Target="../tags/tag357.xml" /><Relationship Id="rId17" Type="http://schemas.openxmlformats.org/officeDocument/2006/relationships/tags" Target="../tags/tag358.xml" /><Relationship Id="rId18" Type="http://schemas.openxmlformats.org/officeDocument/2006/relationships/tags" Target="../tags/tag359.xml" /><Relationship Id="rId19" Type="http://schemas.openxmlformats.org/officeDocument/2006/relationships/tags" Target="../tags/tag360.xml" /><Relationship Id="rId2" Type="http://schemas.openxmlformats.org/officeDocument/2006/relationships/tags" Target="../tags/tag343.xml" /><Relationship Id="rId20" Type="http://schemas.openxmlformats.org/officeDocument/2006/relationships/tags" Target="../tags/tag361.xml" /><Relationship Id="rId21" Type="http://schemas.openxmlformats.org/officeDocument/2006/relationships/tags" Target="../tags/tag362.xml" /><Relationship Id="rId22" Type="http://schemas.openxmlformats.org/officeDocument/2006/relationships/tags" Target="../tags/tag363.xml" /><Relationship Id="rId23" Type="http://schemas.openxmlformats.org/officeDocument/2006/relationships/tags" Target="../tags/tag364.xml" /><Relationship Id="rId24" Type="http://schemas.openxmlformats.org/officeDocument/2006/relationships/tags" Target="../tags/tag365.xml" /><Relationship Id="rId25" Type="http://schemas.openxmlformats.org/officeDocument/2006/relationships/tags" Target="../tags/tag366.xml" /><Relationship Id="rId26" Type="http://schemas.openxmlformats.org/officeDocument/2006/relationships/tags" Target="../tags/tag367.xml" /><Relationship Id="rId27" Type="http://schemas.openxmlformats.org/officeDocument/2006/relationships/tags" Target="../tags/tag368.xml" /><Relationship Id="rId28" Type="http://schemas.openxmlformats.org/officeDocument/2006/relationships/tags" Target="../tags/tag369.xml" /><Relationship Id="rId29" Type="http://schemas.openxmlformats.org/officeDocument/2006/relationships/tags" Target="../tags/tag370.xml" /><Relationship Id="rId3" Type="http://schemas.openxmlformats.org/officeDocument/2006/relationships/tags" Target="../tags/tag344.xml" /><Relationship Id="rId30" Type="http://schemas.openxmlformats.org/officeDocument/2006/relationships/tags" Target="../tags/tag371.xml" /><Relationship Id="rId31" Type="http://schemas.openxmlformats.org/officeDocument/2006/relationships/tags" Target="../tags/tag372.xml" /><Relationship Id="rId32" Type="http://schemas.openxmlformats.org/officeDocument/2006/relationships/tags" Target="../tags/tag373.xml" /><Relationship Id="rId33" Type="http://schemas.openxmlformats.org/officeDocument/2006/relationships/tags" Target="../tags/tag374.xml" /><Relationship Id="rId34" Type="http://schemas.openxmlformats.org/officeDocument/2006/relationships/tags" Target="../tags/tag375.xml" /><Relationship Id="rId35" Type="http://schemas.openxmlformats.org/officeDocument/2006/relationships/tags" Target="../tags/tag376.xml" /><Relationship Id="rId36" Type="http://schemas.openxmlformats.org/officeDocument/2006/relationships/tags" Target="../tags/tag377.xml" /><Relationship Id="rId37" Type="http://schemas.openxmlformats.org/officeDocument/2006/relationships/tags" Target="../tags/tag378.xml" /><Relationship Id="rId38" Type="http://schemas.openxmlformats.org/officeDocument/2006/relationships/tags" Target="../tags/tag379.xml" /><Relationship Id="rId39" Type="http://schemas.openxmlformats.org/officeDocument/2006/relationships/tags" Target="../tags/tag380.xml" /><Relationship Id="rId4" Type="http://schemas.openxmlformats.org/officeDocument/2006/relationships/tags" Target="../tags/tag345.xml" /><Relationship Id="rId40" Type="http://schemas.openxmlformats.org/officeDocument/2006/relationships/tags" Target="../tags/tag381.xml" /><Relationship Id="rId41" Type="http://schemas.openxmlformats.org/officeDocument/2006/relationships/tags" Target="../tags/tag382.xml" /><Relationship Id="rId42" Type="http://schemas.openxmlformats.org/officeDocument/2006/relationships/tags" Target="../tags/tag383.xml" /><Relationship Id="rId43" Type="http://schemas.openxmlformats.org/officeDocument/2006/relationships/tags" Target="../tags/tag384.xml" /><Relationship Id="rId44" Type="http://schemas.openxmlformats.org/officeDocument/2006/relationships/tags" Target="../tags/tag385.xml" /><Relationship Id="rId45" Type="http://schemas.openxmlformats.org/officeDocument/2006/relationships/tags" Target="../tags/tag386.xml" /><Relationship Id="rId46" Type="http://schemas.openxmlformats.org/officeDocument/2006/relationships/tags" Target="../tags/tag387.xml" /><Relationship Id="rId47" Type="http://schemas.openxmlformats.org/officeDocument/2006/relationships/tags" Target="../tags/tag388.xml" /><Relationship Id="rId48" Type="http://schemas.openxmlformats.org/officeDocument/2006/relationships/tags" Target="../tags/tag389.xml" /><Relationship Id="rId49" Type="http://schemas.openxmlformats.org/officeDocument/2006/relationships/tags" Target="../tags/tag390.xml" /><Relationship Id="rId5" Type="http://schemas.openxmlformats.org/officeDocument/2006/relationships/tags" Target="../tags/tag346.xml" /><Relationship Id="rId50" Type="http://schemas.openxmlformats.org/officeDocument/2006/relationships/tags" Target="../tags/tag391.xml" /><Relationship Id="rId51" Type="http://schemas.openxmlformats.org/officeDocument/2006/relationships/tags" Target="../tags/tag392.xml" /><Relationship Id="rId52" Type="http://schemas.openxmlformats.org/officeDocument/2006/relationships/tags" Target="../tags/tag393.xml" /><Relationship Id="rId53" Type="http://schemas.openxmlformats.org/officeDocument/2006/relationships/tags" Target="../tags/tag394.xml" /><Relationship Id="rId54" Type="http://schemas.openxmlformats.org/officeDocument/2006/relationships/tags" Target="../tags/tag395.xml" /><Relationship Id="rId55" Type="http://schemas.openxmlformats.org/officeDocument/2006/relationships/tags" Target="../tags/tag396.xml" /><Relationship Id="rId56" Type="http://schemas.openxmlformats.org/officeDocument/2006/relationships/tags" Target="../tags/tag397.xml" /><Relationship Id="rId57" Type="http://schemas.openxmlformats.org/officeDocument/2006/relationships/tags" Target="../tags/tag398.xml" /><Relationship Id="rId58" Type="http://schemas.openxmlformats.org/officeDocument/2006/relationships/tags" Target="../tags/tag399.xml" /><Relationship Id="rId59" Type="http://schemas.openxmlformats.org/officeDocument/2006/relationships/tags" Target="../tags/tag400.xml" /><Relationship Id="rId6" Type="http://schemas.openxmlformats.org/officeDocument/2006/relationships/tags" Target="../tags/tag347.xml" /><Relationship Id="rId60" Type="http://schemas.openxmlformats.org/officeDocument/2006/relationships/tags" Target="../tags/tag401.xml" /><Relationship Id="rId61" Type="http://schemas.openxmlformats.org/officeDocument/2006/relationships/tags" Target="../tags/tag402.xml" /><Relationship Id="rId62" Type="http://schemas.openxmlformats.org/officeDocument/2006/relationships/tags" Target="../tags/tag403.xml" /><Relationship Id="rId63" Type="http://schemas.openxmlformats.org/officeDocument/2006/relationships/tags" Target="../tags/tag404.xml" /><Relationship Id="rId64" Type="http://schemas.openxmlformats.org/officeDocument/2006/relationships/tags" Target="../tags/tag405.xml" /><Relationship Id="rId65" Type="http://schemas.openxmlformats.org/officeDocument/2006/relationships/tags" Target="../tags/tag406.xml" /><Relationship Id="rId66" Type="http://schemas.openxmlformats.org/officeDocument/2006/relationships/tags" Target="../tags/tag407.xml" /><Relationship Id="rId67" Type="http://schemas.openxmlformats.org/officeDocument/2006/relationships/tags" Target="../tags/tag408.xml" /><Relationship Id="rId68" Type="http://schemas.openxmlformats.org/officeDocument/2006/relationships/tags" Target="../tags/tag409.xml" /><Relationship Id="rId69" Type="http://schemas.openxmlformats.org/officeDocument/2006/relationships/tags" Target="../tags/tag410.xml" /><Relationship Id="rId7" Type="http://schemas.openxmlformats.org/officeDocument/2006/relationships/tags" Target="../tags/tag348.xml" /><Relationship Id="rId70" Type="http://schemas.openxmlformats.org/officeDocument/2006/relationships/tags" Target="../tags/tag411.xml" /><Relationship Id="rId71" Type="http://schemas.openxmlformats.org/officeDocument/2006/relationships/tags" Target="../tags/tag412.xml" /><Relationship Id="rId72" Type="http://schemas.openxmlformats.org/officeDocument/2006/relationships/tags" Target="../tags/tag413.xml" /><Relationship Id="rId73" Type="http://schemas.openxmlformats.org/officeDocument/2006/relationships/tags" Target="../tags/tag414.xml" /><Relationship Id="rId74" Type="http://schemas.openxmlformats.org/officeDocument/2006/relationships/tags" Target="../tags/tag415.xml" /><Relationship Id="rId75" Type="http://schemas.openxmlformats.org/officeDocument/2006/relationships/tags" Target="../tags/tag416.xml" /><Relationship Id="rId76" Type="http://schemas.openxmlformats.org/officeDocument/2006/relationships/tags" Target="../tags/tag417.xml" /><Relationship Id="rId77" Type="http://schemas.openxmlformats.org/officeDocument/2006/relationships/tags" Target="../tags/tag418.xml" /><Relationship Id="rId78" Type="http://schemas.openxmlformats.org/officeDocument/2006/relationships/tags" Target="../tags/tag419.xml" /><Relationship Id="rId79" Type="http://schemas.openxmlformats.org/officeDocument/2006/relationships/tags" Target="../tags/tag420.xml" /><Relationship Id="rId8" Type="http://schemas.openxmlformats.org/officeDocument/2006/relationships/tags" Target="../tags/tag349.xml" /><Relationship Id="rId80" Type="http://schemas.openxmlformats.org/officeDocument/2006/relationships/tags" Target="../tags/tag421.xml" /><Relationship Id="rId81" Type="http://schemas.openxmlformats.org/officeDocument/2006/relationships/tags" Target="../tags/tag422.xml" /><Relationship Id="rId82" Type="http://schemas.openxmlformats.org/officeDocument/2006/relationships/tags" Target="../tags/tag423.xml" /><Relationship Id="rId83" Type="http://schemas.openxmlformats.org/officeDocument/2006/relationships/tags" Target="../tags/tag424.xml" /><Relationship Id="rId84" Type="http://schemas.openxmlformats.org/officeDocument/2006/relationships/tags" Target="../tags/tag425.xml" /><Relationship Id="rId85" Type="http://schemas.openxmlformats.org/officeDocument/2006/relationships/tags" Target="../tags/tag426.xml" /><Relationship Id="rId86" Type="http://schemas.openxmlformats.org/officeDocument/2006/relationships/tags" Target="../tags/tag427.xml" /><Relationship Id="rId87" Type="http://schemas.openxmlformats.org/officeDocument/2006/relationships/tags" Target="../tags/tag428.xml" /><Relationship Id="rId88" Type="http://schemas.openxmlformats.org/officeDocument/2006/relationships/tags" Target="../tags/tag429.xml" /><Relationship Id="rId89" Type="http://schemas.openxmlformats.org/officeDocument/2006/relationships/tags" Target="../tags/tag430.xml" /><Relationship Id="rId9" Type="http://schemas.openxmlformats.org/officeDocument/2006/relationships/tags" Target="../tags/tag350.xml" /><Relationship Id="rId90" Type="http://schemas.openxmlformats.org/officeDocument/2006/relationships/tags" Target="../tags/tag431.xml" /><Relationship Id="rId91" Type="http://schemas.openxmlformats.org/officeDocument/2006/relationships/tags" Target="../tags/tag432.xml" /><Relationship Id="rId92" Type="http://schemas.openxmlformats.org/officeDocument/2006/relationships/tags" Target="../tags/tag433.xml" /><Relationship Id="rId93" Type="http://schemas.openxmlformats.org/officeDocument/2006/relationships/tags" Target="../tags/tag434.xml" /><Relationship Id="rId94" Type="http://schemas.openxmlformats.org/officeDocument/2006/relationships/tags" Target="../tags/tag435.xml" /><Relationship Id="rId95" Type="http://schemas.openxmlformats.org/officeDocument/2006/relationships/tags" Target="../tags/tag436.xml" /><Relationship Id="rId96" Type="http://schemas.openxmlformats.org/officeDocument/2006/relationships/tags" Target="../tags/tag437.xml" /><Relationship Id="rId97" Type="http://schemas.openxmlformats.org/officeDocument/2006/relationships/tags" Target="../tags/tag438.xml" /><Relationship Id="rId98" Type="http://schemas.openxmlformats.org/officeDocument/2006/relationships/tags" Target="../tags/tag439.xml" /><Relationship Id="rId99" Type="http://schemas.openxmlformats.org/officeDocument/2006/relationships/tags" Target="../tags/tag440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1.xml" /><Relationship Id="rId2" Type="http://schemas.openxmlformats.org/officeDocument/2006/relationships/tags" Target="../tags/tag452.xml" /><Relationship Id="rId3" Type="http://schemas.openxmlformats.org/officeDocument/2006/relationships/tags" Target="../tags/tag453.xml" /><Relationship Id="rId4" Type="http://schemas.openxmlformats.org/officeDocument/2006/relationships/tags" Target="../tags/tag454.xml" /><Relationship Id="rId5" Type="http://schemas.openxmlformats.org/officeDocument/2006/relationships/tags" Target="../tags/tag455.xml" /><Relationship Id="rId6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6.xml" /><Relationship Id="rId2" Type="http://schemas.openxmlformats.org/officeDocument/2006/relationships/tags" Target="../tags/tag457.xml" /><Relationship Id="rId3" Type="http://schemas.openxmlformats.org/officeDocument/2006/relationships/tags" Target="../tags/tag458.xml" /><Relationship Id="rId4" Type="http://schemas.openxmlformats.org/officeDocument/2006/relationships/tags" Target="../tags/tag459.xml" /><Relationship Id="rId5" Type="http://schemas.openxmlformats.org/officeDocument/2006/relationships/slideMaster" Target="../slideMasters/slideMaster3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0.xml" /><Relationship Id="rId10" Type="http://schemas.openxmlformats.org/officeDocument/2006/relationships/tags" Target="../tags/tag469.xml" /><Relationship Id="rId100" Type="http://schemas.openxmlformats.org/officeDocument/2006/relationships/tags" Target="../tags/tag559.xml" /><Relationship Id="rId101" Type="http://schemas.openxmlformats.org/officeDocument/2006/relationships/tags" Target="../tags/tag560.xml" /><Relationship Id="rId102" Type="http://schemas.openxmlformats.org/officeDocument/2006/relationships/tags" Target="../tags/tag561.xml" /><Relationship Id="rId103" Type="http://schemas.openxmlformats.org/officeDocument/2006/relationships/tags" Target="../tags/tag562.xml" /><Relationship Id="rId104" Type="http://schemas.openxmlformats.org/officeDocument/2006/relationships/tags" Target="../tags/tag563.xml" /><Relationship Id="rId105" Type="http://schemas.openxmlformats.org/officeDocument/2006/relationships/tags" Target="../tags/tag564.xml" /><Relationship Id="rId106" Type="http://schemas.openxmlformats.org/officeDocument/2006/relationships/tags" Target="../tags/tag565.xml" /><Relationship Id="rId107" Type="http://schemas.openxmlformats.org/officeDocument/2006/relationships/tags" Target="../tags/tag566.xml" /><Relationship Id="rId108" Type="http://schemas.openxmlformats.org/officeDocument/2006/relationships/tags" Target="../tags/tag567.xml" /><Relationship Id="rId109" Type="http://schemas.openxmlformats.org/officeDocument/2006/relationships/tags" Target="../tags/tag568.xml" /><Relationship Id="rId11" Type="http://schemas.openxmlformats.org/officeDocument/2006/relationships/tags" Target="../tags/tag470.xml" /><Relationship Id="rId110" Type="http://schemas.openxmlformats.org/officeDocument/2006/relationships/tags" Target="../tags/tag569.xml" /><Relationship Id="rId111" Type="http://schemas.openxmlformats.org/officeDocument/2006/relationships/tags" Target="../tags/tag570.xml" /><Relationship Id="rId112" Type="http://schemas.openxmlformats.org/officeDocument/2006/relationships/tags" Target="../tags/tag571.xml" /><Relationship Id="rId113" Type="http://schemas.openxmlformats.org/officeDocument/2006/relationships/tags" Target="../tags/tag572.xml" /><Relationship Id="rId114" Type="http://schemas.openxmlformats.org/officeDocument/2006/relationships/tags" Target="../tags/tag573.xml" /><Relationship Id="rId115" Type="http://schemas.openxmlformats.org/officeDocument/2006/relationships/tags" Target="../tags/tag574.xml" /><Relationship Id="rId116" Type="http://schemas.openxmlformats.org/officeDocument/2006/relationships/tags" Target="../tags/tag575.xml" /><Relationship Id="rId117" Type="http://schemas.openxmlformats.org/officeDocument/2006/relationships/tags" Target="../tags/tag576.xml" /><Relationship Id="rId118" Type="http://schemas.openxmlformats.org/officeDocument/2006/relationships/tags" Target="../tags/tag577.xml" /><Relationship Id="rId119" Type="http://schemas.openxmlformats.org/officeDocument/2006/relationships/tags" Target="../tags/tag578.xml" /><Relationship Id="rId12" Type="http://schemas.openxmlformats.org/officeDocument/2006/relationships/tags" Target="../tags/tag471.xml" /><Relationship Id="rId120" Type="http://schemas.openxmlformats.org/officeDocument/2006/relationships/tags" Target="../tags/tag579.xml" /><Relationship Id="rId121" Type="http://schemas.openxmlformats.org/officeDocument/2006/relationships/tags" Target="../tags/tag580.xml" /><Relationship Id="rId122" Type="http://schemas.openxmlformats.org/officeDocument/2006/relationships/tags" Target="../tags/tag581.xml" /><Relationship Id="rId123" Type="http://schemas.openxmlformats.org/officeDocument/2006/relationships/tags" Target="../tags/tag582.xml" /><Relationship Id="rId124" Type="http://schemas.openxmlformats.org/officeDocument/2006/relationships/tags" Target="../tags/tag583.xml" /><Relationship Id="rId125" Type="http://schemas.openxmlformats.org/officeDocument/2006/relationships/tags" Target="../tags/tag584.xml" /><Relationship Id="rId126" Type="http://schemas.openxmlformats.org/officeDocument/2006/relationships/tags" Target="../tags/tag585.xml" /><Relationship Id="rId127" Type="http://schemas.openxmlformats.org/officeDocument/2006/relationships/tags" Target="../tags/tag586.xml" /><Relationship Id="rId128" Type="http://schemas.openxmlformats.org/officeDocument/2006/relationships/tags" Target="../tags/tag587.xml" /><Relationship Id="rId129" Type="http://schemas.openxmlformats.org/officeDocument/2006/relationships/slideMaster" Target="../slideMasters/slideMaster3.xml" /><Relationship Id="rId13" Type="http://schemas.openxmlformats.org/officeDocument/2006/relationships/tags" Target="../tags/tag472.xml" /><Relationship Id="rId14" Type="http://schemas.openxmlformats.org/officeDocument/2006/relationships/tags" Target="../tags/tag473.xml" /><Relationship Id="rId15" Type="http://schemas.openxmlformats.org/officeDocument/2006/relationships/tags" Target="../tags/tag474.xml" /><Relationship Id="rId16" Type="http://schemas.openxmlformats.org/officeDocument/2006/relationships/tags" Target="../tags/tag475.xml" /><Relationship Id="rId17" Type="http://schemas.openxmlformats.org/officeDocument/2006/relationships/tags" Target="../tags/tag476.xml" /><Relationship Id="rId18" Type="http://schemas.openxmlformats.org/officeDocument/2006/relationships/tags" Target="../tags/tag477.xml" /><Relationship Id="rId19" Type="http://schemas.openxmlformats.org/officeDocument/2006/relationships/tags" Target="../tags/tag478.xml" /><Relationship Id="rId2" Type="http://schemas.openxmlformats.org/officeDocument/2006/relationships/tags" Target="../tags/tag461.xml" /><Relationship Id="rId20" Type="http://schemas.openxmlformats.org/officeDocument/2006/relationships/tags" Target="../tags/tag479.xml" /><Relationship Id="rId21" Type="http://schemas.openxmlformats.org/officeDocument/2006/relationships/tags" Target="../tags/tag480.xml" /><Relationship Id="rId22" Type="http://schemas.openxmlformats.org/officeDocument/2006/relationships/tags" Target="../tags/tag481.xml" /><Relationship Id="rId23" Type="http://schemas.openxmlformats.org/officeDocument/2006/relationships/tags" Target="../tags/tag482.xml" /><Relationship Id="rId24" Type="http://schemas.openxmlformats.org/officeDocument/2006/relationships/tags" Target="../tags/tag483.xml" /><Relationship Id="rId25" Type="http://schemas.openxmlformats.org/officeDocument/2006/relationships/tags" Target="../tags/tag484.xml" /><Relationship Id="rId26" Type="http://schemas.openxmlformats.org/officeDocument/2006/relationships/tags" Target="../tags/tag485.xml" /><Relationship Id="rId27" Type="http://schemas.openxmlformats.org/officeDocument/2006/relationships/tags" Target="../tags/tag486.xml" /><Relationship Id="rId28" Type="http://schemas.openxmlformats.org/officeDocument/2006/relationships/tags" Target="../tags/tag487.xml" /><Relationship Id="rId29" Type="http://schemas.openxmlformats.org/officeDocument/2006/relationships/tags" Target="../tags/tag488.xml" /><Relationship Id="rId3" Type="http://schemas.openxmlformats.org/officeDocument/2006/relationships/tags" Target="../tags/tag462.xml" /><Relationship Id="rId30" Type="http://schemas.openxmlformats.org/officeDocument/2006/relationships/tags" Target="../tags/tag489.xml" /><Relationship Id="rId31" Type="http://schemas.openxmlformats.org/officeDocument/2006/relationships/tags" Target="../tags/tag490.xml" /><Relationship Id="rId32" Type="http://schemas.openxmlformats.org/officeDocument/2006/relationships/tags" Target="../tags/tag491.xml" /><Relationship Id="rId33" Type="http://schemas.openxmlformats.org/officeDocument/2006/relationships/tags" Target="../tags/tag492.xml" /><Relationship Id="rId34" Type="http://schemas.openxmlformats.org/officeDocument/2006/relationships/tags" Target="../tags/tag493.xml" /><Relationship Id="rId35" Type="http://schemas.openxmlformats.org/officeDocument/2006/relationships/tags" Target="../tags/tag494.xml" /><Relationship Id="rId36" Type="http://schemas.openxmlformats.org/officeDocument/2006/relationships/tags" Target="../tags/tag495.xml" /><Relationship Id="rId37" Type="http://schemas.openxmlformats.org/officeDocument/2006/relationships/tags" Target="../tags/tag496.xml" /><Relationship Id="rId38" Type="http://schemas.openxmlformats.org/officeDocument/2006/relationships/tags" Target="../tags/tag497.xml" /><Relationship Id="rId39" Type="http://schemas.openxmlformats.org/officeDocument/2006/relationships/tags" Target="../tags/tag498.xml" /><Relationship Id="rId4" Type="http://schemas.openxmlformats.org/officeDocument/2006/relationships/tags" Target="../tags/tag463.xml" /><Relationship Id="rId40" Type="http://schemas.openxmlformats.org/officeDocument/2006/relationships/tags" Target="../tags/tag499.xml" /><Relationship Id="rId41" Type="http://schemas.openxmlformats.org/officeDocument/2006/relationships/tags" Target="../tags/tag500.xml" /><Relationship Id="rId42" Type="http://schemas.openxmlformats.org/officeDocument/2006/relationships/tags" Target="../tags/tag501.xml" /><Relationship Id="rId43" Type="http://schemas.openxmlformats.org/officeDocument/2006/relationships/tags" Target="../tags/tag502.xml" /><Relationship Id="rId44" Type="http://schemas.openxmlformats.org/officeDocument/2006/relationships/tags" Target="../tags/tag503.xml" /><Relationship Id="rId45" Type="http://schemas.openxmlformats.org/officeDocument/2006/relationships/tags" Target="../tags/tag504.xml" /><Relationship Id="rId46" Type="http://schemas.openxmlformats.org/officeDocument/2006/relationships/tags" Target="../tags/tag505.xml" /><Relationship Id="rId47" Type="http://schemas.openxmlformats.org/officeDocument/2006/relationships/tags" Target="../tags/tag506.xml" /><Relationship Id="rId48" Type="http://schemas.openxmlformats.org/officeDocument/2006/relationships/tags" Target="../tags/tag507.xml" /><Relationship Id="rId49" Type="http://schemas.openxmlformats.org/officeDocument/2006/relationships/tags" Target="../tags/tag508.xml" /><Relationship Id="rId5" Type="http://schemas.openxmlformats.org/officeDocument/2006/relationships/tags" Target="../tags/tag464.xml" /><Relationship Id="rId50" Type="http://schemas.openxmlformats.org/officeDocument/2006/relationships/tags" Target="../tags/tag509.xml" /><Relationship Id="rId51" Type="http://schemas.openxmlformats.org/officeDocument/2006/relationships/tags" Target="../tags/tag510.xml" /><Relationship Id="rId52" Type="http://schemas.openxmlformats.org/officeDocument/2006/relationships/tags" Target="../tags/tag511.xml" /><Relationship Id="rId53" Type="http://schemas.openxmlformats.org/officeDocument/2006/relationships/tags" Target="../tags/tag512.xml" /><Relationship Id="rId54" Type="http://schemas.openxmlformats.org/officeDocument/2006/relationships/tags" Target="../tags/tag513.xml" /><Relationship Id="rId55" Type="http://schemas.openxmlformats.org/officeDocument/2006/relationships/tags" Target="../tags/tag514.xml" /><Relationship Id="rId56" Type="http://schemas.openxmlformats.org/officeDocument/2006/relationships/tags" Target="../tags/tag515.xml" /><Relationship Id="rId57" Type="http://schemas.openxmlformats.org/officeDocument/2006/relationships/tags" Target="../tags/tag516.xml" /><Relationship Id="rId58" Type="http://schemas.openxmlformats.org/officeDocument/2006/relationships/tags" Target="../tags/tag517.xml" /><Relationship Id="rId59" Type="http://schemas.openxmlformats.org/officeDocument/2006/relationships/tags" Target="../tags/tag518.xml" /><Relationship Id="rId6" Type="http://schemas.openxmlformats.org/officeDocument/2006/relationships/tags" Target="../tags/tag465.xml" /><Relationship Id="rId60" Type="http://schemas.openxmlformats.org/officeDocument/2006/relationships/tags" Target="../tags/tag519.xml" /><Relationship Id="rId61" Type="http://schemas.openxmlformats.org/officeDocument/2006/relationships/tags" Target="../tags/tag520.xml" /><Relationship Id="rId62" Type="http://schemas.openxmlformats.org/officeDocument/2006/relationships/tags" Target="../tags/tag521.xml" /><Relationship Id="rId63" Type="http://schemas.openxmlformats.org/officeDocument/2006/relationships/tags" Target="../tags/tag522.xml" /><Relationship Id="rId64" Type="http://schemas.openxmlformats.org/officeDocument/2006/relationships/tags" Target="../tags/tag523.xml" /><Relationship Id="rId65" Type="http://schemas.openxmlformats.org/officeDocument/2006/relationships/tags" Target="../tags/tag524.xml" /><Relationship Id="rId66" Type="http://schemas.openxmlformats.org/officeDocument/2006/relationships/tags" Target="../tags/tag525.xml" /><Relationship Id="rId67" Type="http://schemas.openxmlformats.org/officeDocument/2006/relationships/tags" Target="../tags/tag526.xml" /><Relationship Id="rId68" Type="http://schemas.openxmlformats.org/officeDocument/2006/relationships/tags" Target="../tags/tag527.xml" /><Relationship Id="rId69" Type="http://schemas.openxmlformats.org/officeDocument/2006/relationships/tags" Target="../tags/tag528.xml" /><Relationship Id="rId7" Type="http://schemas.openxmlformats.org/officeDocument/2006/relationships/tags" Target="../tags/tag466.xml" /><Relationship Id="rId70" Type="http://schemas.openxmlformats.org/officeDocument/2006/relationships/tags" Target="../tags/tag529.xml" /><Relationship Id="rId71" Type="http://schemas.openxmlformats.org/officeDocument/2006/relationships/tags" Target="../tags/tag530.xml" /><Relationship Id="rId72" Type="http://schemas.openxmlformats.org/officeDocument/2006/relationships/tags" Target="../tags/tag531.xml" /><Relationship Id="rId73" Type="http://schemas.openxmlformats.org/officeDocument/2006/relationships/tags" Target="../tags/tag532.xml" /><Relationship Id="rId74" Type="http://schemas.openxmlformats.org/officeDocument/2006/relationships/tags" Target="../tags/tag533.xml" /><Relationship Id="rId75" Type="http://schemas.openxmlformats.org/officeDocument/2006/relationships/tags" Target="../tags/tag534.xml" /><Relationship Id="rId76" Type="http://schemas.openxmlformats.org/officeDocument/2006/relationships/tags" Target="../tags/tag535.xml" /><Relationship Id="rId77" Type="http://schemas.openxmlformats.org/officeDocument/2006/relationships/tags" Target="../tags/tag536.xml" /><Relationship Id="rId78" Type="http://schemas.openxmlformats.org/officeDocument/2006/relationships/tags" Target="../tags/tag537.xml" /><Relationship Id="rId79" Type="http://schemas.openxmlformats.org/officeDocument/2006/relationships/tags" Target="../tags/tag538.xml" /><Relationship Id="rId8" Type="http://schemas.openxmlformats.org/officeDocument/2006/relationships/tags" Target="../tags/tag467.xml" /><Relationship Id="rId80" Type="http://schemas.openxmlformats.org/officeDocument/2006/relationships/tags" Target="../tags/tag539.xml" /><Relationship Id="rId81" Type="http://schemas.openxmlformats.org/officeDocument/2006/relationships/tags" Target="../tags/tag540.xml" /><Relationship Id="rId82" Type="http://schemas.openxmlformats.org/officeDocument/2006/relationships/tags" Target="../tags/tag541.xml" /><Relationship Id="rId83" Type="http://schemas.openxmlformats.org/officeDocument/2006/relationships/tags" Target="../tags/tag542.xml" /><Relationship Id="rId84" Type="http://schemas.openxmlformats.org/officeDocument/2006/relationships/tags" Target="../tags/tag543.xml" /><Relationship Id="rId85" Type="http://schemas.openxmlformats.org/officeDocument/2006/relationships/tags" Target="../tags/tag544.xml" /><Relationship Id="rId86" Type="http://schemas.openxmlformats.org/officeDocument/2006/relationships/tags" Target="../tags/tag545.xml" /><Relationship Id="rId87" Type="http://schemas.openxmlformats.org/officeDocument/2006/relationships/tags" Target="../tags/tag546.xml" /><Relationship Id="rId88" Type="http://schemas.openxmlformats.org/officeDocument/2006/relationships/tags" Target="../tags/tag547.xml" /><Relationship Id="rId89" Type="http://schemas.openxmlformats.org/officeDocument/2006/relationships/tags" Target="../tags/tag548.xml" /><Relationship Id="rId9" Type="http://schemas.openxmlformats.org/officeDocument/2006/relationships/tags" Target="../tags/tag468.xml" /><Relationship Id="rId90" Type="http://schemas.openxmlformats.org/officeDocument/2006/relationships/tags" Target="../tags/tag549.xml" /><Relationship Id="rId91" Type="http://schemas.openxmlformats.org/officeDocument/2006/relationships/tags" Target="../tags/tag550.xml" /><Relationship Id="rId92" Type="http://schemas.openxmlformats.org/officeDocument/2006/relationships/tags" Target="../tags/tag551.xml" /><Relationship Id="rId93" Type="http://schemas.openxmlformats.org/officeDocument/2006/relationships/tags" Target="../tags/tag552.xml" /><Relationship Id="rId94" Type="http://schemas.openxmlformats.org/officeDocument/2006/relationships/tags" Target="../tags/tag553.xml" /><Relationship Id="rId95" Type="http://schemas.openxmlformats.org/officeDocument/2006/relationships/tags" Target="../tags/tag554.xml" /><Relationship Id="rId96" Type="http://schemas.openxmlformats.org/officeDocument/2006/relationships/tags" Target="../tags/tag555.xml" /><Relationship Id="rId97" Type="http://schemas.openxmlformats.org/officeDocument/2006/relationships/tags" Target="../tags/tag556.xml" /><Relationship Id="rId98" Type="http://schemas.openxmlformats.org/officeDocument/2006/relationships/tags" Target="../tags/tag557.xml" /><Relationship Id="rId99" Type="http://schemas.openxmlformats.org/officeDocument/2006/relationships/tags" Target="../tags/tag558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8.xml" /><Relationship Id="rId10" Type="http://schemas.openxmlformats.org/officeDocument/2006/relationships/tags" Target="../tags/tag595.xml" /><Relationship Id="rId11" Type="http://schemas.openxmlformats.org/officeDocument/2006/relationships/slideMaster" Target="../slideMasters/slideMaster3.xml" /><Relationship Id="rId2" Type="http://schemas.openxmlformats.org/officeDocument/2006/relationships/image" Target="../media/image3.jpeg" /><Relationship Id="rId3" Type="http://schemas.openxmlformats.org/officeDocument/2006/relationships/tags" Target="../tags/tag589.xml" /><Relationship Id="rId4" Type="http://schemas.openxmlformats.org/officeDocument/2006/relationships/tags" Target="../tags/tag590.xml" /><Relationship Id="rId5" Type="http://schemas.openxmlformats.org/officeDocument/2006/relationships/tags" Target="../tags/tag591.xml" /><Relationship Id="rId6" Type="http://schemas.openxmlformats.org/officeDocument/2006/relationships/tags" Target="../tags/tag592.xml" /><Relationship Id="rId7" Type="http://schemas.openxmlformats.org/officeDocument/2006/relationships/tags" Target="../tags/tag593.xml" /><Relationship Id="rId8" Type="http://schemas.openxmlformats.org/officeDocument/2006/relationships/tags" Target="../tags/tag594.xml" /><Relationship Id="rId9" Type="http://schemas.openxmlformats.org/officeDocument/2006/relationships/image" Target="../media/image6.jpeg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6.xml" /><Relationship Id="rId2" Type="http://schemas.openxmlformats.org/officeDocument/2006/relationships/tags" Target="../tags/tag597.xml" /><Relationship Id="rId3" Type="http://schemas.openxmlformats.org/officeDocument/2006/relationships/tags" Target="../tags/tag598.xml" /><Relationship Id="rId4" Type="http://schemas.openxmlformats.org/officeDocument/2006/relationships/tags" Target="../tags/tag599.xml" /><Relationship Id="rId5" Type="http://schemas.openxmlformats.org/officeDocument/2006/relationships/tags" Target="../tags/tag600.xml" /><Relationship Id="rId6" Type="http://schemas.openxmlformats.org/officeDocument/2006/relationships/tags" Target="../tags/tag601.xml" /><Relationship Id="rId7" Type="http://schemas.openxmlformats.org/officeDocument/2006/relationships/slideMaster" Target="../slideMasters/slideMaster3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2.xml" /><Relationship Id="rId2" Type="http://schemas.openxmlformats.org/officeDocument/2006/relationships/tags" Target="../tags/tag613.xml" /><Relationship Id="rId3" Type="http://schemas.openxmlformats.org/officeDocument/2006/relationships/tags" Target="../tags/tag614.xml" /><Relationship Id="rId4" Type="http://schemas.openxmlformats.org/officeDocument/2006/relationships/tags" Target="../tags/tag615.xml" /><Relationship Id="rId5" Type="http://schemas.openxmlformats.org/officeDocument/2006/relationships/tags" Target="../tags/tag616.xml" /><Relationship Id="rId6" Type="http://schemas.openxmlformats.org/officeDocument/2006/relationships/tags" Target="../tags/tag617.xml" /><Relationship Id="rId7" Type="http://schemas.openxmlformats.org/officeDocument/2006/relationships/slideMaster" Target="../slideMasters/slideMaster4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8.xml" /><Relationship Id="rId2" Type="http://schemas.openxmlformats.org/officeDocument/2006/relationships/tags" Target="../tags/tag619.xml" /><Relationship Id="rId3" Type="http://schemas.openxmlformats.org/officeDocument/2006/relationships/tags" Target="../tags/tag620.xml" /><Relationship Id="rId4" Type="http://schemas.openxmlformats.org/officeDocument/2006/relationships/tags" Target="../tags/tag621.xml" /><Relationship Id="rId5" Type="http://schemas.openxmlformats.org/officeDocument/2006/relationships/tags" Target="../tags/tag622.xml" /><Relationship Id="rId6" Type="http://schemas.openxmlformats.org/officeDocument/2006/relationships/tags" Target="../tags/tag623.xml" /><Relationship Id="rId7" Type="http://schemas.openxmlformats.org/officeDocument/2006/relationships/slideMaster" Target="../slideMasters/slideMaster4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4.xml" /><Relationship Id="rId2" Type="http://schemas.openxmlformats.org/officeDocument/2006/relationships/tags" Target="../tags/tag625.xml" /><Relationship Id="rId3" Type="http://schemas.openxmlformats.org/officeDocument/2006/relationships/tags" Target="../tags/tag626.xml" /><Relationship Id="rId4" Type="http://schemas.openxmlformats.org/officeDocument/2006/relationships/tags" Target="../tags/tag627.xml" /><Relationship Id="rId5" Type="http://schemas.openxmlformats.org/officeDocument/2006/relationships/tags" Target="../tags/tag628.xml" /><Relationship Id="rId6" Type="http://schemas.openxmlformats.org/officeDocument/2006/relationships/tags" Target="../tags/tag629.xml" /><Relationship Id="rId7" Type="http://schemas.openxmlformats.org/officeDocument/2006/relationships/slideMaster" Target="../slideMasters/slideMaster4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0.xml" /><Relationship Id="rId2" Type="http://schemas.openxmlformats.org/officeDocument/2006/relationships/tags" Target="../tags/tag631.xml" /><Relationship Id="rId3" Type="http://schemas.openxmlformats.org/officeDocument/2006/relationships/tags" Target="../tags/tag632.xml" /><Relationship Id="rId4" Type="http://schemas.openxmlformats.org/officeDocument/2006/relationships/tags" Target="../tags/tag633.xml" /><Relationship Id="rId5" Type="http://schemas.openxmlformats.org/officeDocument/2006/relationships/tags" Target="../tags/tag634.xml" /><Relationship Id="rId6" Type="http://schemas.openxmlformats.org/officeDocument/2006/relationships/tags" Target="../tags/tag635.xml" /><Relationship Id="rId7" Type="http://schemas.openxmlformats.org/officeDocument/2006/relationships/tags" Target="../tags/tag636.xml" /><Relationship Id="rId8" Type="http://schemas.openxmlformats.org/officeDocument/2006/relationships/slideMaster" Target="../slideMasters/slideMaster4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7.xml" /><Relationship Id="rId10" Type="http://schemas.openxmlformats.org/officeDocument/2006/relationships/slideMaster" Target="../slideMasters/slideMaster4.xml" /><Relationship Id="rId2" Type="http://schemas.openxmlformats.org/officeDocument/2006/relationships/tags" Target="../tags/tag638.xml" /><Relationship Id="rId3" Type="http://schemas.openxmlformats.org/officeDocument/2006/relationships/tags" Target="../tags/tag639.xml" /><Relationship Id="rId4" Type="http://schemas.openxmlformats.org/officeDocument/2006/relationships/tags" Target="../tags/tag640.xml" /><Relationship Id="rId5" Type="http://schemas.openxmlformats.org/officeDocument/2006/relationships/tags" Target="../tags/tag641.xml" /><Relationship Id="rId6" Type="http://schemas.openxmlformats.org/officeDocument/2006/relationships/tags" Target="../tags/tag642.xml" /><Relationship Id="rId7" Type="http://schemas.openxmlformats.org/officeDocument/2006/relationships/tags" Target="../tags/tag643.xml" /><Relationship Id="rId8" Type="http://schemas.openxmlformats.org/officeDocument/2006/relationships/tags" Target="../tags/tag644.xml" /><Relationship Id="rId9" Type="http://schemas.openxmlformats.org/officeDocument/2006/relationships/tags" Target="../tags/tag645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6.xml" /><Relationship Id="rId2" Type="http://schemas.openxmlformats.org/officeDocument/2006/relationships/tags" Target="../tags/tag647.xml" /><Relationship Id="rId3" Type="http://schemas.openxmlformats.org/officeDocument/2006/relationships/tags" Target="../tags/tag648.xml" /><Relationship Id="rId4" Type="http://schemas.openxmlformats.org/officeDocument/2006/relationships/tags" Target="../tags/tag649.xml" /><Relationship Id="rId5" Type="http://schemas.openxmlformats.org/officeDocument/2006/relationships/tags" Target="../tags/tag650.xml" /><Relationship Id="rId6" Type="http://schemas.openxmlformats.org/officeDocument/2006/relationships/slideMaster" Target="../slideMasters/slideMaster4.xml" /></Relationships>
</file>

<file path=ppt/slideLayouts/_rels/slideLayout4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1.xml" /><Relationship Id="rId2" Type="http://schemas.openxmlformats.org/officeDocument/2006/relationships/tags" Target="../tags/tag652.xml" /><Relationship Id="rId3" Type="http://schemas.openxmlformats.org/officeDocument/2006/relationships/tags" Target="../tags/tag653.xml" /><Relationship Id="rId4" Type="http://schemas.openxmlformats.org/officeDocument/2006/relationships/tags" Target="../tags/tag654.xml" /><Relationship Id="rId5" Type="http://schemas.openxmlformats.org/officeDocument/2006/relationships/tags" Target="../tags/tag655.xml" /><Relationship Id="rId6" Type="http://schemas.openxmlformats.org/officeDocument/2006/relationships/tags" Target="../tags/tag656.xml" /><Relationship Id="rId7" Type="http://schemas.openxmlformats.org/officeDocument/2006/relationships/tags" Target="../tags/tag657.xml" /><Relationship Id="rId8" Type="http://schemas.openxmlformats.org/officeDocument/2006/relationships/slideMaster" Target="../slideMasters/slideMaster4.xml" /></Relationships>
</file>

<file path=ppt/slideLayouts/_rels/slideLayout4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8.xml" /><Relationship Id="rId2" Type="http://schemas.openxmlformats.org/officeDocument/2006/relationships/tags" Target="../tags/tag659.xml" /><Relationship Id="rId3" Type="http://schemas.openxmlformats.org/officeDocument/2006/relationships/tags" Target="../tags/tag660.xml" /><Relationship Id="rId4" Type="http://schemas.openxmlformats.org/officeDocument/2006/relationships/tags" Target="../tags/tag661.xml" /><Relationship Id="rId5" Type="http://schemas.openxmlformats.org/officeDocument/2006/relationships/tags" Target="../tags/tag662.xml" /><Relationship Id="rId6" Type="http://schemas.openxmlformats.org/officeDocument/2006/relationships/tags" Target="../tags/tag663.xml" /><Relationship Id="rId7" Type="http://schemas.openxmlformats.org/officeDocument/2006/relationships/tags" Target="../tags/tag664.xml" /><Relationship Id="rId8" Type="http://schemas.openxmlformats.org/officeDocument/2006/relationships/slideMaster" Target="../slideMasters/slideMaster4.xml" /></Relationships>
</file>

<file path=ppt/slideLayouts/_rels/slideLayout4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5.xml" /><Relationship Id="rId2" Type="http://schemas.openxmlformats.org/officeDocument/2006/relationships/tags" Target="../tags/tag666.xml" /><Relationship Id="rId3" Type="http://schemas.openxmlformats.org/officeDocument/2006/relationships/tags" Target="../tags/tag667.xml" /><Relationship Id="rId4" Type="http://schemas.openxmlformats.org/officeDocument/2006/relationships/tags" Target="../tags/tag668.xml" /><Relationship Id="rId5" Type="http://schemas.openxmlformats.org/officeDocument/2006/relationships/tags" Target="../tags/tag669.xml" /><Relationship Id="rId6" Type="http://schemas.openxmlformats.org/officeDocument/2006/relationships/tags" Target="../tags/tag670.xml" /><Relationship Id="rId7" Type="http://schemas.openxmlformats.org/officeDocument/2006/relationships/slideMaster" Target="../slideMasters/slideMaster4.xml" /></Relationships>
</file>

<file path=ppt/slideLayouts/_rels/slideLayout4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1.xml" /><Relationship Id="rId2" Type="http://schemas.openxmlformats.org/officeDocument/2006/relationships/tags" Target="../tags/tag672.xml" /><Relationship Id="rId3" Type="http://schemas.openxmlformats.org/officeDocument/2006/relationships/tags" Target="../tags/tag673.xml" /><Relationship Id="rId4" Type="http://schemas.openxmlformats.org/officeDocument/2006/relationships/tags" Target="../tags/tag674.xml" /><Relationship Id="rId5" Type="http://schemas.openxmlformats.org/officeDocument/2006/relationships/tags" Target="../tags/tag675.xml" /><Relationship Id="rId6" Type="http://schemas.openxmlformats.org/officeDocument/2006/relationships/slideMaster" Target="../slideMasters/slideMaster4.xml" /></Relationships>
</file>

<file path=ppt/slideLayouts/_rels/slideLayout4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6.xml" /><Relationship Id="rId2" Type="http://schemas.openxmlformats.org/officeDocument/2006/relationships/tags" Target="../tags/tag677.xml" /><Relationship Id="rId3" Type="http://schemas.openxmlformats.org/officeDocument/2006/relationships/tags" Target="../tags/tag678.xml" /><Relationship Id="rId4" Type="http://schemas.openxmlformats.org/officeDocument/2006/relationships/tags" Target="../tags/tag679.xml" /><Relationship Id="rId5" Type="http://schemas.openxmlformats.org/officeDocument/2006/relationships/slideMaster" Target="../slideMasters/slideMaster4.xml" /></Relationships>
</file>

<file path=ppt/slideLayouts/_rels/slideLayout4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0.xml" /><Relationship Id="rId2" Type="http://schemas.openxmlformats.org/officeDocument/2006/relationships/image" Target="../media/image7.jpeg" /><Relationship Id="rId3" Type="http://schemas.openxmlformats.org/officeDocument/2006/relationships/tags" Target="../tags/tag681.xml" /><Relationship Id="rId4" Type="http://schemas.openxmlformats.org/officeDocument/2006/relationships/tags" Target="../tags/tag682.xml" /><Relationship Id="rId5" Type="http://schemas.openxmlformats.org/officeDocument/2006/relationships/tags" Target="../tags/tag683.xml" /><Relationship Id="rId6" Type="http://schemas.openxmlformats.org/officeDocument/2006/relationships/tags" Target="../tags/tag684.xml" /><Relationship Id="rId7" Type="http://schemas.openxmlformats.org/officeDocument/2006/relationships/slideMaster" Target="../slideMasters/slideMaster4.xml" /></Relationships>
</file>

<file path=ppt/slideLayouts/_rels/slideLayout4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5.xml" /><Relationship Id="rId2" Type="http://schemas.openxmlformats.org/officeDocument/2006/relationships/tags" Target="../tags/tag686.xml" /><Relationship Id="rId3" Type="http://schemas.openxmlformats.org/officeDocument/2006/relationships/tags" Target="../tags/tag687.xml" /><Relationship Id="rId4" Type="http://schemas.openxmlformats.org/officeDocument/2006/relationships/tags" Target="../tags/tag688.xml" /><Relationship Id="rId5" Type="http://schemas.openxmlformats.org/officeDocument/2006/relationships/slideMaster" Target="../slideMasters/slideMaster4.xml" /></Relationships>
</file>

<file path=ppt/slideLayouts/_rels/slideLayout4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9.xml" /><Relationship Id="rId2" Type="http://schemas.openxmlformats.org/officeDocument/2006/relationships/tags" Target="../tags/tag690.xml" /><Relationship Id="rId3" Type="http://schemas.openxmlformats.org/officeDocument/2006/relationships/tags" Target="../tags/tag691.xml" /><Relationship Id="rId4" Type="http://schemas.openxmlformats.org/officeDocument/2006/relationships/tags" Target="../tags/tag692.xml" /><Relationship Id="rId5" Type="http://schemas.openxmlformats.org/officeDocument/2006/relationships/slideMaster" Target="../slideMasters/slideMaster4.xml" /></Relationships>
</file>

<file path=ppt/slideLayouts/_rels/slideLayout4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93.xml" /><Relationship Id="rId2" Type="http://schemas.openxmlformats.org/officeDocument/2006/relationships/tags" Target="../tags/tag694.xml" /><Relationship Id="rId3" Type="http://schemas.openxmlformats.org/officeDocument/2006/relationships/tags" Target="../tags/tag695.xml" /><Relationship Id="rId4" Type="http://schemas.openxmlformats.org/officeDocument/2006/relationships/slideMaster" Target="../slideMasters/slideMaster4.xml" /></Relationships>
</file>

<file path=ppt/slideLayouts/_rels/slideLayout5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4.xml" /><Relationship Id="rId2" Type="http://schemas.openxmlformats.org/officeDocument/2006/relationships/tags" Target="../tags/tag705.xml" /><Relationship Id="rId3" Type="http://schemas.openxmlformats.org/officeDocument/2006/relationships/tags" Target="../tags/tag706.xml" /><Relationship Id="rId4" Type="http://schemas.openxmlformats.org/officeDocument/2006/relationships/tags" Target="../tags/tag707.xml" /><Relationship Id="rId5" Type="http://schemas.openxmlformats.org/officeDocument/2006/relationships/tags" Target="../tags/tag708.xml" /><Relationship Id="rId6" Type="http://schemas.openxmlformats.org/officeDocument/2006/relationships/tags" Target="../tags/tag709.xml" /><Relationship Id="rId7" Type="http://schemas.openxmlformats.org/officeDocument/2006/relationships/slideMaster" Target="../slideMasters/slideMaster5.xml" /></Relationships>
</file>

<file path=ppt/slideLayouts/_rels/slideLayout5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0.xml" /><Relationship Id="rId2" Type="http://schemas.openxmlformats.org/officeDocument/2006/relationships/tags" Target="../tags/tag711.xml" /><Relationship Id="rId3" Type="http://schemas.openxmlformats.org/officeDocument/2006/relationships/tags" Target="../tags/tag712.xml" /><Relationship Id="rId4" Type="http://schemas.openxmlformats.org/officeDocument/2006/relationships/tags" Target="../tags/tag713.xml" /><Relationship Id="rId5" Type="http://schemas.openxmlformats.org/officeDocument/2006/relationships/tags" Target="../tags/tag714.xml" /><Relationship Id="rId6" Type="http://schemas.openxmlformats.org/officeDocument/2006/relationships/tags" Target="../tags/tag715.xml" /><Relationship Id="rId7" Type="http://schemas.openxmlformats.org/officeDocument/2006/relationships/slideMaster" Target="../slideMasters/slideMaster5.xml" /></Relationships>
</file>

<file path=ppt/slideLayouts/_rels/slideLayout5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6.xml" /><Relationship Id="rId2" Type="http://schemas.openxmlformats.org/officeDocument/2006/relationships/tags" Target="../tags/tag717.xml" /><Relationship Id="rId3" Type="http://schemas.openxmlformats.org/officeDocument/2006/relationships/tags" Target="../tags/tag718.xml" /><Relationship Id="rId4" Type="http://schemas.openxmlformats.org/officeDocument/2006/relationships/tags" Target="../tags/tag719.xml" /><Relationship Id="rId5" Type="http://schemas.openxmlformats.org/officeDocument/2006/relationships/tags" Target="../tags/tag720.xml" /><Relationship Id="rId6" Type="http://schemas.openxmlformats.org/officeDocument/2006/relationships/tags" Target="../tags/tag721.xml" /><Relationship Id="rId7" Type="http://schemas.openxmlformats.org/officeDocument/2006/relationships/slideMaster" Target="../slideMasters/slideMaster5.xml" /></Relationships>
</file>

<file path=ppt/slideLayouts/_rels/slideLayout5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2.xml" /><Relationship Id="rId2" Type="http://schemas.openxmlformats.org/officeDocument/2006/relationships/tags" Target="../tags/tag723.xml" /><Relationship Id="rId3" Type="http://schemas.openxmlformats.org/officeDocument/2006/relationships/tags" Target="../tags/tag724.xml" /><Relationship Id="rId4" Type="http://schemas.openxmlformats.org/officeDocument/2006/relationships/tags" Target="../tags/tag725.xml" /><Relationship Id="rId5" Type="http://schemas.openxmlformats.org/officeDocument/2006/relationships/tags" Target="../tags/tag726.xml" /><Relationship Id="rId6" Type="http://schemas.openxmlformats.org/officeDocument/2006/relationships/tags" Target="../tags/tag727.xml" /><Relationship Id="rId7" Type="http://schemas.openxmlformats.org/officeDocument/2006/relationships/tags" Target="../tags/tag728.xml" /><Relationship Id="rId8" Type="http://schemas.openxmlformats.org/officeDocument/2006/relationships/slideMaster" Target="../slideMasters/slideMaster5.xml" /></Relationships>
</file>

<file path=ppt/slideLayouts/_rels/slideLayout5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9.xml" /><Relationship Id="rId10" Type="http://schemas.openxmlformats.org/officeDocument/2006/relationships/slideMaster" Target="../slideMasters/slideMaster5.xml" /><Relationship Id="rId2" Type="http://schemas.openxmlformats.org/officeDocument/2006/relationships/tags" Target="../tags/tag730.xml" /><Relationship Id="rId3" Type="http://schemas.openxmlformats.org/officeDocument/2006/relationships/tags" Target="../tags/tag731.xml" /><Relationship Id="rId4" Type="http://schemas.openxmlformats.org/officeDocument/2006/relationships/tags" Target="../tags/tag732.xml" /><Relationship Id="rId5" Type="http://schemas.openxmlformats.org/officeDocument/2006/relationships/tags" Target="../tags/tag733.xml" /><Relationship Id="rId6" Type="http://schemas.openxmlformats.org/officeDocument/2006/relationships/tags" Target="../tags/tag734.xml" /><Relationship Id="rId7" Type="http://schemas.openxmlformats.org/officeDocument/2006/relationships/tags" Target="../tags/tag735.xml" /><Relationship Id="rId8" Type="http://schemas.openxmlformats.org/officeDocument/2006/relationships/tags" Target="../tags/tag736.xml" /><Relationship Id="rId9" Type="http://schemas.openxmlformats.org/officeDocument/2006/relationships/tags" Target="../tags/tag737.xml" /></Relationships>
</file>

<file path=ppt/slideLayouts/_rels/slideLayout5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38.xml" /><Relationship Id="rId2" Type="http://schemas.openxmlformats.org/officeDocument/2006/relationships/tags" Target="../tags/tag739.xml" /><Relationship Id="rId3" Type="http://schemas.openxmlformats.org/officeDocument/2006/relationships/tags" Target="../tags/tag740.xml" /><Relationship Id="rId4" Type="http://schemas.openxmlformats.org/officeDocument/2006/relationships/tags" Target="../tags/tag741.xml" /><Relationship Id="rId5" Type="http://schemas.openxmlformats.org/officeDocument/2006/relationships/tags" Target="../tags/tag742.xml" /><Relationship Id="rId6" Type="http://schemas.openxmlformats.org/officeDocument/2006/relationships/slideMaster" Target="../slideMasters/slideMaster5.xml" /></Relationships>
</file>

<file path=ppt/slideLayouts/_rels/slideLayout5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3.xml" /><Relationship Id="rId2" Type="http://schemas.openxmlformats.org/officeDocument/2006/relationships/tags" Target="../tags/tag744.xml" /><Relationship Id="rId3" Type="http://schemas.openxmlformats.org/officeDocument/2006/relationships/tags" Target="../tags/tag745.xml" /><Relationship Id="rId4" Type="http://schemas.openxmlformats.org/officeDocument/2006/relationships/tags" Target="../tags/tag746.xml" /><Relationship Id="rId5" Type="http://schemas.openxmlformats.org/officeDocument/2006/relationships/slideMaster" Target="../slideMasters/slideMaster5.xml" /></Relationships>
</file>

<file path=ppt/slideLayouts/_rels/slideLayout5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7.xml" /><Relationship Id="rId2" Type="http://schemas.openxmlformats.org/officeDocument/2006/relationships/tags" Target="../tags/tag748.xml" /><Relationship Id="rId3" Type="http://schemas.openxmlformats.org/officeDocument/2006/relationships/tags" Target="../tags/tag749.xml" /><Relationship Id="rId4" Type="http://schemas.openxmlformats.org/officeDocument/2006/relationships/tags" Target="../tags/tag750.xml" /><Relationship Id="rId5" Type="http://schemas.openxmlformats.org/officeDocument/2006/relationships/tags" Target="../tags/tag751.xml" /><Relationship Id="rId6" Type="http://schemas.openxmlformats.org/officeDocument/2006/relationships/tags" Target="../tags/tag752.xml" /><Relationship Id="rId7" Type="http://schemas.openxmlformats.org/officeDocument/2006/relationships/tags" Target="../tags/tag753.xml" /><Relationship Id="rId8" Type="http://schemas.openxmlformats.org/officeDocument/2006/relationships/slideMaster" Target="../slideMasters/slideMaster5.xml" /></Relationships>
</file>

<file path=ppt/slideLayouts/_rels/slideLayout5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4.xml" /><Relationship Id="rId2" Type="http://schemas.openxmlformats.org/officeDocument/2006/relationships/tags" Target="../tags/tag755.xml" /><Relationship Id="rId3" Type="http://schemas.openxmlformats.org/officeDocument/2006/relationships/tags" Target="../tags/tag756.xml" /><Relationship Id="rId4" Type="http://schemas.openxmlformats.org/officeDocument/2006/relationships/tags" Target="../tags/tag757.xml" /><Relationship Id="rId5" Type="http://schemas.openxmlformats.org/officeDocument/2006/relationships/tags" Target="../tags/tag758.xml" /><Relationship Id="rId6" Type="http://schemas.openxmlformats.org/officeDocument/2006/relationships/tags" Target="../tags/tag759.xml" /><Relationship Id="rId7" Type="http://schemas.openxmlformats.org/officeDocument/2006/relationships/slideMaster" Target="../slideMasters/slideMaster5.xml" /></Relationships>
</file>

<file path=ppt/slideLayouts/_rels/slideLayout5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0.xml" /><Relationship Id="rId2" Type="http://schemas.openxmlformats.org/officeDocument/2006/relationships/tags" Target="../tags/tag761.xml" /><Relationship Id="rId3" Type="http://schemas.openxmlformats.org/officeDocument/2006/relationships/tags" Target="../tags/tag762.xml" /><Relationship Id="rId4" Type="http://schemas.openxmlformats.org/officeDocument/2006/relationships/tags" Target="../tags/tag763.xml" /><Relationship Id="rId5" Type="http://schemas.openxmlformats.org/officeDocument/2006/relationships/tags" Target="../tags/tag764.xml" /><Relationship Id="rId6" Type="http://schemas.openxmlformats.org/officeDocument/2006/relationships/slideMaster" Target="../slideMasters/slideMaster5.xml" /></Relationships>
</file>

<file path=ppt/slideLayouts/_rels/slideLayout6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5.xml" /><Relationship Id="rId2" Type="http://schemas.openxmlformats.org/officeDocument/2006/relationships/tags" Target="../tags/tag766.xml" /><Relationship Id="rId3" Type="http://schemas.openxmlformats.org/officeDocument/2006/relationships/tags" Target="../tags/tag767.xml" /><Relationship Id="rId4" Type="http://schemas.openxmlformats.org/officeDocument/2006/relationships/tags" Target="../tags/tag768.xml" /><Relationship Id="rId5" Type="http://schemas.openxmlformats.org/officeDocument/2006/relationships/tags" Target="../tags/tag769.xml" /><Relationship Id="rId6" Type="http://schemas.openxmlformats.org/officeDocument/2006/relationships/tags" Target="../tags/tag770.xml" /><Relationship Id="rId7" Type="http://schemas.openxmlformats.org/officeDocument/2006/relationships/slideMaster" Target="../slideMasters/slideMaster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D46AACE7-97E1-4D4E-B552-EEC22DA266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949B3151-96C9-460C-B0EC-F16C74563C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0F2DA591-84B2-4E32-8036-33FD3CB342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92D60B38-DBEF-4E13-8C02-699BF28F76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  <p:custDataLst>
              <p:tags r:id="rId7"/>
            </p:custDataLst>
          </p:nvPr>
        </p:nvSpPr>
        <p:spPr/>
        <p:txBody>
          <a:bodyPr/>
          <a:lstStyle/>
          <a:p>
            <a:fld id="{8F878069-4413-4D7D-8C11-59F58DA22C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  <p:custDataLst>
              <p:tags r:id="rId8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  <p:custDataLst>
              <p:tags r:id="rId9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  <p:custDataLst>
              <p:tags r:id="rId3"/>
            </p:custDataLst>
          </p:nvPr>
        </p:nvSpPr>
        <p:spPr/>
        <p:txBody>
          <a:bodyPr/>
          <a:lstStyle/>
          <a:p>
            <a:fld id="{EE171C40-A2C1-4A23-9415-6DA975D8BF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  <p:custDataLst>
              <p:tags r:id="rId4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  <p:custDataLst>
              <p:tags r:id="rId5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  <p:custDataLst>
              <p:tags r:id="rId2"/>
            </p:custDataLst>
          </p:nvPr>
        </p:nvSpPr>
        <p:spPr/>
        <p:txBody>
          <a:bodyPr/>
          <a:lstStyle/>
          <a:p>
            <a:fld id="{116DC90B-8508-4AE6-8591-2B35102762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  <p:custDataLst>
              <p:tags r:id="rId3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  <p:custDataLst>
              <p:tags r:id="rId4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FFF065EA-1608-459F-94B2-AD966F778E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5B229B79-D68C-4340-8718-C03E9D32B3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90C12983-8D77-4E4E-A024-3BF0BC58D5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23983F9B-E184-4C8F-B4C9-D13408B979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Slide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4" name="图片 7"/>
          <p:cNvPicPr>
            <a:picLocks noChangeAspect="1" noChangeArrowheads="1"/>
          </p:cNvPicPr>
          <p:nvPr userDrawn="1"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357" b="10352"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ïṧ1íḓê"/>
          <p:cNvSpPr/>
          <p:nvPr userDrawn="1">
            <p:custDataLst>
              <p:tags r:id="rId4"/>
            </p:custDataLst>
          </p:nvPr>
        </p:nvSpPr>
        <p:spPr bwMode="auto">
          <a:xfrm>
            <a:off x="3856038" y="4121150"/>
            <a:ext cx="4343400" cy="698500"/>
          </a:xfrm>
          <a:custGeom>
            <a:gdLst>
              <a:gd name="T0" fmla="*/ 2736 w 2736"/>
              <a:gd name="T1" fmla="*/ 672 h 672"/>
              <a:gd name="T2" fmla="*/ 0 w 2736"/>
              <a:gd name="T3" fmla="*/ 672 h 672"/>
              <a:gd name="T4" fmla="*/ 214 w 2736"/>
              <a:gd name="T5" fmla="*/ 328 h 672"/>
              <a:gd name="T6" fmla="*/ 0 w 2736"/>
              <a:gd name="T7" fmla="*/ 0 h 672"/>
              <a:gd name="T8" fmla="*/ 2736 w 2736"/>
              <a:gd name="T9" fmla="*/ 0 h 672"/>
              <a:gd name="T10" fmla="*/ 2519 w 2736"/>
              <a:gd name="T11" fmla="*/ 318 h 672"/>
              <a:gd name="T12" fmla="*/ 2736 w 2736"/>
              <a:gd name="T13" fmla="*/ 672 h 6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2736" h="672">
                <a:moveTo>
                  <a:pt x="2736" y="672"/>
                </a:moveTo>
                <a:lnTo>
                  <a:pt x="0" y="672"/>
                </a:lnTo>
                <a:lnTo>
                  <a:pt x="214" y="328"/>
                </a:lnTo>
                <a:lnTo>
                  <a:pt x="0" y="0"/>
                </a:lnTo>
                <a:lnTo>
                  <a:pt x="2736" y="0"/>
                </a:lnTo>
                <a:lnTo>
                  <a:pt x="2519" y="318"/>
                </a:lnTo>
                <a:lnTo>
                  <a:pt x="2736" y="672"/>
                </a:lnTo>
                <a:close/>
              </a:path>
            </a:pathLst>
          </a:custGeom>
          <a:solidFill>
            <a:srgbClr val="01B8C1"/>
          </a:solidFill>
          <a:ln>
            <a:noFill/>
          </a:ln>
        </p:spPr>
        <p:txBody>
          <a:bodyPr lIns="91402" tIns="45701" rIns="91402" bIns="4570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>
              <a:buSzTx/>
              <a:defRPr/>
            </a:pPr>
            <a:endParaRPr lang="zh-CN" altLang="en-US" sz="1905"/>
          </a:p>
        </p:txBody>
      </p:sp>
      <p:sp>
        <p:nvSpPr>
          <p:cNvPr id="2" name="标题 1"/>
          <p:cNvSpPr>
            <a:spLocks noGrp="1"/>
          </p:cNvSpPr>
          <p:nvPr>
            <p:ph type="ctrTitle"/>
            <p:custDataLst>
              <p:tags r:id="rId5"/>
            </p:custDataLst>
          </p:nvPr>
        </p:nvSpPr>
        <p:spPr>
          <a:xfrm>
            <a:off x="2822899" y="2756675"/>
            <a:ext cx="6533502" cy="1173162"/>
          </a:xfrm>
        </p:spPr>
        <p:txBody>
          <a:bodyPr>
            <a:noAutofit/>
          </a:bodyPr>
          <a:lstStyle>
            <a:lvl1pPr marL="0" algn="ctr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4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5949950" y="6041847"/>
            <a:ext cx="5568950" cy="296271"/>
          </a:xfrm>
        </p:spPr>
        <p:txBody>
          <a:bodyPr anchor="ctr"/>
          <a:lstStyle>
            <a:lvl1pPr marL="0" indent="0" algn="r">
              <a:buNone/>
              <a:defRPr lang="en-US" altLang="zh-CN" sz="1000" b="0" smtClean="0"/>
            </a:lvl1pPr>
            <a:lvl2pPr>
              <a:defRPr lang="en-US" altLang="zh-CN" sz="1600" smtClean="0"/>
            </a:lvl2pPr>
            <a:lvl3pPr>
              <a:defRPr lang="en-US" altLang="zh-CN" sz="1400" smtClean="0"/>
            </a:lvl3pPr>
            <a:lvl4pPr>
              <a:defRPr lang="en-US" altLang="zh-CN" sz="1200" smtClean="0"/>
            </a:lvl4pPr>
            <a:lvl5pPr>
              <a:defRPr lang="zh-CN" altLang="en-US" sz="120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7"/>
            </p:custDataLst>
          </p:nvPr>
        </p:nvSpPr>
        <p:spPr>
          <a:xfrm>
            <a:off x="660400" y="6041847"/>
            <a:ext cx="5568950" cy="296271"/>
          </a:xfrm>
        </p:spPr>
        <p:txBody>
          <a:bodyPr anchor="ctr"/>
          <a:lstStyle>
            <a:lvl1pPr marL="0" indent="0">
              <a:buNone/>
              <a:defRPr lang="en-US" altLang="zh-CN" sz="1000" b="0" smtClean="0"/>
            </a:lvl1pPr>
            <a:lvl2pPr>
              <a:defRPr lang="en-US" altLang="zh-CN" sz="1600" smtClean="0"/>
            </a:lvl2pPr>
            <a:lvl3pPr>
              <a:defRPr lang="en-US" altLang="zh-CN" sz="1400" smtClean="0"/>
            </a:lvl3pPr>
            <a:lvl4pPr>
              <a:defRPr lang="en-US" altLang="zh-CN" sz="1200" smtClean="0"/>
            </a:lvl4pPr>
            <a:lvl5pPr>
              <a:defRPr lang="zh-CN" altLang="en-US" sz="120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2" name="文本占位符 11"/>
          <p:cNvSpPr>
            <a:spLocks noGrp="1"/>
          </p:cNvSpPr>
          <p:nvPr>
            <p:ph type="body" sz="quarter" idx="15"/>
            <p:custDataLst>
              <p:tags r:id="rId8"/>
            </p:custDataLst>
          </p:nvPr>
        </p:nvSpPr>
        <p:spPr>
          <a:xfrm>
            <a:off x="660401" y="519888"/>
            <a:ext cx="1039091" cy="296271"/>
          </a:xfrm>
        </p:spPr>
        <p:txBody>
          <a:bodyPr wrap="none" anchor="ctr"/>
          <a:lstStyle>
            <a:lvl1pPr marL="0" indent="0">
              <a:buNone/>
              <a:defRPr lang="en-US" altLang="zh-CN" sz="1200" b="1" smtClean="0"/>
            </a:lvl1pPr>
            <a:lvl2pPr>
              <a:defRPr lang="en-US" altLang="zh-CN" sz="1600" smtClean="0"/>
            </a:lvl2pPr>
            <a:lvl3pPr>
              <a:defRPr lang="en-US" altLang="zh-CN" sz="1400" smtClean="0"/>
            </a:lvl3pPr>
            <a:lvl4pPr>
              <a:defRPr lang="en-US" altLang="zh-CN" sz="1200" smtClean="0"/>
            </a:lvl4pPr>
            <a:lvl5pPr>
              <a:defRPr lang="zh-CN" altLang="en-US" sz="120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9"/>
            </p:custDataLst>
          </p:nvPr>
        </p:nvSpPr>
        <p:spPr>
          <a:xfrm>
            <a:off x="4348067" y="4293738"/>
            <a:ext cx="3452327" cy="535853"/>
          </a:xfrm>
        </p:spPr>
        <p:txBody>
          <a:bodyPr/>
          <a:lstStyle>
            <a:lvl1pPr marL="0" indent="0" algn="ctr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000" b="0" kern="1200">
                <a:ln w="12700">
                  <a:noFill/>
                </a:ln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US" altLang="zh-CN"/>
              <a:t>Click to edit Master subtitle style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4" name="图片 7"/>
          <p:cNvPicPr>
            <a:picLocks noChangeAspect="1" noChangeArrowheads="1"/>
          </p:cNvPicPr>
          <p:nvPr userDrawn="1"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4790" t="73100" r="16354" b="11446"/>
          <a:stretch>
            <a:fillRect/>
          </a:stretch>
        </p:blipFill>
        <p:spPr bwMode="auto">
          <a:xfrm rot="17673704">
            <a:off x="10185400" y="215900"/>
            <a:ext cx="2298700" cy="1257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5"/>
            </p:custDataLst>
          </p:nvPr>
        </p:nvSpPr>
        <p:spPr/>
        <p:txBody>
          <a:bodyPr/>
          <a:lstStyle/>
          <a:p>
            <a:pPr lvl="0"/>
            <a:r>
              <a:rPr lang="en-US" altLang="zh-CN"/>
              <a:t>Click to edit Master text styles</a:t>
            </a:r>
            <a:endParaRPr lang="en-US" altLang="zh-CN"/>
          </a:p>
          <a:p>
            <a:pPr lvl="1"/>
            <a:r>
              <a:rPr lang="en-US" altLang="zh-CN"/>
              <a:t>Second level</a:t>
            </a:r>
            <a:endParaRPr lang="en-US" altLang="zh-CN"/>
          </a:p>
          <a:p>
            <a:pPr lvl="2"/>
            <a:r>
              <a:rPr lang="en-US" altLang="zh-CN"/>
              <a:t>Third level</a:t>
            </a:r>
            <a:endParaRPr lang="en-US" altLang="zh-CN"/>
          </a:p>
          <a:p>
            <a:pPr lvl="3"/>
            <a:r>
              <a:rPr lang="en-US" altLang="zh-CN"/>
              <a:t>Fourth level</a:t>
            </a:r>
            <a:endParaRPr lang="en-US" altLang="zh-CN"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5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18AACD-A798-4E90-8F11-9C4B793D4C85}" type="datetime1">
              <a:rPr/>
              <a:t/>
            </a:fld>
            <a:endParaRPr/>
          </a:p>
        </p:txBody>
      </p:sp>
      <p:sp>
        <p:nvSpPr>
          <p:cNvPr id="6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</a:p>
        </p:txBody>
      </p:sp>
      <p:sp>
        <p:nvSpPr>
          <p:cNvPr id="7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4AFA33-F4F3-4237-A9E3-1D8B8D12869B}" type="slidenum">
              <a:rPr/>
              <a:t/>
            </a:fld>
            <a:endParaRPr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Contents Layout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2" name="图片 7"/>
          <p:cNvPicPr>
            <a:picLocks noChangeAspect="1" noChangeArrowheads="1"/>
          </p:cNvPicPr>
          <p:nvPr userDrawn="1"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4790" t="73100" r="16354" b="11446"/>
          <a:stretch>
            <a:fillRect/>
          </a:stretch>
        </p:blipFill>
        <p:spPr bwMode="auto">
          <a:xfrm rot="17673704">
            <a:off x="10185400" y="215900"/>
            <a:ext cx="2298700" cy="1257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3" name="î$ļíďé"/>
          <p:cNvCxnSpPr/>
          <p:nvPr userDrawn="1">
            <p:custDataLst>
              <p:tags r:id="rId4"/>
            </p:custDataLst>
          </p:nvPr>
        </p:nvCxnSpPr>
        <p:spPr>
          <a:xfrm flipH="1">
            <a:off x="3621088" y="1500188"/>
            <a:ext cx="0" cy="4633912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4" name="iSļîḍè"/>
          <p:cNvSpPr>
            <a:spLocks noChangeAspect="1"/>
          </p:cNvSpPr>
          <p:nvPr userDrawn="1">
            <p:custDataLst>
              <p:tags r:id="rId5"/>
            </p:custDataLst>
          </p:nvPr>
        </p:nvSpPr>
        <p:spPr bwMode="auto">
          <a:xfrm>
            <a:off x="2625725" y="5219700"/>
            <a:ext cx="871538" cy="914400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buSzTx/>
              <a:defRPr/>
            </a:pPr>
            <a:endParaRPr lang="zh-CN" altLang="en-US" sz="1905">
              <a:cs typeface="+mn-ea"/>
              <a:sym typeface="+mn-lt"/>
            </a:endParaRPr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6"/>
            </p:custDataLst>
          </p:nvPr>
        </p:nvSpPr>
        <p:spPr>
          <a:xfrm>
            <a:off x="660401" y="1500191"/>
            <a:ext cx="2836562" cy="594627"/>
          </a:xfrm>
        </p:spPr>
        <p:txBody>
          <a:bodyPr/>
          <a:lstStyle>
            <a:lvl1pPr marL="0" indent="0" algn="r">
              <a:buFont typeface="+mj-lt"/>
              <a:buNone/>
              <a:defRPr sz="2400" b="1"/>
            </a:lvl1pPr>
            <a:lvl2pPr marL="457200" indent="0">
              <a:buFont typeface="+mj-ea"/>
              <a:buNone/>
              <a:defRPr/>
            </a:lvl2pPr>
            <a:lvl3pPr marL="1256665" indent="-342900">
              <a:buFont typeface="+mj-lt"/>
              <a:buAutoNum type="alphaLcParenR"/>
              <a:defRPr/>
            </a:lvl3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7"/>
            </p:custDataLst>
          </p:nvPr>
        </p:nvSpPr>
        <p:spPr>
          <a:xfrm>
            <a:off x="3647838" y="1500190"/>
            <a:ext cx="7871044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799465" indent="-342900">
              <a:buFont typeface="+mj-ea"/>
              <a:buAutoNum type="circleNumDbPlain"/>
              <a:defRPr/>
            </a:lvl2pPr>
            <a:lvl3pPr marL="1256665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 lang="en-US" altLang="zh-CN"/>
          </a:p>
          <a:p>
            <a:pPr lvl="1"/>
            <a:r>
              <a:rPr lang="en-US" altLang="zh-CN"/>
              <a:t>Second level</a:t>
            </a:r>
            <a:endParaRPr lang="en-US" altLang="zh-CN"/>
          </a:p>
          <a:p>
            <a:pPr lvl="2"/>
            <a:r>
              <a:rPr lang="en-US" altLang="zh-CN"/>
              <a:t>Third level</a:t>
            </a:r>
            <a:endParaRPr lang="en-US" altLang="zh-CN"/>
          </a:p>
          <a:p>
            <a:pPr lvl="3"/>
            <a:r>
              <a:rPr lang="en-US" altLang="zh-CN"/>
              <a:t>Fourth level</a:t>
            </a:r>
            <a:endParaRPr lang="en-US" altLang="zh-CN"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5" name="页脚占位符 2"/>
          <p:cNvSpPr>
            <a:spLocks noGrp="1"/>
          </p:cNvSpPr>
          <p:nvPr>
            <p:ph type="ftr" sz="quarter" idx="15"/>
            <p:custDataLst>
              <p:tags r:id="rId8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</a:p>
        </p:txBody>
      </p:sp>
      <p:sp>
        <p:nvSpPr>
          <p:cNvPr id="6" name="日期占位符 3"/>
          <p:cNvSpPr>
            <a:spLocks noGrp="1"/>
          </p:cNvSpPr>
          <p:nvPr>
            <p:ph type="dt" sz="half" idx="16"/>
            <p:custDataLst>
              <p:tags r:id="rId9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D047B8-1AC8-47D6-91AB-BAEDB7385432}" type="datetime1">
              <a:rPr/>
              <a:t/>
            </a:fld>
            <a:endParaRPr lang="en-US" altLang="zh-CN"/>
          </a:p>
        </p:txBody>
      </p:sp>
      <p:sp>
        <p:nvSpPr>
          <p:cNvPr id="8" name="灯片编号占位符 4"/>
          <p:cNvSpPr>
            <a:spLocks noGrp="1"/>
          </p:cNvSpPr>
          <p:nvPr>
            <p:ph type="sldNum" sz="quarter" idx="17"/>
            <p:custDataLst>
              <p:tags r:id="rId10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FDC432-2AFF-40E5-8D7A-CFABA7BA518A}" type="slidenum">
              <a:rPr lang="en-US" altLang="zh-CN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4" name="图片 7"/>
          <p:cNvPicPr>
            <a:picLocks noChangeAspect="1" noChangeArrowheads="1"/>
          </p:cNvPicPr>
          <p:nvPr userDrawn="1"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357" b="10352"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3224069" y="3429585"/>
            <a:ext cx="5731163" cy="951057"/>
          </a:xfrm>
        </p:spPr>
        <p:txBody>
          <a:bodyPr/>
          <a:lstStyle>
            <a:lvl1pPr algn="ctr">
              <a:defRPr lang="zh-CN" altLang="en-US" sz="2400"/>
            </a:lvl1pPr>
          </a:lstStyle>
          <a:p>
            <a:pPr lvl="0"/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>
          <a:xfrm>
            <a:off x="3224069" y="4380642"/>
            <a:ext cx="5731163" cy="2383991"/>
          </a:xfrm>
        </p:spPr>
        <p:txBody>
          <a:bodyPr/>
          <a:lstStyle>
            <a:lvl1pPr marL="0" indent="0" algn="ctr">
              <a:buNone/>
              <a:defRPr lang="en-US" altLang="zh-CN"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3765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0965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165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473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193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198495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5695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altLang="zh-CN"/>
              <a:t>Click to edit Master text styles</a:t>
            </a:r>
            <a:endParaRPr lang="en-US" altLang="zh-CN"/>
          </a:p>
        </p:txBody>
      </p:sp>
      <p:sp>
        <p:nvSpPr>
          <p:cNvPr id="5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853762-CC5D-4FBE-9CB6-21DD7DE01E06}" type="datetime1">
              <a:rPr/>
              <a:t/>
            </a:fld>
            <a:endParaRPr/>
          </a:p>
        </p:txBody>
      </p:sp>
      <p:sp>
        <p:nvSpPr>
          <p:cNvPr id="6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</a:p>
        </p:txBody>
      </p:sp>
      <p:sp>
        <p:nvSpPr>
          <p:cNvPr id="7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0303EF-0F9F-4D5F-96BE-A87FC1CF5CF9}" type="slidenum">
              <a:rPr/>
              <a:t/>
            </a:fld>
            <a:endParaRPr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3" name="图片 7"/>
          <p:cNvPicPr>
            <a:picLocks noChangeAspect="1" noChangeArrowheads="1"/>
          </p:cNvPicPr>
          <p:nvPr userDrawn="1"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4790" t="73100" r="16354" b="11446"/>
          <a:stretch>
            <a:fillRect/>
          </a:stretch>
        </p:blipFill>
        <p:spPr bwMode="auto">
          <a:xfrm rot="17673704">
            <a:off x="10185400" y="215900"/>
            <a:ext cx="2298700" cy="1257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8AC423-757F-497E-A1C3-E6060C40D179}" type="datetime1">
              <a:rPr/>
              <a:t/>
            </a:fld>
            <a:endParaRPr/>
          </a:p>
        </p:txBody>
      </p:sp>
      <p:sp>
        <p:nvSpPr>
          <p:cNvPr id="5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</a:p>
        </p:txBody>
      </p:sp>
      <p:sp>
        <p:nvSpPr>
          <p:cNvPr id="6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84EA1C-C1BC-46A9-BC3F-B2027819B5AA}" type="slidenum">
              <a:rPr/>
              <a:t/>
            </a:fld>
            <a:endParaRPr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9BC709-0350-4219-8482-DE71F2BFB1B4}" type="datetime1">
              <a:rPr/>
              <a:t/>
            </a:fld>
            <a:endParaRPr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02ACDE-2249-4E48-A988-B1FCA04C1CB5}" type="slidenum">
              <a:rPr/>
              <a:t/>
            </a:fld>
            <a:endParaRPr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End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2" name="图片 7"/>
          <p:cNvPicPr>
            <a:picLocks noChangeAspect="1" noChangeArrowheads="1"/>
          </p:cNvPicPr>
          <p:nvPr userDrawn="1"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357" b="10352"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1997140" y="2810669"/>
            <a:ext cx="8185020" cy="1643062"/>
          </a:xfrm>
        </p:spPr>
        <p:txBody>
          <a:bodyPr anchor="b"/>
          <a:lstStyle>
            <a:lvl1pPr marL="0" indent="0" algn="ctr">
              <a:buNone/>
              <a:defRPr lang="en-US" altLang="zh-CN" sz="4400" b="1" smtClean="0"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lang="en-US" altLang="zh-CN" smtClean="0"/>
            </a:lvl2pPr>
            <a:lvl3pPr>
              <a:defRPr lang="en-US" altLang="zh-CN" smtClean="0"/>
            </a:lvl3pPr>
            <a:lvl4pPr>
              <a:defRPr lang="en-US" altLang="zh-CN" smtClean="0"/>
            </a:lvl4pPr>
            <a:lvl5pPr>
              <a:defRPr lang="zh-CN" altLang="en-US"/>
            </a:lvl5pPr>
          </a:lstStyle>
          <a:p>
            <a:pPr lvl="0"/>
            <a:r>
              <a:rPr lang="en-US" altLang="zh-CN"/>
              <a:t>Click to edit Master text styles</a:t>
            </a:r>
            <a:endParaRPr lang="en-US" altLang="zh-CN"/>
          </a:p>
        </p:txBody>
      </p:sp>
      <p:sp>
        <p:nvSpPr>
          <p:cNvPr id="8" name="文本占位符 7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>
          <a:xfrm>
            <a:off x="673100" y="6041847"/>
            <a:ext cx="10858500" cy="296271"/>
          </a:xfrm>
        </p:spPr>
        <p:txBody>
          <a:bodyPr anchor="ctr"/>
          <a:lstStyle>
            <a:lvl1pPr marL="0" indent="0" algn="r">
              <a:buNone/>
              <a:defRPr lang="en-US" altLang="zh-CN" sz="1000" b="0" smtClean="0"/>
            </a:lvl1pPr>
            <a:lvl2pPr>
              <a:defRPr lang="en-US" altLang="zh-CN" sz="1600" smtClean="0"/>
            </a:lvl2pPr>
            <a:lvl3pPr>
              <a:defRPr lang="en-US" altLang="zh-CN" sz="1400" smtClean="0"/>
            </a:lvl3pPr>
            <a:lvl4pPr>
              <a:defRPr lang="en-US" altLang="zh-CN" sz="1200" smtClean="0"/>
            </a:lvl4pPr>
            <a:lvl5pPr>
              <a:defRPr lang="zh-CN" altLang="en-US" sz="120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5"/>
            <p:custDataLst>
              <p:tags r:id="rId6"/>
            </p:custDataLst>
          </p:nvPr>
        </p:nvSpPr>
        <p:spPr>
          <a:xfrm>
            <a:off x="660400" y="6041847"/>
            <a:ext cx="10858500" cy="296271"/>
          </a:xfrm>
        </p:spPr>
        <p:txBody>
          <a:bodyPr anchor="ctr"/>
          <a:lstStyle>
            <a:lvl1pPr marL="0" indent="0">
              <a:buNone/>
              <a:defRPr lang="en-US" altLang="zh-CN" sz="1000" b="0" smtClean="0"/>
            </a:lvl1pPr>
            <a:lvl2pPr>
              <a:defRPr lang="en-US" altLang="zh-CN" sz="1600" smtClean="0"/>
            </a:lvl2pPr>
            <a:lvl3pPr>
              <a:defRPr lang="en-US" altLang="zh-CN" sz="1400" smtClean="0"/>
            </a:lvl3pPr>
            <a:lvl4pPr>
              <a:defRPr lang="en-US" altLang="zh-CN" sz="1200" smtClean="0"/>
            </a:lvl4pPr>
            <a:lvl5pPr>
              <a:defRPr lang="zh-CN" altLang="en-US" sz="120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bg>
      <p:bgPr>
        <a:solidFill>
          <a:schemeClr val="accent1">
            <a:lumMod val="20000"/>
            <a:lumOff val="80000"/>
            <a:alpha val="20000"/>
          </a:schemeClr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7" name="稻壳儿原创设计师【幻雨工作室】_1"/>
          <p:cNvSpPr/>
          <p:nvPr>
            <p:custDataLst>
              <p:tags r:id="rId2"/>
            </p:custDataLst>
          </p:nvPr>
        </p:nvSpPr>
        <p:spPr>
          <a:xfrm>
            <a:off x="674914" y="664029"/>
            <a:ext cx="10842172" cy="552994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稻壳儿原创设计师【幻雨工作室】_3"/>
          <p:cNvSpPr/>
          <p:nvPr>
            <p:custDataLst>
              <p:tags r:id="rId3"/>
            </p:custDataLst>
          </p:nvPr>
        </p:nvSpPr>
        <p:spPr>
          <a:xfrm>
            <a:off x="436336" y="407307"/>
            <a:ext cx="11319328" cy="6043386"/>
          </a:xfrm>
          <a:prstGeom prst="rect">
            <a:avLst/>
          </a:prstGeom>
          <a:noFill/>
          <a:ln w="635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9" name="图片 8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2_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2" name="图片 9"/>
          <p:cNvPicPr>
            <a:picLocks noChangeAspect="1" noChangeArrowheads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矩形 2"/>
          <p:cNvSpPr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0" y="0"/>
            <a:ext cx="12192000" cy="6858000"/>
          </a:xfrm>
          <a:prstGeom prst="rect">
            <a:avLst/>
          </a:prstGeom>
          <a:gradFill rotWithShape="1">
            <a:gsLst>
              <a:gs pos="0">
                <a:schemeClr val="bg1">
                  <a:alpha val="26999"/>
                </a:schemeClr>
              </a:gs>
              <a:gs pos="100000">
                <a:schemeClr val="bg1">
                  <a:alpha val="46999"/>
                </a:schemeClr>
              </a:gs>
            </a:gsLst>
            <a:lin ang="5400000" scaled="1"/>
          </a:gradFill>
          <a:ln>
            <a:noFill/>
          </a:ln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>
              <a:buSzTx/>
              <a:defRPr/>
            </a:pPr>
            <a:endParaRPr lang="zh-CN" altLang="en-US" sz="100">
              <a:solidFill>
                <a:srgbClr val="FFFFFF"/>
              </a:solidFill>
            </a:endParaRPr>
          </a:p>
        </p:txBody>
      </p:sp>
      <p:sp>
        <p:nvSpPr>
          <p:cNvPr id="4" name="灯片编号占位符 4"/>
          <p:cNvSpPr>
            <a:spLocks noGrp="1" noChangeArrowheads="1"/>
          </p:cNvSpPr>
          <p:nvPr>
            <p:ph type="sldNum" sz="quarter" idx="10"/>
            <p:custDataLst>
              <p:tags r:id="rId5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D6C7BD-00AF-484C-B58F-4397EA087F8C}" type="slidenum">
              <a:rPr lang="zh-CN" altLang="en-US"/>
              <a:t/>
            </a:fld>
            <a:endParaRPr lang="zh-CN" altLang="en-US"/>
          </a:p>
        </p:txBody>
      </p:sp>
      <p:sp>
        <p:nvSpPr>
          <p:cNvPr id="5" name="日期占位符 1"/>
          <p:cNvSpPr>
            <a:spLocks noGrp="1" noChangeArrowheads="1"/>
          </p:cNvSpPr>
          <p:nvPr>
            <p:ph type="dt" sz="half" idx="11"/>
            <p:custDataLst>
              <p:tags r:id="rId6"/>
            </p:custDataLst>
          </p:nvPr>
        </p:nvSpPr>
        <p:spPr/>
        <p:txBody>
          <a:bodyPr/>
          <a:lstStyle>
            <a:lvl1pPr>
              <a:buFont typeface="Arial" pitchFamily="34" charset="0"/>
              <a:buNone/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页脚占位符 3"/>
          <p:cNvSpPr>
            <a:spLocks noGrp="1" noChangeArrowheads="1"/>
          </p:cNvSpPr>
          <p:nvPr>
            <p:ph type="ftr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buFont typeface="Arial" pitchFamily="34" charset="0"/>
              <a:buNone/>
              <a:defRPr/>
            </a:lvl1pPr>
          </a:lstStyle>
          <a:p>
            <a:pPr>
              <a:defRPr/>
            </a:pPr>
            <a:endParaRPr lang="zh-CN" altLang="en-US"/>
          </a:p>
        </p:txBody>
      </p:sp>
    </p:spTree>
  </p:cSld>
  <p:clrMapOvr>
    <a:masterClrMapping/>
  </p:clrMapOvr>
  <p:transition spd="slow"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27" name="组合 26"/>
          <p:cNvGrpSpPr/>
          <p:nvPr userDrawn="1">
            <p:custDataLst>
              <p:tags r:id="rId2"/>
            </p:custDataLst>
          </p:nvPr>
        </p:nvGrpSpPr>
        <p:grpSpPr>
          <a:xfrm>
            <a:off x="283210" y="273050"/>
            <a:ext cx="11619230" cy="6311900"/>
            <a:chOff x="283210" y="273050"/>
            <a:chExt cx="11619230" cy="6311900"/>
          </a:xfrm>
        </p:grpSpPr>
        <p:sp>
          <p:nvSpPr>
            <p:cNvPr id="28" name="矩形 27"/>
            <p:cNvSpPr/>
            <p:nvPr userDrawn="1">
              <p:custDataLst>
                <p:tags r:id="rId3"/>
              </p:custDataLst>
            </p:nvPr>
          </p:nvSpPr>
          <p:spPr>
            <a:xfrm>
              <a:off x="286385" y="273050"/>
              <a:ext cx="11616055" cy="6311900"/>
            </a:xfrm>
            <a:prstGeom prst="rect">
              <a:avLst/>
            </a:prstGeom>
            <a:solidFill>
              <a:schemeClr val="bg2"/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algn="ctr"/>
              <a:endParaRPr lang="en-US" altLang="zh-CN" baseline="0">
                <a:latin typeface="Arial" pitchFamily="34" charset="0"/>
                <a:ea typeface="微软雅黑" panose="020b0503020204020204" pitchFamily="34" charset="-122"/>
                <a:sym typeface="+mn-ea"/>
              </a:endParaRPr>
            </a:p>
          </p:txBody>
        </p:sp>
        <p:grpSp>
          <p:nvGrpSpPr>
            <p:cNvPr id="29" name="组合 28"/>
            <p:cNvGrpSpPr/>
            <p:nvPr userDrawn="1">
              <p:custDataLst>
                <p:tags r:id="rId4"/>
              </p:custDataLst>
            </p:nvPr>
          </p:nvGrpSpPr>
          <p:grpSpPr>
            <a:xfrm flipH="1">
              <a:off x="283210" y="6022340"/>
              <a:ext cx="857885" cy="562610"/>
              <a:chOff x="7788812" y="2050366"/>
              <a:chExt cx="4205068" cy="2757268"/>
            </a:xfrm>
          </p:grpSpPr>
          <p:sp>
            <p:nvSpPr>
              <p:cNvPr id="33" name="菱形 32"/>
              <p:cNvSpPr/>
              <p:nvPr>
                <p:custDataLst>
                  <p:tags r:id="rId5"/>
                </p:custDataLst>
              </p:nvPr>
            </p:nvSpPr>
            <p:spPr>
              <a:xfrm>
                <a:off x="7788812" y="2050366"/>
                <a:ext cx="2757268" cy="2757268"/>
              </a:xfrm>
              <a:prstGeom prst="diamond">
                <a:avLst/>
              </a:prstGeom>
              <a:noFill/>
              <a:ln w="19050">
                <a:solidFill>
                  <a:schemeClr val="accent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baseline="0">
                  <a:latin typeface="Arial" pitchFamily="34" charset="0"/>
                  <a:ea typeface="微软雅黑" panose="020b0503020204020204" pitchFamily="34" charset="-122"/>
                </a:endParaRPr>
              </a:p>
            </p:txBody>
          </p:sp>
          <p:sp>
            <p:nvSpPr>
              <p:cNvPr id="34" name="菱形 33"/>
              <p:cNvSpPr/>
              <p:nvPr>
                <p:custDataLst>
                  <p:tags r:id="rId6"/>
                </p:custDataLst>
              </p:nvPr>
            </p:nvSpPr>
            <p:spPr>
              <a:xfrm>
                <a:off x="9998612" y="2431366"/>
                <a:ext cx="1995268" cy="1995268"/>
              </a:xfrm>
              <a:prstGeom prst="diamond">
                <a:avLst/>
              </a:prstGeom>
              <a:noFill/>
              <a:ln w="19050">
                <a:solidFill>
                  <a:schemeClr val="accent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baseline="0">
                  <a:latin typeface="Arial" pitchFamily="34" charset="0"/>
                  <a:ea typeface="微软雅黑" panose="020b0503020204020204" pitchFamily="34" charset="-122"/>
                </a:endParaRPr>
              </a:p>
            </p:txBody>
          </p:sp>
        </p:grpSp>
        <p:grpSp>
          <p:nvGrpSpPr>
            <p:cNvPr id="30" name="组合 29"/>
            <p:cNvGrpSpPr/>
            <p:nvPr userDrawn="1">
              <p:custDataLst>
                <p:tags r:id="rId7"/>
              </p:custDataLst>
            </p:nvPr>
          </p:nvGrpSpPr>
          <p:grpSpPr>
            <a:xfrm flipH="1">
              <a:off x="11044555" y="273050"/>
              <a:ext cx="857885" cy="562610"/>
              <a:chOff x="7788812" y="2050366"/>
              <a:chExt cx="4205068" cy="2757268"/>
            </a:xfrm>
          </p:grpSpPr>
          <p:sp>
            <p:nvSpPr>
              <p:cNvPr id="31" name="菱形 30"/>
              <p:cNvSpPr/>
              <p:nvPr>
                <p:custDataLst>
                  <p:tags r:id="rId8"/>
                </p:custDataLst>
              </p:nvPr>
            </p:nvSpPr>
            <p:spPr>
              <a:xfrm>
                <a:off x="7788812" y="2050366"/>
                <a:ext cx="2757268" cy="2757268"/>
              </a:xfrm>
              <a:prstGeom prst="diamond">
                <a:avLst/>
              </a:prstGeom>
              <a:noFill/>
              <a:ln w="19050">
                <a:solidFill>
                  <a:schemeClr val="accent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baseline="0">
                  <a:latin typeface="Arial" pitchFamily="34" charset="0"/>
                  <a:ea typeface="微软雅黑" panose="020b0503020204020204" pitchFamily="34" charset="-122"/>
                </a:endParaRPr>
              </a:p>
            </p:txBody>
          </p:sp>
          <p:sp>
            <p:nvSpPr>
              <p:cNvPr id="32" name="菱形 31"/>
              <p:cNvSpPr/>
              <p:nvPr>
                <p:custDataLst>
                  <p:tags r:id="rId9"/>
                </p:custDataLst>
              </p:nvPr>
            </p:nvSpPr>
            <p:spPr>
              <a:xfrm>
                <a:off x="9998612" y="2431366"/>
                <a:ext cx="1995268" cy="1995268"/>
              </a:xfrm>
              <a:prstGeom prst="diamond">
                <a:avLst/>
              </a:prstGeom>
              <a:noFill/>
              <a:ln w="19050">
                <a:solidFill>
                  <a:schemeClr val="accent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baseline="0">
                  <a:latin typeface="Arial" pitchFamily="34" charset="0"/>
                  <a:ea typeface="微软雅黑" panose="020b0503020204020204" pitchFamily="34" charset="-122"/>
                </a:endParaRPr>
              </a:p>
            </p:txBody>
          </p:sp>
        </p:grpSp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3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>
    <p:random/>
  </p:transition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通用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9" name="组合 8"/>
          <p:cNvGrpSpPr/>
          <p:nvPr userDrawn="1">
            <p:custDataLst>
              <p:tags r:id="rId2"/>
            </p:custDataLst>
          </p:nvPr>
        </p:nvGrpSpPr>
        <p:grpSpPr>
          <a:xfrm rot="10800000">
            <a:off x="5528628" y="6442075"/>
            <a:ext cx="1134745" cy="224790"/>
            <a:chOff x="1489" y="4565"/>
            <a:chExt cx="1787" cy="354"/>
          </a:xfrm>
        </p:grpSpPr>
        <p:sp>
          <p:nvSpPr>
            <p:cNvPr id="10" name="菱形 9"/>
            <p:cNvSpPr/>
            <p:nvPr userDrawn="1">
              <p:custDataLst>
                <p:tags r:id="rId3"/>
              </p:custDataLst>
            </p:nvPr>
          </p:nvSpPr>
          <p:spPr>
            <a:xfrm>
              <a:off x="1489" y="4565"/>
              <a:ext cx="355" cy="355"/>
            </a:xfrm>
            <a:prstGeom prst="diamond">
              <a:avLst/>
            </a:prstGeom>
            <a:solidFill>
              <a:schemeClr val="accent2"/>
            </a:solidFill>
            <a:ln w="1905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" name="菱形 10"/>
            <p:cNvSpPr/>
            <p:nvPr userDrawn="1">
              <p:custDataLst>
                <p:tags r:id="rId4"/>
              </p:custDataLst>
            </p:nvPr>
          </p:nvSpPr>
          <p:spPr>
            <a:xfrm>
              <a:off x="1967" y="4565"/>
              <a:ext cx="355" cy="355"/>
            </a:xfrm>
            <a:prstGeom prst="diamond">
              <a:avLst/>
            </a:prstGeom>
            <a:solidFill>
              <a:schemeClr val="accent2"/>
            </a:solidFill>
            <a:ln w="1905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菱形 11"/>
            <p:cNvSpPr/>
            <p:nvPr userDrawn="1">
              <p:custDataLst>
                <p:tags r:id="rId5"/>
              </p:custDataLst>
            </p:nvPr>
          </p:nvSpPr>
          <p:spPr>
            <a:xfrm>
              <a:off x="2444" y="4565"/>
              <a:ext cx="355" cy="355"/>
            </a:xfrm>
            <a:prstGeom prst="diamond">
              <a:avLst/>
            </a:prstGeom>
            <a:solidFill>
              <a:schemeClr val="accent2"/>
            </a:solidFill>
            <a:ln w="1905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菱形 12"/>
            <p:cNvSpPr/>
            <p:nvPr userDrawn="1">
              <p:custDataLst>
                <p:tags r:id="rId6"/>
              </p:custDataLst>
            </p:nvPr>
          </p:nvSpPr>
          <p:spPr>
            <a:xfrm>
              <a:off x="2922" y="4565"/>
              <a:ext cx="355" cy="355"/>
            </a:xfrm>
            <a:prstGeom prst="diamond">
              <a:avLst/>
            </a:prstGeom>
            <a:solidFill>
              <a:schemeClr val="accent2"/>
            </a:solidFill>
            <a:ln w="1905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标题 7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/>
        <p:txBody>
          <a:bodyPr lIns="90000" tIns="46800" rIns="90000" bIns="46800">
            <a:normAutofit/>
          </a:bodyPr>
          <a:lstStyle>
            <a:lvl1pPr>
              <a:defRPr baseline="0">
                <a:latin typeface="Arial" pitchFamily="34" charset="0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>
    <p:random/>
  </p:transition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小结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8" name="图片 7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15480" y="0"/>
            <a:ext cx="10776520" cy="2873196"/>
          </a:xfrm>
          <a:prstGeom prst="rect">
            <a:avLst/>
          </a:prstGeom>
        </p:spPr>
      </p:pic>
    </p:spTree>
  </p:cSld>
  <p:clrMapOvr>
    <a:masterClrMapping/>
  </p:clrMapOvr>
  <p:transition/>
  <p:timing/>
  <p:hf hdr="0" ftr="0" dt="0"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2"/>
            </p:custDataLst>
          </p:nvPr>
        </p:nvSpPr>
        <p:spPr>
          <a:xfrm>
            <a:off x="608400" y="1555200"/>
            <a:ext cx="5233077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3"/>
            </p:custDataLst>
          </p:nvPr>
        </p:nvSpPr>
        <p:spPr>
          <a:xfrm>
            <a:off x="6350400" y="1555200"/>
            <a:ext cx="5227200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>
  <p:cSld name="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5122" name="矩形 6"/>
          <p:cNvSpPr/>
          <p:nvPr userDrawn="1">
            <p:custDataLst>
              <p:tags r:id="rId2"/>
            </p:custDataLst>
          </p:nvPr>
        </p:nvSpPr>
        <p:spPr>
          <a:xfrm>
            <a:off x="-7937" y="0"/>
            <a:ext cx="12192000" cy="6858000"/>
          </a:xfrm>
          <a:prstGeom prst="rect">
            <a:avLst/>
          </a:prstGeom>
          <a:solidFill>
            <a:srgbClr val="FEF8E8"/>
          </a:solidFill>
          <a:ln w="25400">
            <a:noFill/>
          </a:ln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zh-CN" sz="100">
              <a:solidFill>
                <a:srgbClr val="FFFFFF"/>
              </a:solidFill>
              <a:latin typeface="宋体" panose="02010600030101010101" pitchFamily="2" charset="-122"/>
              <a:ea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09600" y="275167"/>
            <a:ext cx="10972800" cy="1143000"/>
          </a:xfrm>
        </p:spPr>
        <p:txBody>
          <a:bodyPr/>
          <a:lstStyle/>
          <a:p>
            <a:pPr fontAlgn="base"/>
            <a:r>
              <a:rPr lang="zh-CN" altLang="en-US" sz="4400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09600" y="6356351"/>
            <a:ext cx="2844800" cy="366713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ctr" anchorCtr="0" compatLnSpc="1"/>
          <a:lstStyle/>
          <a:p>
            <a:pPr defTabSz="685800" fontAlgn="base">
              <a:spcBef>
                <a:spcPct val="0"/>
              </a:spcBef>
              <a:spcAft>
                <a:spcPct val="0"/>
              </a:spcAft>
              <a:defRPr/>
            </a:pPr>
            <a:fld id="{BE35AF2B-802D-468D-B3FC-0B6E0C95A7C1}" type="datetime1">
              <a:rPr lang="zh-CN" altLang="en-US" sz="900" smtClean="0">
                <a:latin typeface="Arial" pitchFamily="34" charset="0"/>
              </a:rPr>
              <a:t/>
            </a:fld>
            <a:endParaRPr lang="zh-CN" altLang="en-US" sz="1350">
              <a:solidFill>
                <a:schemeClr val="tx1"/>
              </a:solidFill>
              <a:latin typeface="Arial" pitchFamily="34" charset="0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65600" y="6356351"/>
            <a:ext cx="3860800" cy="366713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ctr" anchorCtr="0" compatLnSpc="1"/>
          <a:lstStyle/>
          <a:p>
            <a:pPr defTabSz="685800" fontAlgn="base">
              <a:spcBef>
                <a:spcPct val="0"/>
              </a:spcBef>
              <a:spcAft>
                <a:spcPct val="0"/>
              </a:spcAft>
              <a:defRPr/>
            </a:pPr>
            <a:endParaRPr lang="zh-CN" altLang="zh-CN" sz="900">
              <a:latin typeface="Arial" pitchFamily="34" charset="0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737600" y="6356351"/>
            <a:ext cx="2844800" cy="366713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ctr" anchorCtr="0" compatLnSpc="1"/>
          <a:lstStyle/>
          <a:p>
            <a:pPr lvl="0" eaLnBrk="1" fontAlgn="base" hangingPunct="1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Slide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4" name="ïsļïḋe"/>
          <p:cNvSpPr/>
          <p:nvPr userDrawn="1">
            <p:custDataLst>
              <p:tags r:id="rId2"/>
            </p:custDataLst>
          </p:nvPr>
        </p:nvSpPr>
        <p:spPr>
          <a:xfrm>
            <a:off x="5546725" y="1538288"/>
            <a:ext cx="6645275" cy="5319712"/>
          </a:xfrm>
          <a:custGeom>
            <a:gdLst>
              <a:gd name="connsiteX0" fmla="*/ 4377230 w 6645332"/>
              <a:gd name="connsiteY0" fmla="*/ 586 h 5319716"/>
              <a:gd name="connsiteX1" fmla="*/ 5237310 w 6645332"/>
              <a:gd name="connsiteY1" fmla="*/ 58812 h 5319716"/>
              <a:gd name="connsiteX2" fmla="*/ 6564737 w 6645332"/>
              <a:gd name="connsiteY2" fmla="*/ 606187 h 5319716"/>
              <a:gd name="connsiteX3" fmla="*/ 6645332 w 6645332"/>
              <a:gd name="connsiteY3" fmla="*/ 669042 h 5319716"/>
              <a:gd name="connsiteX4" fmla="*/ 6645332 w 6645332"/>
              <a:gd name="connsiteY4" fmla="*/ 5319716 h 5319716"/>
              <a:gd name="connsiteX5" fmla="*/ 1150305 w 6645332"/>
              <a:gd name="connsiteY5" fmla="*/ 5319716 h 5319716"/>
              <a:gd name="connsiteX6" fmla="*/ 1145900 w 6645332"/>
              <a:gd name="connsiteY6" fmla="*/ 5304110 h 5319716"/>
              <a:gd name="connsiteX7" fmla="*/ 486619 w 6645332"/>
              <a:gd name="connsiteY7" fmla="*/ 4108598 h 5319716"/>
              <a:gd name="connsiteX8" fmla="*/ 871083 w 6645332"/>
              <a:gd name="connsiteY8" fmla="*/ 2040549 h 5319716"/>
              <a:gd name="connsiteX9" fmla="*/ 2326369 w 6645332"/>
              <a:gd name="connsiteY9" fmla="*/ 942042 h 5319716"/>
              <a:gd name="connsiteX10" fmla="*/ 4377230 w 6645332"/>
              <a:gd name="connsiteY10" fmla="*/ 586 h 5319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645331" h="5319716">
                <a:moveTo>
                  <a:pt x="4377230" y="586"/>
                </a:moveTo>
                <a:cubicBezTo>
                  <a:pt x="4637128" y="-3586"/>
                  <a:pt x="4923217" y="14354"/>
                  <a:pt x="5237310" y="58812"/>
                </a:cubicBezTo>
                <a:cubicBezTo>
                  <a:pt x="5760798" y="132908"/>
                  <a:pt x="6203833" y="345822"/>
                  <a:pt x="6564737" y="606187"/>
                </a:cubicBezTo>
                <a:lnTo>
                  <a:pt x="6645332" y="669042"/>
                </a:lnTo>
                <a:lnTo>
                  <a:pt x="6645332" y="5319716"/>
                </a:lnTo>
                <a:lnTo>
                  <a:pt x="1150305" y="5319716"/>
                </a:lnTo>
                <a:lnTo>
                  <a:pt x="1145900" y="5304110"/>
                </a:lnTo>
                <a:cubicBezTo>
                  <a:pt x="1062992" y="4984843"/>
                  <a:pt x="996376" y="4556945"/>
                  <a:pt x="486619" y="4108598"/>
                </a:cubicBezTo>
                <a:cubicBezTo>
                  <a:pt x="-419619" y="3311538"/>
                  <a:pt x="74875" y="2255971"/>
                  <a:pt x="871083" y="2040549"/>
                </a:cubicBezTo>
                <a:cubicBezTo>
                  <a:pt x="1667288" y="1825127"/>
                  <a:pt x="1969184" y="1545223"/>
                  <a:pt x="2326369" y="942042"/>
                </a:cubicBezTo>
                <a:cubicBezTo>
                  <a:pt x="2616583" y="451957"/>
                  <a:pt x="3251004" y="18663"/>
                  <a:pt x="4377230" y="586"/>
                </a:cubicBezTo>
                <a:close/>
              </a:path>
            </a:pathLst>
          </a:custGeom>
          <a:solidFill>
            <a:srgbClr val="93E9E5"/>
          </a:solidFill>
          <a:ln w="9525" cap="flat">
            <a:noFill/>
            <a:prstDash val="solid"/>
            <a:miter/>
          </a:ln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buSzTx/>
              <a:defRPr/>
            </a:pPr>
            <a:endParaRPr lang="zh-CN" altLang="en-US" sz="1905"/>
          </a:p>
        </p:txBody>
      </p:sp>
      <p:grpSp>
        <p:nvGrpSpPr>
          <p:cNvPr id="5" name="组合 10"/>
          <p:cNvGrpSpPr/>
          <p:nvPr userDrawn="1">
            <p:custDataLst>
              <p:tags r:id="rId3"/>
            </p:custDataLst>
          </p:nvPr>
        </p:nvGrpSpPr>
        <p:grpSpPr>
          <a:xfrm>
            <a:off x="10390188" y="1392238"/>
            <a:ext cx="1358900" cy="658812"/>
            <a:chOff x="10566462" y="1855306"/>
            <a:chExt cx="1359166" cy="657753"/>
          </a:xfrm>
        </p:grpSpPr>
        <p:sp>
          <p:nvSpPr>
            <p:cNvPr id="6" name="iṡḷíďè"/>
            <p:cNvSpPr/>
            <p:nvPr>
              <p:custDataLst>
                <p:tags r:id="rId4"/>
              </p:custDataLst>
            </p:nvPr>
          </p:nvSpPr>
          <p:spPr>
            <a:xfrm>
              <a:off x="10569638" y="1855306"/>
              <a:ext cx="1355990" cy="524617"/>
            </a:xfrm>
            <a:custGeom>
              <a:gdLst>
                <a:gd name="connsiteX0" fmla="*/ 899342 w 899636"/>
                <a:gd name="connsiteY0" fmla="*/ 327952 h 348043"/>
                <a:gd name="connsiteX1" fmla="*/ 507769 w 899636"/>
                <a:gd name="connsiteY1" fmla="*/ 39344 h 348043"/>
                <a:gd name="connsiteX2" fmla="*/ 6945 w 899636"/>
                <a:gd name="connsiteY2" fmla="*/ -90 h 348043"/>
                <a:gd name="connsiteX3" fmla="*/ -294 w 899636"/>
                <a:gd name="connsiteY3" fmla="*/ 19532 h 348043"/>
                <a:gd name="connsiteX4" fmla="*/ 73810 w 899636"/>
                <a:gd name="connsiteY4" fmla="*/ 44202 h 348043"/>
                <a:gd name="connsiteX5" fmla="*/ 407185 w 899636"/>
                <a:gd name="connsiteY5" fmla="*/ 265563 h 348043"/>
                <a:gd name="connsiteX6" fmla="*/ 834381 w 899636"/>
                <a:gd name="connsiteY6" fmla="*/ 320141 h 348043"/>
                <a:gd name="connsiteX7" fmla="*/ 891531 w 899636"/>
                <a:gd name="connsiteY7" fmla="*/ 347954 h 34804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99636" h="348043">
                  <a:moveTo>
                    <a:pt x="899342" y="327952"/>
                  </a:moveTo>
                  <a:lnTo>
                    <a:pt x="507769" y="39344"/>
                  </a:lnTo>
                  <a:lnTo>
                    <a:pt x="6945" y="-90"/>
                  </a:lnTo>
                  <a:lnTo>
                    <a:pt x="-294" y="19532"/>
                  </a:lnTo>
                  <a:cubicBezTo>
                    <a:pt x="-294" y="19532"/>
                    <a:pt x="47807" y="36106"/>
                    <a:pt x="73810" y="44202"/>
                  </a:cubicBezTo>
                  <a:lnTo>
                    <a:pt x="407185" y="265563"/>
                  </a:lnTo>
                  <a:lnTo>
                    <a:pt x="834381" y="320141"/>
                  </a:lnTo>
                  <a:lnTo>
                    <a:pt x="891531" y="347954"/>
                  </a:lnTo>
                  <a:close/>
                </a:path>
              </a:pathLst>
            </a:custGeom>
            <a:solidFill>
              <a:srgbClr val="B04E22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7" name="íṩľíde"/>
            <p:cNvSpPr/>
            <p:nvPr>
              <p:custDataLst>
                <p:tags r:id="rId5"/>
              </p:custDataLst>
            </p:nvPr>
          </p:nvSpPr>
          <p:spPr>
            <a:xfrm>
              <a:off x="10566462" y="1882250"/>
              <a:ext cx="1352815" cy="497674"/>
            </a:xfrm>
            <a:custGeom>
              <a:gdLst>
                <a:gd name="connsiteX0" fmla="*/ 0 w 897159"/>
                <a:gd name="connsiteY0" fmla="*/ 0 h 330136"/>
                <a:gd name="connsiteX1" fmla="*/ 502825 w 897159"/>
                <a:gd name="connsiteY1" fmla="*/ 40767 h 330136"/>
                <a:gd name="connsiteX2" fmla="*/ 897160 w 897159"/>
                <a:gd name="connsiteY2" fmla="*/ 330136 h 330136"/>
                <a:gd name="connsiteX3" fmla="*/ 402622 w 897159"/>
                <a:gd name="connsiteY3" fmla="*/ 266986 h 330136"/>
                <a:gd name="connsiteX4" fmla="*/ 0 w 897159"/>
                <a:gd name="connsiteY4" fmla="*/ 0 h 33013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97158" h="330136">
                  <a:moveTo>
                    <a:pt x="0" y="0"/>
                  </a:moveTo>
                  <a:lnTo>
                    <a:pt x="502825" y="40767"/>
                  </a:lnTo>
                  <a:lnTo>
                    <a:pt x="897160" y="330136"/>
                  </a:lnTo>
                  <a:lnTo>
                    <a:pt x="402622" y="26698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92720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10" name="iśļïḓé"/>
            <p:cNvSpPr/>
            <p:nvPr>
              <p:custDataLst>
                <p:tags r:id="rId6"/>
              </p:custDataLst>
            </p:nvPr>
          </p:nvSpPr>
          <p:spPr>
            <a:xfrm>
              <a:off x="10687136" y="1871155"/>
              <a:ext cx="209591" cy="310650"/>
            </a:xfrm>
            <a:custGeom>
              <a:gdLst>
                <a:gd name="connsiteX0" fmla="*/ 62294 w 138779"/>
                <a:gd name="connsiteY0" fmla="*/ 206597 h 206597"/>
                <a:gd name="connsiteX1" fmla="*/ 43434 w 138779"/>
                <a:gd name="connsiteY1" fmla="*/ 157925 h 206597"/>
                <a:gd name="connsiteX2" fmla="*/ 0 w 138779"/>
                <a:gd name="connsiteY2" fmla="*/ 183642 h 206597"/>
                <a:gd name="connsiteX3" fmla="*/ 68104 w 138779"/>
                <a:gd name="connsiteY3" fmla="*/ 0 h 206597"/>
                <a:gd name="connsiteX4" fmla="*/ 138779 w 138779"/>
                <a:gd name="connsiteY4" fmla="*/ 6382 h 206597"/>
                <a:gd name="connsiteX5" fmla="*/ 62294 w 138779"/>
                <a:gd name="connsiteY5" fmla="*/ 206597 h 20659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779" h="206597">
                  <a:moveTo>
                    <a:pt x="62294" y="206597"/>
                  </a:moveTo>
                  <a:lnTo>
                    <a:pt x="43434" y="157925"/>
                  </a:lnTo>
                  <a:lnTo>
                    <a:pt x="0" y="183642"/>
                  </a:lnTo>
                  <a:lnTo>
                    <a:pt x="68104" y="0"/>
                  </a:lnTo>
                  <a:lnTo>
                    <a:pt x="138779" y="6382"/>
                  </a:lnTo>
                  <a:lnTo>
                    <a:pt x="62294" y="206597"/>
                  </a:lnTo>
                  <a:close/>
                </a:path>
              </a:pathLst>
            </a:custGeom>
            <a:solidFill>
              <a:srgbClr val="F8A91C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11" name="ïşḻíḑê"/>
            <p:cNvSpPr/>
            <p:nvPr>
              <p:custDataLst>
                <p:tags r:id="rId7"/>
              </p:custDataLst>
            </p:nvPr>
          </p:nvSpPr>
          <p:spPr>
            <a:xfrm>
              <a:off x="10814160" y="2020141"/>
              <a:ext cx="757385" cy="492918"/>
            </a:xfrm>
            <a:custGeom>
              <a:gdLst>
                <a:gd name="connsiteX0" fmla="*/ 440808 w 502062"/>
                <a:gd name="connsiteY0" fmla="*/ 327094 h 327183"/>
                <a:gd name="connsiteX1" fmla="*/ -294 w 502062"/>
                <a:gd name="connsiteY1" fmla="*/ 165169 h 327183"/>
                <a:gd name="connsiteX2" fmla="*/ 60284 w 502062"/>
                <a:gd name="connsiteY2" fmla="*/ -90 h 327183"/>
                <a:gd name="connsiteX3" fmla="*/ 76572 w 502062"/>
                <a:gd name="connsiteY3" fmla="*/ 1530 h 327183"/>
                <a:gd name="connsiteX4" fmla="*/ 486147 w 502062"/>
                <a:gd name="connsiteY4" fmla="*/ 151453 h 327183"/>
                <a:gd name="connsiteX5" fmla="*/ 501768 w 502062"/>
                <a:gd name="connsiteY5" fmla="*/ 162312 h 32718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02062" h="327183">
                  <a:moveTo>
                    <a:pt x="440808" y="327094"/>
                  </a:moveTo>
                  <a:lnTo>
                    <a:pt x="-294" y="165169"/>
                  </a:lnTo>
                  <a:lnTo>
                    <a:pt x="60284" y="-90"/>
                  </a:lnTo>
                  <a:lnTo>
                    <a:pt x="76572" y="1530"/>
                  </a:lnTo>
                  <a:cubicBezTo>
                    <a:pt x="223648" y="15779"/>
                    <a:pt x="364637" y="67386"/>
                    <a:pt x="486147" y="151453"/>
                  </a:cubicBezTo>
                  <a:lnTo>
                    <a:pt x="501768" y="162312"/>
                  </a:lnTo>
                  <a:close/>
                </a:path>
              </a:pathLst>
            </a:custGeom>
            <a:solidFill>
              <a:srgbClr val="B04E22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13" name="îṡliḑé"/>
            <p:cNvSpPr/>
            <p:nvPr>
              <p:custDataLst>
                <p:tags r:id="rId8"/>
              </p:custDataLst>
            </p:nvPr>
          </p:nvSpPr>
          <p:spPr>
            <a:xfrm>
              <a:off x="10814160" y="2202409"/>
              <a:ext cx="757385" cy="310650"/>
            </a:xfrm>
            <a:custGeom>
              <a:gdLst>
                <a:gd name="connsiteX0" fmla="*/ 485766 w 501681"/>
                <a:gd name="connsiteY0" fmla="*/ 31057 h 206025"/>
                <a:gd name="connsiteX1" fmla="*/ 474146 w 501681"/>
                <a:gd name="connsiteY1" fmla="*/ 23342 h 206025"/>
                <a:gd name="connsiteX2" fmla="*/ 393088 w 501681"/>
                <a:gd name="connsiteY2" fmla="*/ 115639 h 206025"/>
                <a:gd name="connsiteX3" fmla="*/ 15993 w 501681"/>
                <a:gd name="connsiteY3" fmla="*/ -90 h 206025"/>
                <a:gd name="connsiteX4" fmla="*/ -294 w 501681"/>
                <a:gd name="connsiteY4" fmla="*/ 44011 h 206025"/>
                <a:gd name="connsiteX5" fmla="*/ 440808 w 501681"/>
                <a:gd name="connsiteY5" fmla="*/ 205936 h 206025"/>
                <a:gd name="connsiteX6" fmla="*/ 501387 w 501681"/>
                <a:gd name="connsiteY6" fmla="*/ 41535 h 2060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01681" h="206025">
                  <a:moveTo>
                    <a:pt x="485766" y="31057"/>
                  </a:moveTo>
                  <a:cubicBezTo>
                    <a:pt x="481956" y="28390"/>
                    <a:pt x="477955" y="25914"/>
                    <a:pt x="474146" y="23342"/>
                  </a:cubicBezTo>
                  <a:cubicBezTo>
                    <a:pt x="455096" y="62871"/>
                    <a:pt x="440713" y="104114"/>
                    <a:pt x="393088" y="115639"/>
                  </a:cubicBezTo>
                  <a:cubicBezTo>
                    <a:pt x="348416" y="126498"/>
                    <a:pt x="42758" y="12484"/>
                    <a:pt x="15993" y="-90"/>
                  </a:cubicBezTo>
                  <a:lnTo>
                    <a:pt x="-294" y="44011"/>
                  </a:lnTo>
                  <a:lnTo>
                    <a:pt x="440808" y="205936"/>
                  </a:lnTo>
                  <a:lnTo>
                    <a:pt x="501387" y="41535"/>
                  </a:lnTo>
                  <a:close/>
                </a:path>
              </a:pathLst>
            </a:custGeom>
            <a:solidFill>
              <a:srgbClr val="892720">
                <a:alpha val="24000"/>
              </a:srgbClr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</p:grpSp>
      <p:grpSp>
        <p:nvGrpSpPr>
          <p:cNvPr id="14" name="组合 16"/>
          <p:cNvGrpSpPr/>
          <p:nvPr userDrawn="1">
            <p:custDataLst>
              <p:tags r:id="rId9"/>
            </p:custDataLst>
          </p:nvPr>
        </p:nvGrpSpPr>
        <p:grpSpPr>
          <a:xfrm>
            <a:off x="5334000" y="4268788"/>
            <a:ext cx="1196975" cy="1327150"/>
            <a:chOff x="6485648" y="4012841"/>
            <a:chExt cx="1004549" cy="1114819"/>
          </a:xfrm>
        </p:grpSpPr>
        <p:sp>
          <p:nvSpPr>
            <p:cNvPr id="15" name="isļíḍê"/>
            <p:cNvSpPr/>
            <p:nvPr>
              <p:custDataLst>
                <p:tags r:id="rId10"/>
              </p:custDataLst>
            </p:nvPr>
          </p:nvSpPr>
          <p:spPr>
            <a:xfrm>
              <a:off x="7021230" y="4012841"/>
              <a:ext cx="214500" cy="438726"/>
            </a:xfrm>
            <a:custGeom>
              <a:gdLst>
                <a:gd name="connsiteX0" fmla="*/ 38863 w 142141"/>
                <a:gd name="connsiteY0" fmla="*/ 85245 h 291359"/>
                <a:gd name="connsiteX1" fmla="*/ 21336 w 142141"/>
                <a:gd name="connsiteY1" fmla="*/ 59622 h 291359"/>
                <a:gd name="connsiteX2" fmla="*/ 38577 w 142141"/>
                <a:gd name="connsiteY2" fmla="*/ 25713 h 291359"/>
                <a:gd name="connsiteX3" fmla="*/ 117539 w 142141"/>
                <a:gd name="connsiteY3" fmla="*/ 115725 h 291359"/>
                <a:gd name="connsiteX4" fmla="*/ 83916 w 142141"/>
                <a:gd name="connsiteY4" fmla="*/ 272220 h 291359"/>
                <a:gd name="connsiteX5" fmla="*/ 94489 w 142141"/>
                <a:gd name="connsiteY5" fmla="*/ 291270 h 291359"/>
                <a:gd name="connsiteX6" fmla="*/ 129826 w 142141"/>
                <a:gd name="connsiteY6" fmla="*/ 83721 h 291359"/>
                <a:gd name="connsiteX7" fmla="*/ 68390 w 142141"/>
                <a:gd name="connsiteY7" fmla="*/ 3711 h 291359"/>
                <a:gd name="connsiteX8" fmla="*/ 15050 w 142141"/>
                <a:gd name="connsiteY8" fmla="*/ 9330 h 291359"/>
                <a:gd name="connsiteX9" fmla="*/ 6954 w 142141"/>
                <a:gd name="connsiteY9" fmla="*/ 69910 h 291359"/>
                <a:gd name="connsiteX10" fmla="*/ 9611 w 142141"/>
                <a:gd name="connsiteY10" fmla="*/ 103885 h 291359"/>
                <a:gd name="connsiteX11" fmla="*/ 16479 w 142141"/>
                <a:gd name="connsiteY11" fmla="*/ 108010 h 291359"/>
                <a:gd name="connsiteX12" fmla="*/ 38863 w 142141"/>
                <a:gd name="connsiteY12" fmla="*/ 85245 h 29135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42141" h="291359">
                  <a:moveTo>
                    <a:pt x="38863" y="85245"/>
                  </a:moveTo>
                  <a:cubicBezTo>
                    <a:pt x="38005" y="75244"/>
                    <a:pt x="23718" y="69338"/>
                    <a:pt x="21336" y="59622"/>
                  </a:cubicBezTo>
                  <a:cubicBezTo>
                    <a:pt x="17631" y="45583"/>
                    <a:pt x="25051" y="30990"/>
                    <a:pt x="38577" y="25713"/>
                  </a:cubicBezTo>
                  <a:cubicBezTo>
                    <a:pt x="67818" y="15522"/>
                    <a:pt x="111443" y="62766"/>
                    <a:pt x="117539" y="115725"/>
                  </a:cubicBezTo>
                  <a:cubicBezTo>
                    <a:pt x="119349" y="132203"/>
                    <a:pt x="132398" y="170208"/>
                    <a:pt x="83916" y="272220"/>
                  </a:cubicBezTo>
                  <a:lnTo>
                    <a:pt x="94489" y="291270"/>
                  </a:lnTo>
                  <a:cubicBezTo>
                    <a:pt x="106395" y="283174"/>
                    <a:pt x="167259" y="172017"/>
                    <a:pt x="129826" y="83721"/>
                  </a:cubicBezTo>
                  <a:cubicBezTo>
                    <a:pt x="116491" y="52193"/>
                    <a:pt x="99346" y="18284"/>
                    <a:pt x="68390" y="3711"/>
                  </a:cubicBezTo>
                  <a:cubicBezTo>
                    <a:pt x="50712" y="-2890"/>
                    <a:pt x="30966" y="-814"/>
                    <a:pt x="15050" y="9330"/>
                  </a:cubicBezTo>
                  <a:cubicBezTo>
                    <a:pt x="-2285" y="22380"/>
                    <a:pt x="-4857" y="56955"/>
                    <a:pt x="6954" y="69910"/>
                  </a:cubicBezTo>
                  <a:cubicBezTo>
                    <a:pt x="-1695" y="80025"/>
                    <a:pt x="-504" y="95236"/>
                    <a:pt x="9611" y="103885"/>
                  </a:cubicBezTo>
                  <a:cubicBezTo>
                    <a:pt x="11649" y="105638"/>
                    <a:pt x="13974" y="107028"/>
                    <a:pt x="16479" y="108010"/>
                  </a:cubicBezTo>
                  <a:cubicBezTo>
                    <a:pt x="26290" y="106676"/>
                    <a:pt x="40482" y="102294"/>
                    <a:pt x="38863" y="85245"/>
                  </a:cubicBezTo>
                  <a:close/>
                </a:path>
              </a:pathLst>
            </a:custGeom>
            <a:solidFill>
              <a:srgbClr val="F8A91C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16" name="îṡļíde"/>
            <p:cNvSpPr/>
            <p:nvPr>
              <p:custDataLst>
                <p:tags r:id="rId11"/>
              </p:custDataLst>
            </p:nvPr>
          </p:nvSpPr>
          <p:spPr>
            <a:xfrm>
              <a:off x="6485648" y="4386225"/>
              <a:ext cx="394359" cy="278704"/>
            </a:xfrm>
            <a:custGeom>
              <a:gdLst>
                <a:gd name="connsiteX0" fmla="*/ 86959 w 261751"/>
                <a:gd name="connsiteY0" fmla="*/ 53624 h 185135"/>
                <a:gd name="connsiteX1" fmla="*/ 68862 w 261751"/>
                <a:gd name="connsiteY1" fmla="*/ 28383 h 185135"/>
                <a:gd name="connsiteX2" fmla="*/ 30762 w 261751"/>
                <a:gd name="connsiteY2" fmla="*/ 33145 h 185135"/>
                <a:gd name="connsiteX3" fmla="*/ 88769 w 261751"/>
                <a:gd name="connsiteY3" fmla="*/ 137920 h 185135"/>
                <a:gd name="connsiteX4" fmla="*/ 247456 w 261751"/>
                <a:gd name="connsiteY4" fmla="*/ 159256 h 185135"/>
                <a:gd name="connsiteX5" fmla="*/ 261457 w 261751"/>
                <a:gd name="connsiteY5" fmla="*/ 175544 h 185135"/>
                <a:gd name="connsiteX6" fmla="*/ 54193 w 261751"/>
                <a:gd name="connsiteY6" fmla="*/ 138587 h 185135"/>
                <a:gd name="connsiteX7" fmla="*/ -290 w 261751"/>
                <a:gd name="connsiteY7" fmla="*/ 53719 h 185135"/>
                <a:gd name="connsiteX8" fmla="*/ 23142 w 261751"/>
                <a:gd name="connsiteY8" fmla="*/ 5332 h 185135"/>
                <a:gd name="connsiteX9" fmla="*/ 82768 w 261751"/>
                <a:gd name="connsiteY9" fmla="*/ 18191 h 185135"/>
                <a:gd name="connsiteX10" fmla="*/ 113953 w 261751"/>
                <a:gd name="connsiteY10" fmla="*/ 32593 h 185135"/>
                <a:gd name="connsiteX11" fmla="*/ 115439 w 261751"/>
                <a:gd name="connsiteY11" fmla="*/ 40194 h 185135"/>
                <a:gd name="connsiteX12" fmla="*/ 86959 w 261751"/>
                <a:gd name="connsiteY12" fmla="*/ 53624 h 18513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61751" h="185135">
                  <a:moveTo>
                    <a:pt x="86959" y="53624"/>
                  </a:moveTo>
                  <a:cubicBezTo>
                    <a:pt x="77911" y="49337"/>
                    <a:pt x="77434" y="33907"/>
                    <a:pt x="68862" y="28383"/>
                  </a:cubicBezTo>
                  <a:cubicBezTo>
                    <a:pt x="56765" y="20201"/>
                    <a:pt x="40477" y="22239"/>
                    <a:pt x="30762" y="33145"/>
                  </a:cubicBezTo>
                  <a:cubicBezTo>
                    <a:pt x="11712" y="57243"/>
                    <a:pt x="41049" y="114298"/>
                    <a:pt x="88769" y="137920"/>
                  </a:cubicBezTo>
                  <a:cubicBezTo>
                    <a:pt x="103628" y="145254"/>
                    <a:pt x="135061" y="170400"/>
                    <a:pt x="247456" y="159256"/>
                  </a:cubicBezTo>
                  <a:lnTo>
                    <a:pt x="261457" y="175544"/>
                  </a:lnTo>
                  <a:cubicBezTo>
                    <a:pt x="249837" y="184021"/>
                    <a:pt x="124678" y="203643"/>
                    <a:pt x="54193" y="138587"/>
                  </a:cubicBezTo>
                  <a:cubicBezTo>
                    <a:pt x="29047" y="115346"/>
                    <a:pt x="2949" y="87723"/>
                    <a:pt x="-290" y="53719"/>
                  </a:cubicBezTo>
                  <a:cubicBezTo>
                    <a:pt x="-528" y="34802"/>
                    <a:pt x="8150" y="16876"/>
                    <a:pt x="23142" y="5332"/>
                  </a:cubicBezTo>
                  <a:cubicBezTo>
                    <a:pt x="41239" y="-6574"/>
                    <a:pt x="74196" y="2665"/>
                    <a:pt x="82768" y="18191"/>
                  </a:cubicBezTo>
                  <a:cubicBezTo>
                    <a:pt x="95361" y="13552"/>
                    <a:pt x="109315" y="20001"/>
                    <a:pt x="113953" y="32593"/>
                  </a:cubicBezTo>
                  <a:cubicBezTo>
                    <a:pt x="114858" y="35031"/>
                    <a:pt x="115354" y="37593"/>
                    <a:pt x="115439" y="40194"/>
                  </a:cubicBezTo>
                  <a:cubicBezTo>
                    <a:pt x="111248" y="49433"/>
                    <a:pt x="102485" y="60863"/>
                    <a:pt x="86959" y="53624"/>
                  </a:cubicBezTo>
                  <a:close/>
                </a:path>
              </a:pathLst>
            </a:custGeom>
            <a:solidFill>
              <a:srgbClr val="F8A91C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17" name="išḷïḋe"/>
            <p:cNvSpPr/>
            <p:nvPr>
              <p:custDataLst>
                <p:tags r:id="rId12"/>
              </p:custDataLst>
            </p:nvPr>
          </p:nvSpPr>
          <p:spPr>
            <a:xfrm>
              <a:off x="7021230" y="4570250"/>
              <a:ext cx="355723" cy="401388"/>
            </a:xfrm>
            <a:custGeom>
              <a:gdLst>
                <a:gd name="connsiteX0" fmla="*/ -294 w 235743"/>
                <a:gd name="connsiteY0" fmla="*/ 53346 h 266258"/>
                <a:gd name="connsiteX1" fmla="*/ 66952 w 235743"/>
                <a:gd name="connsiteY1" fmla="*/ 174885 h 266258"/>
                <a:gd name="connsiteX2" fmla="*/ 66476 w 235743"/>
                <a:gd name="connsiteY2" fmla="*/ 257467 h 266258"/>
                <a:gd name="connsiteX3" fmla="*/ 70572 w 235743"/>
                <a:gd name="connsiteY3" fmla="*/ 262610 h 266258"/>
                <a:gd name="connsiteX4" fmla="*/ 235449 w 235743"/>
                <a:gd name="connsiteY4" fmla="*/ 144786 h 266258"/>
                <a:gd name="connsiteX5" fmla="*/ 138294 w 235743"/>
                <a:gd name="connsiteY5" fmla="*/ 98304 h 266258"/>
                <a:gd name="connsiteX6" fmla="*/ 60856 w 235743"/>
                <a:gd name="connsiteY6" fmla="*/ -90 h 26625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5743" h="266258">
                  <a:moveTo>
                    <a:pt x="-294" y="53346"/>
                  </a:moveTo>
                  <a:cubicBezTo>
                    <a:pt x="-294" y="53346"/>
                    <a:pt x="75906" y="142785"/>
                    <a:pt x="66952" y="174885"/>
                  </a:cubicBezTo>
                  <a:cubicBezTo>
                    <a:pt x="57999" y="206984"/>
                    <a:pt x="58856" y="241560"/>
                    <a:pt x="66476" y="257467"/>
                  </a:cubicBezTo>
                  <a:cubicBezTo>
                    <a:pt x="74096" y="273373"/>
                    <a:pt x="70572" y="262610"/>
                    <a:pt x="70572" y="262610"/>
                  </a:cubicBezTo>
                  <a:lnTo>
                    <a:pt x="235449" y="144786"/>
                  </a:lnTo>
                  <a:cubicBezTo>
                    <a:pt x="235449" y="144786"/>
                    <a:pt x="180395" y="110305"/>
                    <a:pt x="138294" y="98304"/>
                  </a:cubicBezTo>
                  <a:cubicBezTo>
                    <a:pt x="115053" y="91732"/>
                    <a:pt x="60856" y="-90"/>
                    <a:pt x="60856" y="-90"/>
                  </a:cubicBezTo>
                  <a:close/>
                </a:path>
              </a:pathLst>
            </a:custGeom>
            <a:solidFill>
              <a:srgbClr val="F8A91C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18" name="ïSľïďè"/>
            <p:cNvSpPr/>
            <p:nvPr>
              <p:custDataLst>
                <p:tags r:id="rId13"/>
              </p:custDataLst>
            </p:nvPr>
          </p:nvSpPr>
          <p:spPr>
            <a:xfrm>
              <a:off x="7075854" y="4570250"/>
              <a:ext cx="299766" cy="242700"/>
            </a:xfrm>
            <a:custGeom>
              <a:gdLst>
                <a:gd name="connsiteX0" fmla="*/ -294 w 199263"/>
                <a:gd name="connsiteY0" fmla="*/ 21437 h 161448"/>
                <a:gd name="connsiteX1" fmla="*/ 50855 w 199263"/>
                <a:gd name="connsiteY1" fmla="*/ 86874 h 161448"/>
                <a:gd name="connsiteX2" fmla="*/ 110672 w 199263"/>
                <a:gd name="connsiteY2" fmla="*/ 129355 h 161448"/>
                <a:gd name="connsiteX3" fmla="*/ 175728 w 199263"/>
                <a:gd name="connsiteY3" fmla="*/ 161359 h 161448"/>
                <a:gd name="connsiteX4" fmla="*/ 198969 w 199263"/>
                <a:gd name="connsiteY4" fmla="*/ 144786 h 161448"/>
                <a:gd name="connsiteX5" fmla="*/ 101814 w 199263"/>
                <a:gd name="connsiteY5" fmla="*/ 98304 h 161448"/>
                <a:gd name="connsiteX6" fmla="*/ 24375 w 199263"/>
                <a:gd name="connsiteY6" fmla="*/ -90 h 16144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9263" h="161448">
                  <a:moveTo>
                    <a:pt x="-294" y="21437"/>
                  </a:moveTo>
                  <a:cubicBezTo>
                    <a:pt x="14479" y="44935"/>
                    <a:pt x="31614" y="66862"/>
                    <a:pt x="50855" y="86874"/>
                  </a:cubicBezTo>
                  <a:cubicBezTo>
                    <a:pt x="79430" y="119449"/>
                    <a:pt x="88955" y="117544"/>
                    <a:pt x="110672" y="129355"/>
                  </a:cubicBezTo>
                  <a:cubicBezTo>
                    <a:pt x="132389" y="141166"/>
                    <a:pt x="153820" y="151263"/>
                    <a:pt x="175728" y="161359"/>
                  </a:cubicBezTo>
                  <a:lnTo>
                    <a:pt x="198969" y="144786"/>
                  </a:lnTo>
                  <a:cubicBezTo>
                    <a:pt x="198969" y="144786"/>
                    <a:pt x="143914" y="110305"/>
                    <a:pt x="101814" y="98304"/>
                  </a:cubicBezTo>
                  <a:cubicBezTo>
                    <a:pt x="78573" y="91732"/>
                    <a:pt x="24375" y="-90"/>
                    <a:pt x="24375" y="-90"/>
                  </a:cubicBezTo>
                  <a:close/>
                </a:path>
              </a:pathLst>
            </a:custGeom>
            <a:solidFill>
              <a:srgbClr val="E39407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19" name="íŝḷïḓé"/>
            <p:cNvSpPr/>
            <p:nvPr>
              <p:custDataLst>
                <p:tags r:id="rId14"/>
              </p:custDataLst>
            </p:nvPr>
          </p:nvSpPr>
          <p:spPr>
            <a:xfrm rot="19493401">
              <a:off x="7130478" y="4851622"/>
              <a:ext cx="355723" cy="221364"/>
            </a:xfrm>
            <a:custGeom>
              <a:gdLst>
                <a:gd name="connsiteX0" fmla="*/ 190396 w 235934"/>
                <a:gd name="connsiteY0" fmla="*/ -89 h 146684"/>
                <a:gd name="connsiteX1" fmla="*/ 235640 w 235934"/>
                <a:gd name="connsiteY1" fmla="*/ -89 h 146684"/>
                <a:gd name="connsiteX2" fmla="*/ 235640 w 235934"/>
                <a:gd name="connsiteY2" fmla="*/ 146596 h 146684"/>
                <a:gd name="connsiteX3" fmla="*/ 190396 w 235934"/>
                <a:gd name="connsiteY3" fmla="*/ 146596 h 146684"/>
                <a:gd name="connsiteX4" fmla="*/ 44949 w 235934"/>
                <a:gd name="connsiteY4" fmla="*/ 146596 h 146684"/>
                <a:gd name="connsiteX5" fmla="*/ -294 w 235934"/>
                <a:gd name="connsiteY5" fmla="*/ 146596 h 146684"/>
                <a:gd name="connsiteX6" fmla="*/ -294 w 235934"/>
                <a:gd name="connsiteY6" fmla="*/ -89 h 146684"/>
                <a:gd name="connsiteX7" fmla="*/ 44949 w 235934"/>
                <a:gd name="connsiteY7" fmla="*/ -89 h 14668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5934" h="146684">
                  <a:moveTo>
                    <a:pt x="190396" y="-89"/>
                  </a:moveTo>
                  <a:cubicBezTo>
                    <a:pt x="215383" y="-89"/>
                    <a:pt x="235640" y="-89"/>
                    <a:pt x="235640" y="-89"/>
                  </a:cubicBezTo>
                  <a:lnTo>
                    <a:pt x="235640" y="146596"/>
                  </a:lnTo>
                  <a:cubicBezTo>
                    <a:pt x="235640" y="146596"/>
                    <a:pt x="215383" y="146596"/>
                    <a:pt x="190396" y="146596"/>
                  </a:cubicBezTo>
                  <a:lnTo>
                    <a:pt x="44949" y="146596"/>
                  </a:lnTo>
                  <a:cubicBezTo>
                    <a:pt x="19962" y="146596"/>
                    <a:pt x="-294" y="146596"/>
                    <a:pt x="-294" y="146596"/>
                  </a:cubicBezTo>
                  <a:lnTo>
                    <a:pt x="-294" y="-89"/>
                  </a:lnTo>
                  <a:cubicBezTo>
                    <a:pt x="-294" y="-89"/>
                    <a:pt x="19962" y="-89"/>
                    <a:pt x="44949" y="-89"/>
                  </a:cubicBezTo>
                  <a:close/>
                </a:path>
              </a:pathLst>
            </a:custGeom>
            <a:solidFill>
              <a:srgbClr val="B04E22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20" name="iśḷïḋê"/>
            <p:cNvSpPr/>
            <p:nvPr>
              <p:custDataLst>
                <p:tags r:id="rId15"/>
              </p:custDataLst>
            </p:nvPr>
          </p:nvSpPr>
          <p:spPr>
            <a:xfrm>
              <a:off x="7174444" y="4795614"/>
              <a:ext cx="315753" cy="332046"/>
            </a:xfrm>
            <a:custGeom>
              <a:gdLst>
                <a:gd name="connsiteX0" fmla="*/ 200588 w 209046"/>
                <a:gd name="connsiteY0" fmla="*/ 64871 h 219902"/>
                <a:gd name="connsiteX1" fmla="*/ 168298 w 209046"/>
                <a:gd name="connsiteY1" fmla="*/ 18960 h 219902"/>
                <a:gd name="connsiteX2" fmla="*/ 133056 w 209046"/>
                <a:gd name="connsiteY2" fmla="*/ -90 h 219902"/>
                <a:gd name="connsiteX3" fmla="*/ -294 w 209046"/>
                <a:gd name="connsiteY3" fmla="*/ 189744 h 219902"/>
                <a:gd name="connsiteX4" fmla="*/ 7326 w 209046"/>
                <a:gd name="connsiteY4" fmla="*/ 200602 h 219902"/>
                <a:gd name="connsiteX5" fmla="*/ 70362 w 209046"/>
                <a:gd name="connsiteY5" fmla="*/ 211566 h 219902"/>
                <a:gd name="connsiteX6" fmla="*/ 70381 w 209046"/>
                <a:gd name="connsiteY6" fmla="*/ 211556 h 219902"/>
                <a:gd name="connsiteX7" fmla="*/ 189348 w 209046"/>
                <a:gd name="connsiteY7" fmla="*/ 127927 h 219902"/>
                <a:gd name="connsiteX8" fmla="*/ 200645 w 209046"/>
                <a:gd name="connsiteY8" fmla="*/ 64947 h 219902"/>
                <a:gd name="connsiteX9" fmla="*/ 200588 w 209046"/>
                <a:gd name="connsiteY9" fmla="*/ 64871 h 21990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09046" h="219902">
                  <a:moveTo>
                    <a:pt x="200588" y="64871"/>
                  </a:moveTo>
                  <a:lnTo>
                    <a:pt x="168298" y="18960"/>
                  </a:lnTo>
                  <a:cubicBezTo>
                    <a:pt x="160164" y="7464"/>
                    <a:pt x="147133" y="415"/>
                    <a:pt x="133056" y="-90"/>
                  </a:cubicBezTo>
                  <a:cubicBezTo>
                    <a:pt x="180681" y="91636"/>
                    <a:pt x="94956" y="155740"/>
                    <a:pt x="-294" y="189744"/>
                  </a:cubicBezTo>
                  <a:lnTo>
                    <a:pt x="7326" y="200602"/>
                  </a:lnTo>
                  <a:cubicBezTo>
                    <a:pt x="21708" y="221034"/>
                    <a:pt x="49931" y="225948"/>
                    <a:pt x="70362" y="211566"/>
                  </a:cubicBezTo>
                  <a:cubicBezTo>
                    <a:pt x="70372" y="211566"/>
                    <a:pt x="70372" y="211556"/>
                    <a:pt x="70381" y="211556"/>
                  </a:cubicBezTo>
                  <a:lnTo>
                    <a:pt x="189348" y="127927"/>
                  </a:lnTo>
                  <a:cubicBezTo>
                    <a:pt x="209856" y="113649"/>
                    <a:pt x="214913" y="85455"/>
                    <a:pt x="200645" y="64947"/>
                  </a:cubicBezTo>
                  <a:cubicBezTo>
                    <a:pt x="200626" y="64919"/>
                    <a:pt x="200607" y="64900"/>
                    <a:pt x="200588" y="64871"/>
                  </a:cubicBezTo>
                  <a:close/>
                </a:path>
              </a:pathLst>
            </a:custGeom>
            <a:solidFill>
              <a:srgbClr val="892720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21" name="íṧḷïdè"/>
            <p:cNvSpPr/>
            <p:nvPr>
              <p:custDataLst>
                <p:tags r:id="rId16"/>
              </p:custDataLst>
            </p:nvPr>
          </p:nvSpPr>
          <p:spPr>
            <a:xfrm>
              <a:off x="6628204" y="4132857"/>
              <a:ext cx="546240" cy="556076"/>
            </a:xfrm>
            <a:custGeom>
              <a:gdLst>
                <a:gd name="connsiteX0" fmla="*/ -294 w 362977"/>
                <a:gd name="connsiteY0" fmla="*/ 183267 h 369311"/>
                <a:gd name="connsiteX1" fmla="*/ 260690 w 362977"/>
                <a:gd name="connsiteY1" fmla="*/ -90 h 369311"/>
                <a:gd name="connsiteX2" fmla="*/ 304029 w 362977"/>
                <a:gd name="connsiteY2" fmla="*/ 346239 h 369311"/>
                <a:gd name="connsiteX3" fmla="*/ -294 w 362977"/>
                <a:gd name="connsiteY3" fmla="*/ 183267 h 36931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2977" h="369311">
                  <a:moveTo>
                    <a:pt x="-294" y="183267"/>
                  </a:moveTo>
                  <a:lnTo>
                    <a:pt x="260690" y="-90"/>
                  </a:lnTo>
                  <a:cubicBezTo>
                    <a:pt x="260690" y="-90"/>
                    <a:pt x="457763" y="243274"/>
                    <a:pt x="304029" y="346239"/>
                  </a:cubicBezTo>
                  <a:cubicBezTo>
                    <a:pt x="153153" y="447109"/>
                    <a:pt x="-294" y="183267"/>
                    <a:pt x="-294" y="183267"/>
                  </a:cubicBezTo>
                  <a:close/>
                </a:path>
              </a:pathLst>
            </a:custGeom>
            <a:solidFill>
              <a:srgbClr val="F8A91C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22" name="ïṥḻîḋé"/>
            <p:cNvSpPr/>
            <p:nvPr>
              <p:custDataLst>
                <p:tags r:id="rId17"/>
              </p:custDataLst>
            </p:nvPr>
          </p:nvSpPr>
          <p:spPr>
            <a:xfrm>
              <a:off x="6929302" y="4132857"/>
              <a:ext cx="245142" cy="556076"/>
            </a:xfrm>
            <a:custGeom>
              <a:gdLst>
                <a:gd name="connsiteX0" fmla="*/ 60856 w 163060"/>
                <a:gd name="connsiteY0" fmla="*/ -90 h 369223"/>
                <a:gd name="connsiteX1" fmla="*/ -294 w 163060"/>
                <a:gd name="connsiteY1" fmla="*/ 42963 h 369223"/>
                <a:gd name="connsiteX2" fmla="*/ 68667 w 163060"/>
                <a:gd name="connsiteY2" fmla="*/ 136975 h 369223"/>
                <a:gd name="connsiteX3" fmla="*/ 102385 w 163060"/>
                <a:gd name="connsiteY3" fmla="*/ 246227 h 369223"/>
                <a:gd name="connsiteX4" fmla="*/ 78287 w 163060"/>
                <a:gd name="connsiteY4" fmla="*/ 317379 h 369223"/>
                <a:gd name="connsiteX5" fmla="*/ 18565 w 163060"/>
                <a:gd name="connsiteY5" fmla="*/ 364432 h 369223"/>
                <a:gd name="connsiteX6" fmla="*/ 12088 w 163060"/>
                <a:gd name="connsiteY6" fmla="*/ 367576 h 369223"/>
                <a:gd name="connsiteX7" fmla="*/ 104195 w 163060"/>
                <a:gd name="connsiteY7" fmla="*/ 346239 h 369223"/>
                <a:gd name="connsiteX8" fmla="*/ 60856 w 163060"/>
                <a:gd name="connsiteY8" fmla="*/ -90 h 36922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3060" h="369223">
                  <a:moveTo>
                    <a:pt x="60856" y="-90"/>
                  </a:moveTo>
                  <a:lnTo>
                    <a:pt x="-294" y="42963"/>
                  </a:lnTo>
                  <a:cubicBezTo>
                    <a:pt x="25261" y="72329"/>
                    <a:pt x="48331" y="103781"/>
                    <a:pt x="68667" y="136975"/>
                  </a:cubicBezTo>
                  <a:cubicBezTo>
                    <a:pt x="87717" y="170027"/>
                    <a:pt x="103338" y="207460"/>
                    <a:pt x="102385" y="246227"/>
                  </a:cubicBezTo>
                  <a:cubicBezTo>
                    <a:pt x="102480" y="271963"/>
                    <a:pt x="94003" y="296995"/>
                    <a:pt x="78287" y="317379"/>
                  </a:cubicBezTo>
                  <a:cubicBezTo>
                    <a:pt x="61847" y="337029"/>
                    <a:pt x="41511" y="353050"/>
                    <a:pt x="18565" y="364432"/>
                  </a:cubicBezTo>
                  <a:lnTo>
                    <a:pt x="12088" y="367576"/>
                  </a:lnTo>
                  <a:cubicBezTo>
                    <a:pt x="44397" y="372710"/>
                    <a:pt x="77430" y="365051"/>
                    <a:pt x="104195" y="346239"/>
                  </a:cubicBezTo>
                  <a:cubicBezTo>
                    <a:pt x="257738" y="243274"/>
                    <a:pt x="60856" y="-90"/>
                    <a:pt x="60856" y="-90"/>
                  </a:cubicBezTo>
                  <a:close/>
                </a:path>
              </a:pathLst>
            </a:custGeom>
            <a:solidFill>
              <a:srgbClr val="E39407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</p:grpSp>
      <p:grpSp>
        <p:nvGrpSpPr>
          <p:cNvPr id="23" name="组合 25"/>
          <p:cNvGrpSpPr/>
          <p:nvPr userDrawn="1">
            <p:custDataLst>
              <p:tags r:id="rId18"/>
            </p:custDataLst>
          </p:nvPr>
        </p:nvGrpSpPr>
        <p:grpSpPr>
          <a:xfrm rot="1482510" flipH="1">
            <a:off x="223838" y="1782763"/>
            <a:ext cx="908050" cy="492125"/>
            <a:chOff x="7968763" y="2138083"/>
            <a:chExt cx="908648" cy="492023"/>
          </a:xfrm>
        </p:grpSpPr>
        <p:sp>
          <p:nvSpPr>
            <p:cNvPr id="24" name="iš1iḋé"/>
            <p:cNvSpPr/>
            <p:nvPr>
              <p:custDataLst>
                <p:tags r:id="rId19"/>
              </p:custDataLst>
            </p:nvPr>
          </p:nvSpPr>
          <p:spPr>
            <a:xfrm>
              <a:off x="7968763" y="2138083"/>
              <a:ext cx="908648" cy="492023"/>
            </a:xfrm>
            <a:custGeom>
              <a:gdLst>
                <a:gd name="connsiteX0" fmla="*/ 0 w 602646"/>
                <a:gd name="connsiteY0" fmla="*/ 0 h 326326"/>
                <a:gd name="connsiteX1" fmla="*/ 602647 w 602646"/>
                <a:gd name="connsiteY1" fmla="*/ 7715 h 326326"/>
                <a:gd name="connsiteX2" fmla="*/ 481870 w 602646"/>
                <a:gd name="connsiteY2" fmla="*/ 96774 h 326326"/>
                <a:gd name="connsiteX3" fmla="*/ 479488 w 602646"/>
                <a:gd name="connsiteY3" fmla="*/ 245459 h 326326"/>
                <a:gd name="connsiteX4" fmla="*/ 400050 w 602646"/>
                <a:gd name="connsiteY4" fmla="*/ 190310 h 326326"/>
                <a:gd name="connsiteX5" fmla="*/ 297656 w 602646"/>
                <a:gd name="connsiteY5" fmla="*/ 326326 h 326326"/>
                <a:gd name="connsiteX6" fmla="*/ 0 w 602646"/>
                <a:gd name="connsiteY6" fmla="*/ 0 h 32632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02646" h="326326">
                  <a:moveTo>
                    <a:pt x="0" y="0"/>
                  </a:moveTo>
                  <a:lnTo>
                    <a:pt x="602647" y="7715"/>
                  </a:lnTo>
                  <a:lnTo>
                    <a:pt x="481870" y="96774"/>
                  </a:lnTo>
                  <a:lnTo>
                    <a:pt x="479488" y="245459"/>
                  </a:lnTo>
                  <a:lnTo>
                    <a:pt x="400050" y="190310"/>
                  </a:lnTo>
                  <a:lnTo>
                    <a:pt x="297656" y="32632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8A91C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25" name="is1ídê"/>
            <p:cNvSpPr/>
            <p:nvPr>
              <p:custDataLst>
                <p:tags r:id="rId20"/>
              </p:custDataLst>
            </p:nvPr>
          </p:nvSpPr>
          <p:spPr>
            <a:xfrm>
              <a:off x="8573019" y="2342333"/>
              <a:ext cx="120729" cy="165066"/>
            </a:xfrm>
            <a:custGeom>
              <a:gdLst>
                <a:gd name="connsiteX0" fmla="*/ 33329 w 80295"/>
                <a:gd name="connsiteY0" fmla="*/ -90 h 109537"/>
                <a:gd name="connsiteX1" fmla="*/ 80001 w 80295"/>
                <a:gd name="connsiteY1" fmla="*/ 41154 h 109537"/>
                <a:gd name="connsiteX2" fmla="*/ 78954 w 80295"/>
                <a:gd name="connsiteY2" fmla="*/ 109448 h 109537"/>
                <a:gd name="connsiteX3" fmla="*/ -294 w 80295"/>
                <a:gd name="connsiteY3" fmla="*/ 54298 h 109537"/>
                <a:gd name="connsiteX4" fmla="*/ 33329 w 80295"/>
                <a:gd name="connsiteY4" fmla="*/ -90 h 10953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0295" h="109537">
                  <a:moveTo>
                    <a:pt x="33329" y="-90"/>
                  </a:moveTo>
                  <a:cubicBezTo>
                    <a:pt x="50407" y="11836"/>
                    <a:pt x="66066" y="25666"/>
                    <a:pt x="80001" y="41154"/>
                  </a:cubicBezTo>
                  <a:lnTo>
                    <a:pt x="78954" y="109448"/>
                  </a:lnTo>
                  <a:lnTo>
                    <a:pt x="-294" y="54298"/>
                  </a:lnTo>
                  <a:cubicBezTo>
                    <a:pt x="-294" y="54298"/>
                    <a:pt x="15707" y="26485"/>
                    <a:pt x="33329" y="-90"/>
                  </a:cubicBezTo>
                  <a:close/>
                </a:path>
              </a:pathLst>
            </a:custGeom>
            <a:solidFill>
              <a:srgbClr val="E06518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26" name="ïŝḷidê"/>
            <p:cNvSpPr/>
            <p:nvPr>
              <p:custDataLst>
                <p:tags r:id="rId21"/>
              </p:custDataLst>
            </p:nvPr>
          </p:nvSpPr>
          <p:spPr>
            <a:xfrm>
              <a:off x="8573019" y="2342333"/>
              <a:ext cx="120729" cy="165066"/>
            </a:xfrm>
            <a:custGeom>
              <a:gdLst>
                <a:gd name="connsiteX0" fmla="*/ 33329 w 80295"/>
                <a:gd name="connsiteY0" fmla="*/ -90 h 109537"/>
                <a:gd name="connsiteX1" fmla="*/ 80001 w 80295"/>
                <a:gd name="connsiteY1" fmla="*/ 41154 h 109537"/>
                <a:gd name="connsiteX2" fmla="*/ 78954 w 80295"/>
                <a:gd name="connsiteY2" fmla="*/ 109448 h 109537"/>
                <a:gd name="connsiteX3" fmla="*/ -294 w 80295"/>
                <a:gd name="connsiteY3" fmla="*/ 54298 h 109537"/>
                <a:gd name="connsiteX4" fmla="*/ 33329 w 80295"/>
                <a:gd name="connsiteY4" fmla="*/ -90 h 10953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0295" h="109537">
                  <a:moveTo>
                    <a:pt x="33329" y="-90"/>
                  </a:moveTo>
                  <a:cubicBezTo>
                    <a:pt x="50407" y="11836"/>
                    <a:pt x="66066" y="25666"/>
                    <a:pt x="80001" y="41154"/>
                  </a:cubicBezTo>
                  <a:lnTo>
                    <a:pt x="78954" y="109448"/>
                  </a:lnTo>
                  <a:lnTo>
                    <a:pt x="-294" y="54298"/>
                  </a:lnTo>
                  <a:cubicBezTo>
                    <a:pt x="-294" y="54298"/>
                    <a:pt x="15707" y="26485"/>
                    <a:pt x="33329" y="-90"/>
                  </a:cubicBezTo>
                  <a:close/>
                </a:path>
              </a:pathLst>
            </a:custGeom>
            <a:solidFill>
              <a:srgbClr val="892720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27" name="í$ļïḍé"/>
            <p:cNvSpPr/>
            <p:nvPr>
              <p:custDataLst>
                <p:tags r:id="rId22"/>
              </p:custDataLst>
            </p:nvPr>
          </p:nvSpPr>
          <p:spPr>
            <a:xfrm>
              <a:off x="8573029" y="2425170"/>
              <a:ext cx="119141" cy="82533"/>
            </a:xfrm>
            <a:custGeom>
              <a:gdLst>
                <a:gd name="connsiteX0" fmla="*/ 79438 w 79438"/>
                <a:gd name="connsiteY0" fmla="*/ 55150 h 55149"/>
                <a:gd name="connsiteX1" fmla="*/ 0 w 79438"/>
                <a:gd name="connsiteY1" fmla="*/ 0 h 5514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79438" h="55149">
                  <a:moveTo>
                    <a:pt x="79438" y="55150"/>
                  </a:moveTo>
                  <a:lnTo>
                    <a:pt x="0" y="0"/>
                  </a:lnTo>
                </a:path>
              </a:pathLst>
            </a:custGeom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28" name="íşḻiďè"/>
            <p:cNvSpPr/>
            <p:nvPr>
              <p:custDataLst>
                <p:tags r:id="rId23"/>
              </p:custDataLst>
            </p:nvPr>
          </p:nvSpPr>
          <p:spPr>
            <a:xfrm>
              <a:off x="8178575" y="2192028"/>
              <a:ext cx="519455" cy="314260"/>
            </a:xfrm>
            <a:custGeom>
              <a:gdLst>
                <a:gd name="connsiteX0" fmla="*/ 0 w 344995"/>
                <a:gd name="connsiteY0" fmla="*/ 0 h 208883"/>
                <a:gd name="connsiteX1" fmla="*/ 344995 w 344995"/>
                <a:gd name="connsiteY1" fmla="*/ 60198 h 208883"/>
                <a:gd name="connsiteX2" fmla="*/ 342614 w 344995"/>
                <a:gd name="connsiteY2" fmla="*/ 208883 h 208883"/>
                <a:gd name="connsiteX3" fmla="*/ 298609 w 344995"/>
                <a:gd name="connsiteY3" fmla="*/ 106013 h 208883"/>
                <a:gd name="connsiteX4" fmla="*/ 0 w 344995"/>
                <a:gd name="connsiteY4" fmla="*/ 0 h 20888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44995" h="208883">
                  <a:moveTo>
                    <a:pt x="0" y="0"/>
                  </a:moveTo>
                  <a:lnTo>
                    <a:pt x="344995" y="60198"/>
                  </a:lnTo>
                  <a:lnTo>
                    <a:pt x="342614" y="208883"/>
                  </a:lnTo>
                  <a:lnTo>
                    <a:pt x="298609" y="10601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92720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</p:grpSp>
      <p:grpSp>
        <p:nvGrpSpPr>
          <p:cNvPr id="29" name="组合 31"/>
          <p:cNvGrpSpPr/>
          <p:nvPr userDrawn="1">
            <p:custDataLst>
              <p:tags r:id="rId24"/>
            </p:custDataLst>
          </p:nvPr>
        </p:nvGrpSpPr>
        <p:grpSpPr>
          <a:xfrm>
            <a:off x="6589713" y="2603500"/>
            <a:ext cx="5789612" cy="3765550"/>
            <a:chOff x="6589841" y="2603524"/>
            <a:chExt cx="5789417" cy="3766184"/>
          </a:xfrm>
        </p:grpSpPr>
        <p:grpSp>
          <p:nvGrpSpPr>
            <p:cNvPr id="30" name="组合 32"/>
            <p:cNvGrpSpPr/>
            <p:nvPr userDrawn="1">
              <p:custDataLst>
                <p:tags r:id="rId25"/>
              </p:custDataLst>
            </p:nvPr>
          </p:nvGrpSpPr>
          <p:grpSpPr>
            <a:xfrm rot="740676">
              <a:off x="10412425" y="2603524"/>
              <a:ext cx="1420677" cy="2000029"/>
              <a:chOff x="9881522" y="2837341"/>
              <a:chExt cx="1420677" cy="2000029"/>
            </a:xfrm>
          </p:grpSpPr>
          <p:sp>
            <p:nvSpPr>
              <p:cNvPr id="92" name="íṣľiḓê"/>
              <p:cNvSpPr/>
              <p:nvPr>
                <p:custDataLst>
                  <p:tags r:id="rId26"/>
                </p:custDataLst>
              </p:nvPr>
            </p:nvSpPr>
            <p:spPr>
              <a:xfrm>
                <a:off x="9881568" y="2837328"/>
                <a:ext cx="1420764" cy="2000587"/>
              </a:xfrm>
              <a:custGeom>
                <a:gdLst>
                  <a:gd name="connsiteX0" fmla="*/ 14497 w 942241"/>
                  <a:gd name="connsiteY0" fmla="*/ 1285786 h 1326487"/>
                  <a:gd name="connsiteX1" fmla="*/ 941947 w 942241"/>
                  <a:gd name="connsiteY1" fmla="*/ -90 h 1326487"/>
                  <a:gd name="connsiteX2" fmla="*/ 14497 w 942241"/>
                  <a:gd name="connsiteY2" fmla="*/ 1285786 h 132648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942241" h="1326487">
                    <a:moveTo>
                      <a:pt x="14497" y="1285786"/>
                    </a:moveTo>
                    <a:cubicBezTo>
                      <a:pt x="-25508" y="1269593"/>
                      <a:pt x="-56083" y="292423"/>
                      <a:pt x="941947" y="-90"/>
                    </a:cubicBezTo>
                    <a:cubicBezTo>
                      <a:pt x="941947" y="-90"/>
                      <a:pt x="785260" y="1598777"/>
                      <a:pt x="14497" y="1285786"/>
                    </a:cubicBezTo>
                    <a:close/>
                  </a:path>
                </a:pathLst>
              </a:custGeom>
              <a:solidFill>
                <a:srgbClr val="48B5C0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93" name="îS1iḑe"/>
              <p:cNvSpPr/>
              <p:nvPr>
                <p:custDataLst>
                  <p:tags r:id="rId27"/>
                </p:custDataLst>
              </p:nvPr>
            </p:nvSpPr>
            <p:spPr>
              <a:xfrm>
                <a:off x="9900664" y="2879463"/>
                <a:ext cx="1369967" cy="1873566"/>
              </a:xfrm>
              <a:custGeom>
                <a:gdLst>
                  <a:gd name="connsiteX0" fmla="*/ 3699 w 907830"/>
                  <a:gd name="connsiteY0" fmla="*/ 1238643 h 1240195"/>
                  <a:gd name="connsiteX1" fmla="*/ 508524 w 907830"/>
                  <a:gd name="connsiteY1" fmla="*/ 483977 h 1240195"/>
                  <a:gd name="connsiteX2" fmla="*/ 906478 w 907830"/>
                  <a:gd name="connsiteY2" fmla="*/ 6108 h 1240195"/>
                  <a:gd name="connsiteX3" fmla="*/ 903621 w 907830"/>
                  <a:gd name="connsiteY3" fmla="*/ 774 h 1240195"/>
                  <a:gd name="connsiteX4" fmla="*/ 320977 w 907830"/>
                  <a:gd name="connsiteY4" fmla="*/ 727341 h 1240195"/>
                  <a:gd name="connsiteX5" fmla="*/ 269 w 907830"/>
                  <a:gd name="connsiteY5" fmla="*/ 1234547 h 1240195"/>
                  <a:gd name="connsiteX6" fmla="*/ 4080 w 907830"/>
                  <a:gd name="connsiteY6" fmla="*/ 1238643 h 124019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907830" h="1240195">
                    <a:moveTo>
                      <a:pt x="3699" y="1238643"/>
                    </a:moveTo>
                    <a:cubicBezTo>
                      <a:pt x="153622" y="968514"/>
                      <a:pt x="325739" y="719149"/>
                      <a:pt x="508524" y="483977"/>
                    </a:cubicBezTo>
                    <a:cubicBezTo>
                      <a:pt x="636730" y="318623"/>
                      <a:pt x="770271" y="160127"/>
                      <a:pt x="906478" y="6108"/>
                    </a:cubicBezTo>
                    <a:cubicBezTo>
                      <a:pt x="909050" y="3155"/>
                      <a:pt x="906478" y="-2179"/>
                      <a:pt x="903621" y="774"/>
                    </a:cubicBezTo>
                    <a:cubicBezTo>
                      <a:pt x="700643" y="230707"/>
                      <a:pt x="503571" y="469880"/>
                      <a:pt x="320977" y="727341"/>
                    </a:cubicBezTo>
                    <a:cubicBezTo>
                      <a:pt x="204838" y="890390"/>
                      <a:pt x="97777" y="1059716"/>
                      <a:pt x="269" y="1234547"/>
                    </a:cubicBezTo>
                    <a:cubicBezTo>
                      <a:pt x="-1731" y="1238262"/>
                      <a:pt x="2079" y="1242357"/>
                      <a:pt x="4080" y="1238643"/>
                    </a:cubicBezTo>
                    <a:close/>
                  </a:path>
                </a:pathLst>
              </a:custGeom>
              <a:solidFill>
                <a:srgbClr val="2E7E86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94" name="ï$ḷiďè"/>
              <p:cNvSpPr/>
              <p:nvPr>
                <p:custDataLst>
                  <p:tags r:id="rId28"/>
                </p:custDataLst>
              </p:nvPr>
            </p:nvSpPr>
            <p:spPr>
              <a:xfrm>
                <a:off x="10737414" y="3288502"/>
                <a:ext cx="430197" cy="234990"/>
              </a:xfrm>
              <a:custGeom>
                <a:gdLst>
                  <a:gd name="connsiteX0" fmla="*/ 3113 w 284921"/>
                  <a:gd name="connsiteY0" fmla="*/ 155626 h 155757"/>
                  <a:gd name="connsiteX1" fmla="*/ 282862 w 284921"/>
                  <a:gd name="connsiteY1" fmla="*/ 6274 h 155757"/>
                  <a:gd name="connsiteX2" fmla="*/ 281243 w 284921"/>
                  <a:gd name="connsiteY2" fmla="*/ 178 h 155757"/>
                  <a:gd name="connsiteX3" fmla="*/ 1398 w 284921"/>
                  <a:gd name="connsiteY3" fmla="*/ 149149 h 155757"/>
                  <a:gd name="connsiteX4" fmla="*/ 3113 w 284921"/>
                  <a:gd name="connsiteY4" fmla="*/ 155340 h 15575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84921" h="155757">
                    <a:moveTo>
                      <a:pt x="3113" y="155626"/>
                    </a:moveTo>
                    <a:cubicBezTo>
                      <a:pt x="95629" y="102220"/>
                      <a:pt x="188879" y="52442"/>
                      <a:pt x="282862" y="6274"/>
                    </a:cubicBezTo>
                    <a:cubicBezTo>
                      <a:pt x="286101" y="4750"/>
                      <a:pt x="284481" y="-1441"/>
                      <a:pt x="281243" y="178"/>
                    </a:cubicBezTo>
                    <a:cubicBezTo>
                      <a:pt x="187069" y="46279"/>
                      <a:pt x="93791" y="95933"/>
                      <a:pt x="1398" y="149149"/>
                    </a:cubicBezTo>
                    <a:cubicBezTo>
                      <a:pt x="-1745" y="150959"/>
                      <a:pt x="-125" y="157150"/>
                      <a:pt x="3113" y="155340"/>
                    </a:cubicBezTo>
                    <a:close/>
                  </a:path>
                </a:pathLst>
              </a:custGeom>
              <a:solidFill>
                <a:srgbClr val="2E7E86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95" name="îşľiḋe"/>
              <p:cNvSpPr/>
              <p:nvPr>
                <p:custDataLst>
                  <p:tags r:id="rId29"/>
                </p:custDataLst>
              </p:nvPr>
            </p:nvSpPr>
            <p:spPr>
              <a:xfrm>
                <a:off x="10522808" y="3355895"/>
                <a:ext cx="42861" cy="438224"/>
              </a:xfrm>
              <a:custGeom>
                <a:gdLst>
                  <a:gd name="connsiteX0" fmla="*/ 23119 w 28556"/>
                  <a:gd name="connsiteY0" fmla="*/ 3641 h 290107"/>
                  <a:gd name="connsiteX1" fmla="*/ -218 w 28556"/>
                  <a:gd name="connsiteY1" fmla="*/ 286343 h 290107"/>
                  <a:gd name="connsiteX2" fmla="*/ 4831 w 28556"/>
                  <a:gd name="connsiteY2" fmla="*/ 287200 h 290107"/>
                  <a:gd name="connsiteX3" fmla="*/ 28262 w 28556"/>
                  <a:gd name="connsiteY3" fmla="*/ 2688 h 290107"/>
                  <a:gd name="connsiteX4" fmla="*/ 23119 w 28556"/>
                  <a:gd name="connsiteY4" fmla="*/ 3641 h 29010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8556" h="290107">
                    <a:moveTo>
                      <a:pt x="23119" y="3641"/>
                    </a:moveTo>
                    <a:cubicBezTo>
                      <a:pt x="22795" y="98338"/>
                      <a:pt x="14994" y="192874"/>
                      <a:pt x="-218" y="286343"/>
                    </a:cubicBezTo>
                    <a:cubicBezTo>
                      <a:pt x="-980" y="290629"/>
                      <a:pt x="4164" y="291486"/>
                      <a:pt x="4831" y="287200"/>
                    </a:cubicBezTo>
                    <a:cubicBezTo>
                      <a:pt x="20118" y="193131"/>
                      <a:pt x="27957" y="97996"/>
                      <a:pt x="28262" y="2688"/>
                    </a:cubicBezTo>
                    <a:cubicBezTo>
                      <a:pt x="28262" y="-1598"/>
                      <a:pt x="23119" y="-645"/>
                      <a:pt x="23119" y="3641"/>
                    </a:cubicBezTo>
                    <a:close/>
                  </a:path>
                </a:pathLst>
              </a:custGeom>
              <a:solidFill>
                <a:srgbClr val="2E7E86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96" name="iṡľíḓe"/>
              <p:cNvSpPr/>
              <p:nvPr>
                <p:custDataLst>
                  <p:tags r:id="rId30"/>
                </p:custDataLst>
              </p:nvPr>
            </p:nvSpPr>
            <p:spPr>
              <a:xfrm>
                <a:off x="10301512" y="3883962"/>
                <a:ext cx="568306" cy="228639"/>
              </a:xfrm>
              <a:custGeom>
                <a:gdLst>
                  <a:gd name="connsiteX0" fmla="*/ 2832 w 377605"/>
                  <a:gd name="connsiteY0" fmla="*/ 150931 h 151761"/>
                  <a:gd name="connsiteX1" fmla="*/ 190285 w 377605"/>
                  <a:gd name="connsiteY1" fmla="*/ 65206 h 151761"/>
                  <a:gd name="connsiteX2" fmla="*/ 375545 w 377605"/>
                  <a:gd name="connsiteY2" fmla="*/ 6246 h 151761"/>
                  <a:gd name="connsiteX3" fmla="*/ 373926 w 377605"/>
                  <a:gd name="connsiteY3" fmla="*/ 150 h 151761"/>
                  <a:gd name="connsiteX4" fmla="*/ 182379 w 377605"/>
                  <a:gd name="connsiteY4" fmla="*/ 61015 h 151761"/>
                  <a:gd name="connsiteX5" fmla="*/ 1404 w 377605"/>
                  <a:gd name="connsiteY5" fmla="*/ 145121 h 151761"/>
                  <a:gd name="connsiteX6" fmla="*/ 3023 w 377605"/>
                  <a:gd name="connsiteY6" fmla="*/ 151312 h 15176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377605" h="151761">
                    <a:moveTo>
                      <a:pt x="2832" y="150931"/>
                    </a:moveTo>
                    <a:cubicBezTo>
                      <a:pt x="61897" y="115412"/>
                      <a:pt x="124781" y="86656"/>
                      <a:pt x="190285" y="65206"/>
                    </a:cubicBezTo>
                    <a:cubicBezTo>
                      <a:pt x="252006" y="45108"/>
                      <a:pt x="314871" y="33868"/>
                      <a:pt x="375545" y="6246"/>
                    </a:cubicBezTo>
                    <a:cubicBezTo>
                      <a:pt x="378784" y="4817"/>
                      <a:pt x="377165" y="-1374"/>
                      <a:pt x="373926" y="150"/>
                    </a:cubicBezTo>
                    <a:cubicBezTo>
                      <a:pt x="311252" y="28725"/>
                      <a:pt x="246101" y="39965"/>
                      <a:pt x="182379" y="61015"/>
                    </a:cubicBezTo>
                    <a:cubicBezTo>
                      <a:pt x="119152" y="82322"/>
                      <a:pt x="58458" y="110526"/>
                      <a:pt x="1404" y="145121"/>
                    </a:cubicBezTo>
                    <a:cubicBezTo>
                      <a:pt x="-1740" y="147026"/>
                      <a:pt x="-121" y="153217"/>
                      <a:pt x="3023" y="151312"/>
                    </a:cubicBezTo>
                    <a:close/>
                  </a:path>
                </a:pathLst>
              </a:custGeom>
              <a:solidFill>
                <a:srgbClr val="2E7E86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97" name="îSlîďè"/>
              <p:cNvSpPr/>
              <p:nvPr>
                <p:custDataLst>
                  <p:tags r:id="rId31"/>
                </p:custDataLst>
              </p:nvPr>
            </p:nvSpPr>
            <p:spPr>
              <a:xfrm>
                <a:off x="10919611" y="3065436"/>
                <a:ext cx="39687" cy="234990"/>
              </a:xfrm>
              <a:custGeom>
                <a:gdLst>
                  <a:gd name="connsiteX0" fmla="*/ 20610 w 26012"/>
                  <a:gd name="connsiteY0" fmla="*/ 2760 h 154965"/>
                  <a:gd name="connsiteX1" fmla="*/ -249 w 26012"/>
                  <a:gd name="connsiteY1" fmla="*/ 151255 h 154965"/>
                  <a:gd name="connsiteX2" fmla="*/ 4799 w 26012"/>
                  <a:gd name="connsiteY2" fmla="*/ 152017 h 154965"/>
                  <a:gd name="connsiteX3" fmla="*/ 25659 w 26012"/>
                  <a:gd name="connsiteY3" fmla="*/ 3618 h 154965"/>
                  <a:gd name="connsiteX4" fmla="*/ 20610 w 26012"/>
                  <a:gd name="connsiteY4" fmla="*/ 2760 h 15496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6012" h="154965">
                    <a:moveTo>
                      <a:pt x="20610" y="2760"/>
                    </a:moveTo>
                    <a:lnTo>
                      <a:pt x="-249" y="151255"/>
                    </a:lnTo>
                    <a:cubicBezTo>
                      <a:pt x="-821" y="155542"/>
                      <a:pt x="4228" y="156304"/>
                      <a:pt x="4799" y="152017"/>
                    </a:cubicBezTo>
                    <a:lnTo>
                      <a:pt x="25659" y="3618"/>
                    </a:lnTo>
                    <a:cubicBezTo>
                      <a:pt x="26326" y="-764"/>
                      <a:pt x="21182" y="-1526"/>
                      <a:pt x="20610" y="2760"/>
                    </a:cubicBezTo>
                    <a:close/>
                  </a:path>
                </a:pathLst>
              </a:custGeom>
              <a:solidFill>
                <a:srgbClr val="2E7E86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</p:grpSp>
        <p:grpSp>
          <p:nvGrpSpPr>
            <p:cNvPr id="31" name="组合 33"/>
            <p:cNvGrpSpPr/>
            <p:nvPr userDrawn="1">
              <p:custDataLst>
                <p:tags r:id="rId32"/>
              </p:custDataLst>
            </p:nvPr>
          </p:nvGrpSpPr>
          <p:grpSpPr>
            <a:xfrm>
              <a:off x="6589841" y="4865539"/>
              <a:ext cx="2768120" cy="1504169"/>
              <a:chOff x="5817275" y="5741271"/>
              <a:chExt cx="2768120" cy="1504169"/>
            </a:xfrm>
          </p:grpSpPr>
          <p:sp>
            <p:nvSpPr>
              <p:cNvPr id="81" name="íšḻïḑe"/>
              <p:cNvSpPr/>
              <p:nvPr>
                <p:custDataLst>
                  <p:tags r:id="rId33"/>
                </p:custDataLst>
              </p:nvPr>
            </p:nvSpPr>
            <p:spPr>
              <a:xfrm>
                <a:off x="5817275" y="5741825"/>
                <a:ext cx="2768507" cy="1503615"/>
              </a:xfrm>
              <a:custGeom>
                <a:gdLst>
                  <a:gd name="connsiteX0" fmla="*/ 1823838 w 1835911"/>
                  <a:gd name="connsiteY0" fmla="*/ 975556 h 997616"/>
                  <a:gd name="connsiteX1" fmla="*/ 1317489 w 1835911"/>
                  <a:gd name="connsiteY1" fmla="*/ 259943 h 997616"/>
                  <a:gd name="connsiteX2" fmla="*/ -294 w 1835911"/>
                  <a:gd name="connsiteY2" fmla="*/ -90 h 997616"/>
                  <a:gd name="connsiteX3" fmla="*/ 614640 w 1835911"/>
                  <a:gd name="connsiteY3" fmla="*/ 692569 h 997616"/>
                  <a:gd name="connsiteX4" fmla="*/ 1823838 w 1835911"/>
                  <a:gd name="connsiteY4" fmla="*/ 975556 h 99761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835911" h="997616">
                    <a:moveTo>
                      <a:pt x="1823838" y="975556"/>
                    </a:moveTo>
                    <a:cubicBezTo>
                      <a:pt x="1867367" y="970127"/>
                      <a:pt x="1809551" y="439489"/>
                      <a:pt x="1317489" y="259943"/>
                    </a:cubicBezTo>
                    <a:cubicBezTo>
                      <a:pt x="825428" y="80397"/>
                      <a:pt x="356798" y="278993"/>
                      <a:pt x="-294" y="-90"/>
                    </a:cubicBezTo>
                    <a:cubicBezTo>
                      <a:pt x="-294" y="-90"/>
                      <a:pt x="153439" y="591603"/>
                      <a:pt x="614640" y="692569"/>
                    </a:cubicBezTo>
                    <a:cubicBezTo>
                      <a:pt x="1100129" y="798677"/>
                      <a:pt x="1008308" y="1077283"/>
                      <a:pt x="1823838" y="975556"/>
                    </a:cubicBezTo>
                    <a:close/>
                  </a:path>
                </a:pathLst>
              </a:custGeom>
              <a:solidFill>
                <a:srgbClr val="48B5C0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82" name="ïsļîďe"/>
              <p:cNvSpPr/>
              <p:nvPr>
                <p:custDataLst>
                  <p:tags r:id="rId34"/>
                </p:custDataLst>
              </p:nvPr>
            </p:nvSpPr>
            <p:spPr>
              <a:xfrm>
                <a:off x="5860136" y="5797396"/>
                <a:ext cx="2711359" cy="1425815"/>
              </a:xfrm>
              <a:custGeom>
                <a:gdLst>
                  <a:gd name="connsiteX0" fmla="*/ 1793878 w 1798371"/>
                  <a:gd name="connsiteY0" fmla="*/ 945103 h 946469"/>
                  <a:gd name="connsiteX1" fmla="*/ 1322676 w 1798371"/>
                  <a:gd name="connsiteY1" fmla="*/ 549529 h 946469"/>
                  <a:gd name="connsiteX2" fmla="*/ 732126 w 1798371"/>
                  <a:gd name="connsiteY2" fmla="*/ 353410 h 946469"/>
                  <a:gd name="connsiteX3" fmla="*/ 304834 w 1798371"/>
                  <a:gd name="connsiteY3" fmla="*/ 227584 h 946469"/>
                  <a:gd name="connsiteX4" fmla="*/ 34 w 1798371"/>
                  <a:gd name="connsiteY4" fmla="*/ 3270 h 946469"/>
                  <a:gd name="connsiteX5" fmla="*/ 4130 w 1798371"/>
                  <a:gd name="connsiteY5" fmla="*/ 1080 h 946469"/>
                  <a:gd name="connsiteX6" fmla="*/ 474570 w 1798371"/>
                  <a:gd name="connsiteY6" fmla="*/ 276638 h 946469"/>
                  <a:gd name="connsiteX7" fmla="*/ 1075693 w 1798371"/>
                  <a:gd name="connsiteY7" fmla="*/ 448755 h 946469"/>
                  <a:gd name="connsiteX8" fmla="*/ 1488601 w 1798371"/>
                  <a:gd name="connsiteY8" fmla="*/ 631730 h 946469"/>
                  <a:gd name="connsiteX9" fmla="*/ 1797878 w 1798371"/>
                  <a:gd name="connsiteY9" fmla="*/ 943007 h 946469"/>
                  <a:gd name="connsiteX10" fmla="*/ 1793687 w 1798371"/>
                  <a:gd name="connsiteY10" fmla="*/ 945103 h 94646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1798370" h="946469">
                    <a:moveTo>
                      <a:pt x="1793878" y="945103"/>
                    </a:moveTo>
                    <a:cubicBezTo>
                      <a:pt x="1706533" y="752888"/>
                      <a:pt x="1506985" y="634492"/>
                      <a:pt x="1322676" y="549529"/>
                    </a:cubicBezTo>
                    <a:cubicBezTo>
                      <a:pt x="1133986" y="462471"/>
                      <a:pt x="932151" y="407607"/>
                      <a:pt x="732126" y="353410"/>
                    </a:cubicBezTo>
                    <a:cubicBezTo>
                      <a:pt x="589251" y="314643"/>
                      <a:pt x="444566" y="277210"/>
                      <a:pt x="304834" y="227584"/>
                    </a:cubicBezTo>
                    <a:cubicBezTo>
                      <a:pt x="182343" y="184055"/>
                      <a:pt x="65947" y="119666"/>
                      <a:pt x="34" y="3270"/>
                    </a:cubicBezTo>
                    <a:cubicBezTo>
                      <a:pt x="-1490" y="604"/>
                      <a:pt x="2701" y="-1492"/>
                      <a:pt x="4130" y="1080"/>
                    </a:cubicBezTo>
                    <a:cubicBezTo>
                      <a:pt x="100713" y="171387"/>
                      <a:pt x="299405" y="224346"/>
                      <a:pt x="474570" y="276638"/>
                    </a:cubicBezTo>
                    <a:cubicBezTo>
                      <a:pt x="674595" y="336360"/>
                      <a:pt x="877668" y="383318"/>
                      <a:pt x="1075693" y="448755"/>
                    </a:cubicBezTo>
                    <a:cubicBezTo>
                      <a:pt x="1218568" y="496380"/>
                      <a:pt x="1359061" y="554006"/>
                      <a:pt x="1488601" y="631730"/>
                    </a:cubicBezTo>
                    <a:cubicBezTo>
                      <a:pt x="1614903" y="707930"/>
                      <a:pt x="1735585" y="806133"/>
                      <a:pt x="1797878" y="943007"/>
                    </a:cubicBezTo>
                    <a:cubicBezTo>
                      <a:pt x="1799021" y="945674"/>
                      <a:pt x="1794925" y="947865"/>
                      <a:pt x="1793687" y="945103"/>
                    </a:cubicBezTo>
                    <a:close/>
                  </a:path>
                </a:pathLst>
              </a:custGeom>
              <a:solidFill>
                <a:srgbClr val="2E7E86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83" name="ïṡ1íḑê"/>
              <p:cNvSpPr/>
              <p:nvPr>
                <p:custDataLst>
                  <p:tags r:id="rId35"/>
                </p:custDataLst>
              </p:nvPr>
            </p:nvSpPr>
            <p:spPr>
              <a:xfrm>
                <a:off x="6306209" y="6342001"/>
                <a:ext cx="866746" cy="69862"/>
              </a:xfrm>
              <a:custGeom>
                <a:gdLst>
                  <a:gd name="connsiteX0" fmla="*/ 572887 w 575158"/>
                  <a:gd name="connsiteY0" fmla="*/ 33620 h 46602"/>
                  <a:gd name="connsiteX1" fmla="*/ 250561 w 575158"/>
                  <a:gd name="connsiteY1" fmla="*/ 44669 h 46602"/>
                  <a:gd name="connsiteX2" fmla="*/ 101209 w 575158"/>
                  <a:gd name="connsiteY2" fmla="*/ 39621 h 46602"/>
                  <a:gd name="connsiteX3" fmla="*/ 34534 w 575158"/>
                  <a:gd name="connsiteY3" fmla="*/ 23428 h 46602"/>
                  <a:gd name="connsiteX4" fmla="*/ -233 w 575158"/>
                  <a:gd name="connsiteY4" fmla="*/ 3807 h 46602"/>
                  <a:gd name="connsiteX5" fmla="*/ 434 w 575158"/>
                  <a:gd name="connsiteY5" fmla="*/ 1616 h 46602"/>
                  <a:gd name="connsiteX6" fmla="*/ 2149 w 575158"/>
                  <a:gd name="connsiteY6" fmla="*/ 378 h 46602"/>
                  <a:gd name="connsiteX7" fmla="*/ 5197 w 575158"/>
                  <a:gd name="connsiteY7" fmla="*/ 3807 h 46602"/>
                  <a:gd name="connsiteX8" fmla="*/ 35962 w 575158"/>
                  <a:gd name="connsiteY8" fmla="*/ 19047 h 46602"/>
                  <a:gd name="connsiteX9" fmla="*/ 65490 w 575158"/>
                  <a:gd name="connsiteY9" fmla="*/ 27714 h 46602"/>
                  <a:gd name="connsiteX10" fmla="*/ 138070 w 575158"/>
                  <a:gd name="connsiteY10" fmla="*/ 39525 h 46602"/>
                  <a:gd name="connsiteX11" fmla="*/ 280945 w 575158"/>
                  <a:gd name="connsiteY11" fmla="*/ 37906 h 46602"/>
                  <a:gd name="connsiteX12" fmla="*/ 572792 w 575158"/>
                  <a:gd name="connsiteY12" fmla="*/ 29048 h 46602"/>
                  <a:gd name="connsiteX13" fmla="*/ 572792 w 575158"/>
                  <a:gd name="connsiteY13" fmla="*/ 33620 h 4660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575158" h="46602">
                    <a:moveTo>
                      <a:pt x="572887" y="33620"/>
                    </a:moveTo>
                    <a:cubicBezTo>
                      <a:pt x="465350" y="18475"/>
                      <a:pt x="357908" y="38192"/>
                      <a:pt x="250561" y="44669"/>
                    </a:cubicBezTo>
                    <a:cubicBezTo>
                      <a:pt x="200735" y="48279"/>
                      <a:pt x="150672" y="46583"/>
                      <a:pt x="101209" y="39621"/>
                    </a:cubicBezTo>
                    <a:cubicBezTo>
                      <a:pt x="78577" y="36058"/>
                      <a:pt x="56279" y="30648"/>
                      <a:pt x="34534" y="23428"/>
                    </a:cubicBezTo>
                    <a:cubicBezTo>
                      <a:pt x="25009" y="20285"/>
                      <a:pt x="1387" y="16570"/>
                      <a:pt x="-233" y="3807"/>
                    </a:cubicBezTo>
                    <a:cubicBezTo>
                      <a:pt x="-423" y="3007"/>
                      <a:pt x="-166" y="2178"/>
                      <a:pt x="434" y="1616"/>
                    </a:cubicBezTo>
                    <a:lnTo>
                      <a:pt x="2149" y="378"/>
                    </a:lnTo>
                    <a:cubicBezTo>
                      <a:pt x="4530" y="-1337"/>
                      <a:pt x="7673" y="2092"/>
                      <a:pt x="5197" y="3807"/>
                    </a:cubicBezTo>
                    <a:cubicBezTo>
                      <a:pt x="2720" y="5521"/>
                      <a:pt x="33772" y="18189"/>
                      <a:pt x="35962" y="19047"/>
                    </a:cubicBezTo>
                    <a:cubicBezTo>
                      <a:pt x="45487" y="22380"/>
                      <a:pt x="55584" y="25143"/>
                      <a:pt x="65490" y="27714"/>
                    </a:cubicBezTo>
                    <a:cubicBezTo>
                      <a:pt x="89331" y="33553"/>
                      <a:pt x="113601" y="37506"/>
                      <a:pt x="138070" y="39525"/>
                    </a:cubicBezTo>
                    <a:cubicBezTo>
                      <a:pt x="185657" y="43031"/>
                      <a:pt x="233454" y="42497"/>
                      <a:pt x="280945" y="37906"/>
                    </a:cubicBezTo>
                    <a:cubicBezTo>
                      <a:pt x="378101" y="30286"/>
                      <a:pt x="475351" y="15237"/>
                      <a:pt x="572792" y="29048"/>
                    </a:cubicBezTo>
                    <a:cubicBezTo>
                      <a:pt x="575649" y="29048"/>
                      <a:pt x="575459" y="34096"/>
                      <a:pt x="572792" y="33620"/>
                    </a:cubicBezTo>
                    <a:close/>
                  </a:path>
                </a:pathLst>
              </a:custGeom>
              <a:solidFill>
                <a:srgbClr val="2E7E86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84" name="iślídè"/>
              <p:cNvSpPr/>
              <p:nvPr>
                <p:custDataLst>
                  <p:tags r:id="rId36"/>
                </p:custDataLst>
              </p:nvPr>
            </p:nvSpPr>
            <p:spPr>
              <a:xfrm>
                <a:off x="6588774" y="6041913"/>
                <a:ext cx="193668" cy="234990"/>
              </a:xfrm>
              <a:custGeom>
                <a:gdLst>
                  <a:gd name="connsiteX0" fmla="*/ 124651 w 128457"/>
                  <a:gd name="connsiteY0" fmla="*/ 154475 h 154997"/>
                  <a:gd name="connsiteX1" fmla="*/ -31 w 128457"/>
                  <a:gd name="connsiteY1" fmla="*/ 3313 h 154997"/>
                  <a:gd name="connsiteX2" fmla="*/ 4065 w 128457"/>
                  <a:gd name="connsiteY2" fmla="*/ 1122 h 154997"/>
                  <a:gd name="connsiteX3" fmla="*/ 127223 w 128457"/>
                  <a:gd name="connsiteY3" fmla="*/ 150569 h 154997"/>
                  <a:gd name="connsiteX4" fmla="*/ 124651 w 128457"/>
                  <a:gd name="connsiteY4" fmla="*/ 154475 h 15499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28457" h="154997">
                    <a:moveTo>
                      <a:pt x="124651" y="154475"/>
                    </a:moveTo>
                    <a:cubicBezTo>
                      <a:pt x="71835" y="114536"/>
                      <a:pt x="29135" y="62758"/>
                      <a:pt x="-31" y="3313"/>
                    </a:cubicBezTo>
                    <a:cubicBezTo>
                      <a:pt x="-1364" y="646"/>
                      <a:pt x="2731" y="-1545"/>
                      <a:pt x="4065" y="1122"/>
                    </a:cubicBezTo>
                    <a:cubicBezTo>
                      <a:pt x="32830" y="59910"/>
                      <a:pt x="75016" y="111107"/>
                      <a:pt x="127223" y="150569"/>
                    </a:cubicBezTo>
                    <a:cubicBezTo>
                      <a:pt x="129509" y="152379"/>
                      <a:pt x="127223" y="156189"/>
                      <a:pt x="124651" y="154475"/>
                    </a:cubicBezTo>
                    <a:close/>
                  </a:path>
                </a:pathLst>
              </a:custGeom>
              <a:solidFill>
                <a:srgbClr val="2E7E86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85" name="íSľïḑé"/>
              <p:cNvSpPr/>
              <p:nvPr>
                <p:custDataLst>
                  <p:tags r:id="rId37"/>
                </p:custDataLst>
              </p:nvPr>
            </p:nvSpPr>
            <p:spPr>
              <a:xfrm>
                <a:off x="6798317" y="6503953"/>
                <a:ext cx="796898" cy="96853"/>
              </a:xfrm>
              <a:custGeom>
                <a:gdLst>
                  <a:gd name="connsiteX0" fmla="*/ 525487 w 528524"/>
                  <a:gd name="connsiteY0" fmla="*/ 12919 h 63602"/>
                  <a:gd name="connsiteX1" fmla="*/ 265169 w 528524"/>
                  <a:gd name="connsiteY1" fmla="*/ 33112 h 63602"/>
                  <a:gd name="connsiteX2" fmla="*/ 1612 w 528524"/>
                  <a:gd name="connsiteY2" fmla="*/ 62354 h 63602"/>
                  <a:gd name="connsiteX3" fmla="*/ -245 w 528524"/>
                  <a:gd name="connsiteY3" fmla="*/ 59544 h 63602"/>
                  <a:gd name="connsiteX4" fmla="*/ 1612 w 528524"/>
                  <a:gd name="connsiteY4" fmla="*/ 57686 h 63602"/>
                  <a:gd name="connsiteX5" fmla="*/ 282314 w 528524"/>
                  <a:gd name="connsiteY5" fmla="*/ 24349 h 63602"/>
                  <a:gd name="connsiteX6" fmla="*/ 526630 w 528524"/>
                  <a:gd name="connsiteY6" fmla="*/ 8537 h 63602"/>
                  <a:gd name="connsiteX7" fmla="*/ 525202 w 528524"/>
                  <a:gd name="connsiteY7" fmla="*/ 12919 h 6360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528524" h="63602">
                    <a:moveTo>
                      <a:pt x="525487" y="12919"/>
                    </a:moveTo>
                    <a:cubicBezTo>
                      <a:pt x="439001" y="-7846"/>
                      <a:pt x="349846" y="13490"/>
                      <a:pt x="265169" y="33112"/>
                    </a:cubicBezTo>
                    <a:cubicBezTo>
                      <a:pt x="177635" y="53495"/>
                      <a:pt x="91814" y="67783"/>
                      <a:pt x="1612" y="62354"/>
                    </a:cubicBezTo>
                    <a:cubicBezTo>
                      <a:pt x="326" y="62096"/>
                      <a:pt x="-512" y="60839"/>
                      <a:pt x="-245" y="59544"/>
                    </a:cubicBezTo>
                    <a:cubicBezTo>
                      <a:pt x="-54" y="58610"/>
                      <a:pt x="679" y="57877"/>
                      <a:pt x="1612" y="57686"/>
                    </a:cubicBezTo>
                    <a:cubicBezTo>
                      <a:pt x="98005" y="63497"/>
                      <a:pt x="188969" y="45875"/>
                      <a:pt x="282314" y="24349"/>
                    </a:cubicBezTo>
                    <a:cubicBezTo>
                      <a:pt x="361943" y="6061"/>
                      <a:pt x="445573" y="-10894"/>
                      <a:pt x="526630" y="8537"/>
                    </a:cubicBezTo>
                    <a:cubicBezTo>
                      <a:pt x="529583" y="9204"/>
                      <a:pt x="528059" y="13586"/>
                      <a:pt x="525202" y="12919"/>
                    </a:cubicBezTo>
                    <a:close/>
                  </a:path>
                </a:pathLst>
              </a:custGeom>
              <a:solidFill>
                <a:srgbClr val="2E7E86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86" name="ï$ľíḓe"/>
              <p:cNvSpPr/>
              <p:nvPr>
                <p:custDataLst>
                  <p:tags r:id="rId38"/>
                </p:custDataLst>
              </p:nvPr>
            </p:nvSpPr>
            <p:spPr>
              <a:xfrm>
                <a:off x="7330111" y="6686546"/>
                <a:ext cx="660378" cy="60335"/>
              </a:xfrm>
              <a:custGeom>
                <a:gdLst>
                  <a:gd name="connsiteX0" fmla="*/ 436169 w 438858"/>
                  <a:gd name="connsiteY0" fmla="*/ 6744 h 39562"/>
                  <a:gd name="connsiteX1" fmla="*/ 1258 w 438858"/>
                  <a:gd name="connsiteY1" fmla="*/ 31604 h 39562"/>
                  <a:gd name="connsiteX2" fmla="*/ 2782 w 438858"/>
                  <a:gd name="connsiteY2" fmla="*/ 27223 h 39562"/>
                  <a:gd name="connsiteX3" fmla="*/ 436455 w 438858"/>
                  <a:gd name="connsiteY3" fmla="*/ 2172 h 39562"/>
                  <a:gd name="connsiteX4" fmla="*/ 436455 w 438858"/>
                  <a:gd name="connsiteY4" fmla="*/ 6744 h 3956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38858" h="39562">
                    <a:moveTo>
                      <a:pt x="436169" y="6744"/>
                    </a:moveTo>
                    <a:cubicBezTo>
                      <a:pt x="290151" y="-8877"/>
                      <a:pt x="146895" y="62560"/>
                      <a:pt x="1258" y="31604"/>
                    </a:cubicBezTo>
                    <a:cubicBezTo>
                      <a:pt x="-1600" y="31033"/>
                      <a:pt x="-171" y="26651"/>
                      <a:pt x="2782" y="27223"/>
                    </a:cubicBezTo>
                    <a:cubicBezTo>
                      <a:pt x="147752" y="58084"/>
                      <a:pt x="290913" y="-13449"/>
                      <a:pt x="436455" y="2172"/>
                    </a:cubicBezTo>
                    <a:cubicBezTo>
                      <a:pt x="439408" y="2172"/>
                      <a:pt x="439122" y="7030"/>
                      <a:pt x="436455" y="6744"/>
                    </a:cubicBezTo>
                    <a:close/>
                  </a:path>
                </a:pathLst>
              </a:custGeom>
              <a:solidFill>
                <a:srgbClr val="2E7E86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87" name="íṧľíḍe"/>
              <p:cNvSpPr/>
              <p:nvPr>
                <p:custDataLst>
                  <p:tags r:id="rId39"/>
                </p:custDataLst>
              </p:nvPr>
            </p:nvSpPr>
            <p:spPr>
              <a:xfrm>
                <a:off x="7612677" y="6891368"/>
                <a:ext cx="763562" cy="77800"/>
              </a:xfrm>
              <a:custGeom>
                <a:gdLst>
                  <a:gd name="connsiteX0" fmla="*/ 501959 w 505647"/>
                  <a:gd name="connsiteY0" fmla="*/ 40048 h 51438"/>
                  <a:gd name="connsiteX1" fmla="*/ 259833 w 505647"/>
                  <a:gd name="connsiteY1" fmla="*/ 20998 h 51438"/>
                  <a:gd name="connsiteX2" fmla="*/ 127150 w 505647"/>
                  <a:gd name="connsiteY2" fmla="*/ 47096 h 51438"/>
                  <a:gd name="connsiteX3" fmla="*/ 1991 w 505647"/>
                  <a:gd name="connsiteY3" fmla="*/ 49383 h 51438"/>
                  <a:gd name="connsiteX4" fmla="*/ -294 w 505647"/>
                  <a:gd name="connsiteY4" fmla="*/ 47096 h 51438"/>
                  <a:gd name="connsiteX5" fmla="*/ 1991 w 505647"/>
                  <a:gd name="connsiteY5" fmla="*/ 44810 h 51438"/>
                  <a:gd name="connsiteX6" fmla="*/ 146486 w 505647"/>
                  <a:gd name="connsiteY6" fmla="*/ 39858 h 51438"/>
                  <a:gd name="connsiteX7" fmla="*/ 286884 w 505647"/>
                  <a:gd name="connsiteY7" fmla="*/ 10044 h 51438"/>
                  <a:gd name="connsiteX8" fmla="*/ 504340 w 505647"/>
                  <a:gd name="connsiteY8" fmla="*/ 36238 h 51438"/>
                  <a:gd name="connsiteX9" fmla="*/ 504959 w 505647"/>
                  <a:gd name="connsiteY9" fmla="*/ 39429 h 51438"/>
                  <a:gd name="connsiteX10" fmla="*/ 501768 w 505647"/>
                  <a:gd name="connsiteY10" fmla="*/ 40048 h 51438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505647" h="51438">
                    <a:moveTo>
                      <a:pt x="501959" y="40048"/>
                    </a:moveTo>
                    <a:cubicBezTo>
                      <a:pt x="430236" y="-10054"/>
                      <a:pt x="340034" y="1948"/>
                      <a:pt x="259833" y="20998"/>
                    </a:cubicBezTo>
                    <a:cubicBezTo>
                      <a:pt x="216085" y="31971"/>
                      <a:pt x="171794" y="40677"/>
                      <a:pt x="127150" y="47096"/>
                    </a:cubicBezTo>
                    <a:cubicBezTo>
                      <a:pt x="85602" y="51859"/>
                      <a:pt x="43692" y="52621"/>
                      <a:pt x="1991" y="49383"/>
                    </a:cubicBezTo>
                    <a:cubicBezTo>
                      <a:pt x="725" y="49383"/>
                      <a:pt x="-294" y="48363"/>
                      <a:pt x="-294" y="47096"/>
                    </a:cubicBezTo>
                    <a:cubicBezTo>
                      <a:pt x="-294" y="45830"/>
                      <a:pt x="725" y="44810"/>
                      <a:pt x="1991" y="44810"/>
                    </a:cubicBezTo>
                    <a:cubicBezTo>
                      <a:pt x="50198" y="48354"/>
                      <a:pt x="98642" y="46696"/>
                      <a:pt x="146486" y="39858"/>
                    </a:cubicBezTo>
                    <a:cubicBezTo>
                      <a:pt x="194111" y="33095"/>
                      <a:pt x="240116" y="19664"/>
                      <a:pt x="286884" y="10044"/>
                    </a:cubicBezTo>
                    <a:cubicBezTo>
                      <a:pt x="359655" y="-5100"/>
                      <a:pt x="440713" y="-8244"/>
                      <a:pt x="504340" y="36238"/>
                    </a:cubicBezTo>
                    <a:cubicBezTo>
                      <a:pt x="505388" y="36952"/>
                      <a:pt x="505674" y="38381"/>
                      <a:pt x="504959" y="39429"/>
                    </a:cubicBezTo>
                    <a:cubicBezTo>
                      <a:pt x="504245" y="40476"/>
                      <a:pt x="502816" y="40762"/>
                      <a:pt x="501768" y="40048"/>
                    </a:cubicBezTo>
                    <a:close/>
                  </a:path>
                </a:pathLst>
              </a:custGeom>
              <a:solidFill>
                <a:srgbClr val="2E7E86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88" name="îṥľíḑè"/>
              <p:cNvSpPr/>
              <p:nvPr>
                <p:custDataLst>
                  <p:tags r:id="rId40"/>
                </p:custDataLst>
              </p:nvPr>
            </p:nvSpPr>
            <p:spPr>
              <a:xfrm>
                <a:off x="7031671" y="6121301"/>
                <a:ext cx="266691" cy="295325"/>
              </a:xfrm>
              <a:custGeom>
                <a:gdLst>
                  <a:gd name="connsiteX0" fmla="*/ 172468 w 176917"/>
                  <a:gd name="connsiteY0" fmla="*/ 194661 h 195060"/>
                  <a:gd name="connsiteX1" fmla="*/ -125 w 176917"/>
                  <a:gd name="connsiteY1" fmla="*/ 3304 h 195060"/>
                  <a:gd name="connsiteX2" fmla="*/ 4066 w 176917"/>
                  <a:gd name="connsiteY2" fmla="*/ 1209 h 195060"/>
                  <a:gd name="connsiteX3" fmla="*/ 175516 w 176917"/>
                  <a:gd name="connsiteY3" fmla="*/ 190851 h 195060"/>
                  <a:gd name="connsiteX4" fmla="*/ 172945 w 176917"/>
                  <a:gd name="connsiteY4" fmla="*/ 194661 h 19506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76917" h="195060">
                    <a:moveTo>
                      <a:pt x="172468" y="194661"/>
                    </a:moveTo>
                    <a:cubicBezTo>
                      <a:pt x="94640" y="152628"/>
                      <a:pt x="33680" y="85038"/>
                      <a:pt x="-125" y="3304"/>
                    </a:cubicBezTo>
                    <a:cubicBezTo>
                      <a:pt x="-1172" y="542"/>
                      <a:pt x="2923" y="-1553"/>
                      <a:pt x="4066" y="1209"/>
                    </a:cubicBezTo>
                    <a:cubicBezTo>
                      <a:pt x="37604" y="82324"/>
                      <a:pt x="98183" y="149323"/>
                      <a:pt x="175516" y="190851"/>
                    </a:cubicBezTo>
                    <a:cubicBezTo>
                      <a:pt x="178183" y="192185"/>
                      <a:pt x="175516" y="196090"/>
                      <a:pt x="172945" y="194661"/>
                    </a:cubicBezTo>
                    <a:close/>
                  </a:path>
                </a:pathLst>
              </a:custGeom>
              <a:solidFill>
                <a:srgbClr val="2E7E86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89" name="isļiḑé"/>
              <p:cNvSpPr/>
              <p:nvPr>
                <p:custDataLst>
                  <p:tags r:id="rId41"/>
                </p:custDataLst>
              </p:nvPr>
            </p:nvSpPr>
            <p:spPr>
              <a:xfrm>
                <a:off x="7395197" y="6137179"/>
                <a:ext cx="295265" cy="415995"/>
              </a:xfrm>
              <a:custGeom>
                <a:gdLst>
                  <a:gd name="connsiteX0" fmla="*/ 191603 w 195980"/>
                  <a:gd name="connsiteY0" fmla="*/ 275295 h 276087"/>
                  <a:gd name="connsiteX1" fmla="*/ -40 w 195980"/>
                  <a:gd name="connsiteY1" fmla="*/ 3261 h 276087"/>
                  <a:gd name="connsiteX2" fmla="*/ 960 w 195980"/>
                  <a:gd name="connsiteY2" fmla="*/ 165 h 276087"/>
                  <a:gd name="connsiteX3" fmla="*/ 4056 w 195980"/>
                  <a:gd name="connsiteY3" fmla="*/ 1165 h 276087"/>
                  <a:gd name="connsiteX4" fmla="*/ 195032 w 195980"/>
                  <a:gd name="connsiteY4" fmla="*/ 272152 h 276087"/>
                  <a:gd name="connsiteX5" fmla="*/ 191603 w 195980"/>
                  <a:gd name="connsiteY5" fmla="*/ 275295 h 27608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195980" h="276087">
                    <a:moveTo>
                      <a:pt x="191603" y="275295"/>
                    </a:moveTo>
                    <a:cubicBezTo>
                      <a:pt x="113765" y="195304"/>
                      <a:pt x="49080" y="103483"/>
                      <a:pt x="-40" y="3261"/>
                    </a:cubicBezTo>
                    <a:cubicBezTo>
                      <a:pt x="-621" y="2127"/>
                      <a:pt x="-173" y="746"/>
                      <a:pt x="960" y="165"/>
                    </a:cubicBezTo>
                    <a:cubicBezTo>
                      <a:pt x="2094" y="-416"/>
                      <a:pt x="3475" y="32"/>
                      <a:pt x="4056" y="1165"/>
                    </a:cubicBezTo>
                    <a:cubicBezTo>
                      <a:pt x="52986" y="101025"/>
                      <a:pt x="117441" y="192494"/>
                      <a:pt x="195032" y="272152"/>
                    </a:cubicBezTo>
                    <a:cubicBezTo>
                      <a:pt x="197128" y="274342"/>
                      <a:pt x="193699" y="277390"/>
                      <a:pt x="191603" y="275295"/>
                    </a:cubicBezTo>
                    <a:close/>
                  </a:path>
                </a:pathLst>
              </a:custGeom>
              <a:solidFill>
                <a:srgbClr val="2E7E86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90" name="işḻîḍè"/>
              <p:cNvSpPr/>
              <p:nvPr>
                <p:custDataLst>
                  <p:tags r:id="rId42"/>
                </p:custDataLst>
              </p:nvPr>
            </p:nvSpPr>
            <p:spPr>
              <a:xfrm>
                <a:off x="7792059" y="6275315"/>
                <a:ext cx="333364" cy="487444"/>
              </a:xfrm>
              <a:custGeom>
                <a:gdLst>
                  <a:gd name="connsiteX0" fmla="*/ 216377 w 220754"/>
                  <a:gd name="connsiteY0" fmla="*/ 322472 h 323265"/>
                  <a:gd name="connsiteX1" fmla="*/ 731 w 220754"/>
                  <a:gd name="connsiteY1" fmla="*/ 4242 h 323265"/>
                  <a:gd name="connsiteX2" fmla="*/ 3208 w 220754"/>
                  <a:gd name="connsiteY2" fmla="*/ 336 h 323265"/>
                  <a:gd name="connsiteX3" fmla="*/ 219806 w 220754"/>
                  <a:gd name="connsiteY3" fmla="*/ 319424 h 323265"/>
                  <a:gd name="connsiteX4" fmla="*/ 216377 w 220754"/>
                  <a:gd name="connsiteY4" fmla="*/ 322472 h 32326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20754" h="323265">
                    <a:moveTo>
                      <a:pt x="216377" y="322472"/>
                    </a:moveTo>
                    <a:cubicBezTo>
                      <a:pt x="123890" y="231984"/>
                      <a:pt x="109602" y="80060"/>
                      <a:pt x="731" y="4242"/>
                    </a:cubicBezTo>
                    <a:cubicBezTo>
                      <a:pt x="-1745" y="2527"/>
                      <a:pt x="731" y="-1378"/>
                      <a:pt x="3208" y="336"/>
                    </a:cubicBezTo>
                    <a:cubicBezTo>
                      <a:pt x="112745" y="76536"/>
                      <a:pt x="127033" y="228936"/>
                      <a:pt x="219806" y="319424"/>
                    </a:cubicBezTo>
                    <a:cubicBezTo>
                      <a:pt x="221902" y="321519"/>
                      <a:pt x="218473" y="324567"/>
                      <a:pt x="216377" y="322472"/>
                    </a:cubicBezTo>
                    <a:close/>
                  </a:path>
                </a:pathLst>
              </a:custGeom>
              <a:solidFill>
                <a:srgbClr val="2E7E86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91" name="îşļiḑê"/>
              <p:cNvSpPr/>
              <p:nvPr>
                <p:custDataLst>
                  <p:tags r:id="rId43"/>
                </p:custDataLst>
              </p:nvPr>
            </p:nvSpPr>
            <p:spPr>
              <a:xfrm>
                <a:off x="8204795" y="6532533"/>
                <a:ext cx="227004" cy="468391"/>
              </a:xfrm>
              <a:custGeom>
                <a:gdLst>
                  <a:gd name="connsiteX0" fmla="*/ 145327 w 150150"/>
                  <a:gd name="connsiteY0" fmla="*/ 307916 h 310295"/>
                  <a:gd name="connsiteX1" fmla="*/ 71 w 150150"/>
                  <a:gd name="connsiteY1" fmla="*/ 3116 h 310295"/>
                  <a:gd name="connsiteX2" fmla="*/ 4262 w 150150"/>
                  <a:gd name="connsiteY2" fmla="*/ 1021 h 310295"/>
                  <a:gd name="connsiteX3" fmla="*/ 149804 w 150150"/>
                  <a:gd name="connsiteY3" fmla="*/ 307440 h 310295"/>
                  <a:gd name="connsiteX4" fmla="*/ 148042 w 150150"/>
                  <a:gd name="connsiteY4" fmla="*/ 310155 h 310295"/>
                  <a:gd name="connsiteX5" fmla="*/ 145327 w 150150"/>
                  <a:gd name="connsiteY5" fmla="*/ 308393 h 31029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150150" h="310295">
                    <a:moveTo>
                      <a:pt x="145327" y="307916"/>
                    </a:moveTo>
                    <a:cubicBezTo>
                      <a:pt x="124753" y="194855"/>
                      <a:pt x="61983" y="97319"/>
                      <a:pt x="71" y="3116"/>
                    </a:cubicBezTo>
                    <a:cubicBezTo>
                      <a:pt x="-1548" y="640"/>
                      <a:pt x="2643" y="-1456"/>
                      <a:pt x="4262" y="1021"/>
                    </a:cubicBezTo>
                    <a:cubicBezTo>
                      <a:pt x="66365" y="96271"/>
                      <a:pt x="129230" y="193997"/>
                      <a:pt x="149804" y="307440"/>
                    </a:cubicBezTo>
                    <a:cubicBezTo>
                      <a:pt x="150071" y="308678"/>
                      <a:pt x="149280" y="309888"/>
                      <a:pt x="148042" y="310155"/>
                    </a:cubicBezTo>
                    <a:cubicBezTo>
                      <a:pt x="146804" y="310422"/>
                      <a:pt x="145594" y="309631"/>
                      <a:pt x="145327" y="308393"/>
                    </a:cubicBezTo>
                    <a:close/>
                  </a:path>
                </a:pathLst>
              </a:custGeom>
              <a:solidFill>
                <a:srgbClr val="2E7E86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</p:grpSp>
        <p:grpSp>
          <p:nvGrpSpPr>
            <p:cNvPr id="32" name="组合 34"/>
            <p:cNvGrpSpPr/>
            <p:nvPr userDrawn="1">
              <p:custDataLst>
                <p:tags r:id="rId44"/>
              </p:custDataLst>
            </p:nvPr>
          </p:nvGrpSpPr>
          <p:grpSpPr>
            <a:xfrm>
              <a:off x="10043126" y="4933055"/>
              <a:ext cx="2336132" cy="1432094"/>
              <a:chOff x="10220537" y="4975364"/>
              <a:chExt cx="2336132" cy="1432094"/>
            </a:xfrm>
          </p:grpSpPr>
          <p:sp>
            <p:nvSpPr>
              <p:cNvPr id="73" name="ïṥḷiďé"/>
              <p:cNvSpPr/>
              <p:nvPr>
                <p:custDataLst>
                  <p:tags r:id="rId45"/>
                </p:custDataLst>
              </p:nvPr>
            </p:nvSpPr>
            <p:spPr>
              <a:xfrm>
                <a:off x="10219948" y="4975088"/>
                <a:ext cx="2336721" cy="1432166"/>
              </a:xfrm>
              <a:custGeom>
                <a:gdLst>
                  <a:gd name="connsiteX0" fmla="*/ 3010 w 1549402"/>
                  <a:gd name="connsiteY0" fmla="*/ 740743 h 949813"/>
                  <a:gd name="connsiteX1" fmla="*/ 1549109 w 1549402"/>
                  <a:gd name="connsiteY1" fmla="*/ 54943 h 949813"/>
                  <a:gd name="connsiteX2" fmla="*/ 3010 w 1549402"/>
                  <a:gd name="connsiteY2" fmla="*/ 740743 h 9498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549402" h="949813">
                    <a:moveTo>
                      <a:pt x="3010" y="740743"/>
                    </a:moveTo>
                    <a:cubicBezTo>
                      <a:pt x="-37471" y="702643"/>
                      <a:pt x="283426" y="-233284"/>
                      <a:pt x="1549109" y="54943"/>
                    </a:cubicBezTo>
                    <a:cubicBezTo>
                      <a:pt x="1549109" y="55229"/>
                      <a:pt x="784060" y="1470358"/>
                      <a:pt x="3010" y="740743"/>
                    </a:cubicBezTo>
                    <a:close/>
                  </a:path>
                </a:pathLst>
              </a:custGeom>
              <a:solidFill>
                <a:srgbClr val="48B5C0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74" name="îṧḻiďè"/>
              <p:cNvSpPr/>
              <p:nvPr>
                <p:custDataLst>
                  <p:tags r:id="rId46"/>
                </p:custDataLst>
              </p:nvPr>
            </p:nvSpPr>
            <p:spPr>
              <a:xfrm>
                <a:off x="10237410" y="5083056"/>
                <a:ext cx="2268460" cy="990767"/>
              </a:xfrm>
              <a:custGeom>
                <a:gdLst>
                  <a:gd name="connsiteX0" fmla="*/ 4370 w 1504575"/>
                  <a:gd name="connsiteY0" fmla="*/ 656147 h 656747"/>
                  <a:gd name="connsiteX1" fmla="*/ 865335 w 1504575"/>
                  <a:gd name="connsiteY1" fmla="*/ 231332 h 656747"/>
                  <a:gd name="connsiteX2" fmla="*/ 1501796 w 1504575"/>
                  <a:gd name="connsiteY2" fmla="*/ 6637 h 656747"/>
                  <a:gd name="connsiteX3" fmla="*/ 1500462 w 1504575"/>
                  <a:gd name="connsiteY3" fmla="*/ 65 h 656747"/>
                  <a:gd name="connsiteX4" fmla="*/ 558821 w 1504575"/>
                  <a:gd name="connsiteY4" fmla="*/ 354205 h 656747"/>
                  <a:gd name="connsiteX5" fmla="*/ 1417 w 1504575"/>
                  <a:gd name="connsiteY5" fmla="*/ 650146 h 656747"/>
                  <a:gd name="connsiteX6" fmla="*/ 4370 w 1504575"/>
                  <a:gd name="connsiteY6" fmla="*/ 656147 h 65674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504575" h="656747">
                    <a:moveTo>
                      <a:pt x="4370" y="656147"/>
                    </a:moveTo>
                    <a:cubicBezTo>
                      <a:pt x="276880" y="486793"/>
                      <a:pt x="567774" y="349442"/>
                      <a:pt x="865335" y="231332"/>
                    </a:cubicBezTo>
                    <a:cubicBezTo>
                      <a:pt x="1074885" y="148274"/>
                      <a:pt x="1287388" y="74836"/>
                      <a:pt x="1501796" y="6637"/>
                    </a:cubicBezTo>
                    <a:cubicBezTo>
                      <a:pt x="1505891" y="5399"/>
                      <a:pt x="1504558" y="-1173"/>
                      <a:pt x="1500462" y="65"/>
                    </a:cubicBezTo>
                    <a:cubicBezTo>
                      <a:pt x="1181279" y="101697"/>
                      <a:pt x="864478" y="215140"/>
                      <a:pt x="558821" y="354205"/>
                    </a:cubicBezTo>
                    <a:cubicBezTo>
                      <a:pt x="366853" y="440768"/>
                      <a:pt x="180659" y="539618"/>
                      <a:pt x="1417" y="650146"/>
                    </a:cubicBezTo>
                    <a:cubicBezTo>
                      <a:pt x="-2297" y="652432"/>
                      <a:pt x="655" y="658433"/>
                      <a:pt x="4370" y="656147"/>
                    </a:cubicBezTo>
                    <a:close/>
                  </a:path>
                </a:pathLst>
              </a:custGeom>
              <a:solidFill>
                <a:srgbClr val="2E7E86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75" name="ïSľiḓè"/>
              <p:cNvSpPr/>
              <p:nvPr>
                <p:custDataLst>
                  <p:tags r:id="rId47"/>
                </p:custDataLst>
              </p:nvPr>
            </p:nvSpPr>
            <p:spPr>
              <a:xfrm>
                <a:off x="11656587" y="5379968"/>
                <a:ext cx="581005" cy="34931"/>
              </a:xfrm>
              <a:custGeom>
                <a:gdLst>
                  <a:gd name="connsiteX0" fmla="*/ 3136 w 385859"/>
                  <a:gd name="connsiteY0" fmla="*/ 6673 h 23907"/>
                  <a:gd name="connsiteX1" fmla="*/ 382707 w 385859"/>
                  <a:gd name="connsiteY1" fmla="*/ 23818 h 23907"/>
                  <a:gd name="connsiteX2" fmla="*/ 385517 w 385859"/>
                  <a:gd name="connsiteY2" fmla="*/ 19865 h 23907"/>
                  <a:gd name="connsiteX3" fmla="*/ 382707 w 385859"/>
                  <a:gd name="connsiteY3" fmla="*/ 17055 h 23907"/>
                  <a:gd name="connsiteX4" fmla="*/ 3136 w 385859"/>
                  <a:gd name="connsiteY4" fmla="*/ -90 h 23907"/>
                  <a:gd name="connsiteX5" fmla="*/ 3136 w 385859"/>
                  <a:gd name="connsiteY5" fmla="*/ 6673 h 2390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85859" h="23907">
                    <a:moveTo>
                      <a:pt x="3136" y="6673"/>
                    </a:moveTo>
                    <a:cubicBezTo>
                      <a:pt x="129819" y="8578"/>
                      <a:pt x="256339" y="14293"/>
                      <a:pt x="382707" y="23818"/>
                    </a:cubicBezTo>
                    <a:cubicBezTo>
                      <a:pt x="384574" y="23504"/>
                      <a:pt x="385831" y="21732"/>
                      <a:pt x="385517" y="19865"/>
                    </a:cubicBezTo>
                    <a:cubicBezTo>
                      <a:pt x="385279" y="18427"/>
                      <a:pt x="384145" y="17294"/>
                      <a:pt x="382707" y="17055"/>
                    </a:cubicBezTo>
                    <a:cubicBezTo>
                      <a:pt x="256406" y="7597"/>
                      <a:pt x="129885" y="1882"/>
                      <a:pt x="3136" y="-90"/>
                    </a:cubicBezTo>
                    <a:cubicBezTo>
                      <a:pt x="-1246" y="-90"/>
                      <a:pt x="-1626" y="6578"/>
                      <a:pt x="3136" y="6673"/>
                    </a:cubicBezTo>
                    <a:close/>
                  </a:path>
                </a:pathLst>
              </a:custGeom>
              <a:solidFill>
                <a:srgbClr val="2E7E86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76" name="iṣļïdê"/>
              <p:cNvSpPr/>
              <p:nvPr>
                <p:custDataLst>
                  <p:tags r:id="rId48"/>
                </p:custDataLst>
              </p:nvPr>
            </p:nvSpPr>
            <p:spPr>
              <a:xfrm>
                <a:off x="11308936" y="5132276"/>
                <a:ext cx="207956" cy="392179"/>
              </a:xfrm>
              <a:custGeom>
                <a:gdLst>
                  <a:gd name="connsiteX0" fmla="*/ 130473 w 137409"/>
                  <a:gd name="connsiteY0" fmla="*/ 2403 h 260322"/>
                  <a:gd name="connsiteX1" fmla="*/ 266 w 137409"/>
                  <a:gd name="connsiteY1" fmla="*/ 255006 h 260322"/>
                  <a:gd name="connsiteX2" fmla="*/ 1218 w 137409"/>
                  <a:gd name="connsiteY2" fmla="*/ 259673 h 260322"/>
                  <a:gd name="connsiteX3" fmla="*/ 5886 w 137409"/>
                  <a:gd name="connsiteY3" fmla="*/ 258721 h 260322"/>
                  <a:gd name="connsiteX4" fmla="*/ 136854 w 137409"/>
                  <a:gd name="connsiteY4" fmla="*/ 4117 h 260322"/>
                  <a:gd name="connsiteX5" fmla="*/ 130473 w 137409"/>
                  <a:gd name="connsiteY5" fmla="*/ 2117 h 26032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137409" h="260322">
                    <a:moveTo>
                      <a:pt x="130473" y="2403"/>
                    </a:moveTo>
                    <a:cubicBezTo>
                      <a:pt x="95821" y="90833"/>
                      <a:pt x="52187" y="175472"/>
                      <a:pt x="266" y="255006"/>
                    </a:cubicBezTo>
                    <a:cubicBezTo>
                      <a:pt x="-763" y="256559"/>
                      <a:pt x="-334" y="258644"/>
                      <a:pt x="1218" y="259673"/>
                    </a:cubicBezTo>
                    <a:cubicBezTo>
                      <a:pt x="2771" y="260702"/>
                      <a:pt x="4857" y="260273"/>
                      <a:pt x="5886" y="258721"/>
                    </a:cubicBezTo>
                    <a:cubicBezTo>
                      <a:pt x="58140" y="178558"/>
                      <a:pt x="102022" y="93243"/>
                      <a:pt x="136854" y="4117"/>
                    </a:cubicBezTo>
                    <a:cubicBezTo>
                      <a:pt x="138473" y="22"/>
                      <a:pt x="132092" y="-1884"/>
                      <a:pt x="130473" y="2117"/>
                    </a:cubicBezTo>
                    <a:close/>
                  </a:path>
                </a:pathLst>
              </a:custGeom>
              <a:solidFill>
                <a:srgbClr val="2E7E86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77" name="işľïḑè"/>
              <p:cNvSpPr/>
              <p:nvPr>
                <p:custDataLst>
                  <p:tags r:id="rId49"/>
                </p:custDataLst>
              </p:nvPr>
            </p:nvSpPr>
            <p:spPr>
              <a:xfrm>
                <a:off x="10929537" y="5689583"/>
                <a:ext cx="742925" cy="122258"/>
              </a:xfrm>
              <a:custGeom>
                <a:gdLst>
                  <a:gd name="connsiteX0" fmla="*/ 2969 w 492361"/>
                  <a:gd name="connsiteY0" fmla="*/ 6580 h 80773"/>
                  <a:gd name="connsiteX1" fmla="*/ 252048 w 492361"/>
                  <a:gd name="connsiteY1" fmla="*/ 31440 h 80773"/>
                  <a:gd name="connsiteX2" fmla="*/ 488744 w 492361"/>
                  <a:gd name="connsiteY2" fmla="*/ 80684 h 80773"/>
                  <a:gd name="connsiteX3" fmla="*/ 488744 w 492361"/>
                  <a:gd name="connsiteY3" fmla="*/ 73921 h 80773"/>
                  <a:gd name="connsiteX4" fmla="*/ 244142 w 492361"/>
                  <a:gd name="connsiteY4" fmla="*/ 23058 h 80773"/>
                  <a:gd name="connsiteX5" fmla="*/ 3065 w 492361"/>
                  <a:gd name="connsiteY5" fmla="*/ -88 h 80773"/>
                  <a:gd name="connsiteX6" fmla="*/ 3065 w 492361"/>
                  <a:gd name="connsiteY6" fmla="*/ 6580 h 8077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92361" h="80773">
                    <a:moveTo>
                      <a:pt x="2969" y="6580"/>
                    </a:moveTo>
                    <a:cubicBezTo>
                      <a:pt x="86608" y="6646"/>
                      <a:pt x="170047" y="14971"/>
                      <a:pt x="252048" y="31440"/>
                    </a:cubicBezTo>
                    <a:cubicBezTo>
                      <a:pt x="331106" y="47347"/>
                      <a:pt x="408163" y="72302"/>
                      <a:pt x="488744" y="80684"/>
                    </a:cubicBezTo>
                    <a:cubicBezTo>
                      <a:pt x="493031" y="80684"/>
                      <a:pt x="493317" y="74398"/>
                      <a:pt x="488744" y="73921"/>
                    </a:cubicBezTo>
                    <a:cubicBezTo>
                      <a:pt x="405591" y="65349"/>
                      <a:pt x="325867" y="39250"/>
                      <a:pt x="244142" y="23058"/>
                    </a:cubicBezTo>
                    <a:cubicBezTo>
                      <a:pt x="164723" y="7541"/>
                      <a:pt x="83989" y="-212"/>
                      <a:pt x="3065" y="-88"/>
                    </a:cubicBezTo>
                    <a:cubicBezTo>
                      <a:pt x="-1222" y="-88"/>
                      <a:pt x="-1603" y="6580"/>
                      <a:pt x="3065" y="6580"/>
                    </a:cubicBezTo>
                    <a:close/>
                  </a:path>
                </a:pathLst>
              </a:custGeom>
              <a:solidFill>
                <a:srgbClr val="2E7E86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78" name="îṩḻîḑe"/>
              <p:cNvSpPr/>
              <p:nvPr>
                <p:custDataLst>
                  <p:tags r:id="rId50"/>
                </p:custDataLst>
              </p:nvPr>
            </p:nvSpPr>
            <p:spPr>
              <a:xfrm>
                <a:off x="10656496" y="5414899"/>
                <a:ext cx="165094" cy="420759"/>
              </a:xfrm>
              <a:custGeom>
                <a:gdLst>
                  <a:gd name="connsiteX0" fmla="*/ 102523 w 109278"/>
                  <a:gd name="connsiteY0" fmla="*/ 2294 h 279126"/>
                  <a:gd name="connsiteX1" fmla="*/ 129 w 109278"/>
                  <a:gd name="connsiteY1" fmla="*/ 273757 h 279126"/>
                  <a:gd name="connsiteX2" fmla="*/ 5749 w 109278"/>
                  <a:gd name="connsiteY2" fmla="*/ 277376 h 279126"/>
                  <a:gd name="connsiteX3" fmla="*/ 108905 w 109278"/>
                  <a:gd name="connsiteY3" fmla="*/ 4294 h 279126"/>
                  <a:gd name="connsiteX4" fmla="*/ 102523 w 109278"/>
                  <a:gd name="connsiteY4" fmla="*/ 2294 h 27912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09278" h="279126">
                    <a:moveTo>
                      <a:pt x="102523" y="2294"/>
                    </a:moveTo>
                    <a:cubicBezTo>
                      <a:pt x="80597" y="96925"/>
                      <a:pt x="46164" y="188213"/>
                      <a:pt x="129" y="273757"/>
                    </a:cubicBezTo>
                    <a:cubicBezTo>
                      <a:pt x="-1871" y="277567"/>
                      <a:pt x="3749" y="281281"/>
                      <a:pt x="5749" y="277376"/>
                    </a:cubicBezTo>
                    <a:cubicBezTo>
                      <a:pt x="52117" y="191337"/>
                      <a:pt x="86807" y="99497"/>
                      <a:pt x="108905" y="4294"/>
                    </a:cubicBezTo>
                    <a:cubicBezTo>
                      <a:pt x="109762" y="8"/>
                      <a:pt x="103381" y="-1992"/>
                      <a:pt x="102523" y="2294"/>
                    </a:cubicBezTo>
                    <a:close/>
                  </a:path>
                </a:pathLst>
              </a:custGeom>
              <a:solidFill>
                <a:srgbClr val="2E7E86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79" name="îşlïḓê"/>
              <p:cNvSpPr/>
              <p:nvPr>
                <p:custDataLst>
                  <p:tags r:id="rId51"/>
                </p:custDataLst>
              </p:nvPr>
            </p:nvSpPr>
            <p:spPr>
              <a:xfrm>
                <a:off x="10423141" y="5962679"/>
                <a:ext cx="579418" cy="80976"/>
              </a:xfrm>
              <a:custGeom>
                <a:gdLst>
                  <a:gd name="connsiteX0" fmla="*/ 2933 w 384597"/>
                  <a:gd name="connsiteY0" fmla="*/ 6707 h 54456"/>
                  <a:gd name="connsiteX1" fmla="*/ 380980 w 384597"/>
                  <a:gd name="connsiteY1" fmla="*/ 54332 h 54456"/>
                  <a:gd name="connsiteX2" fmla="*/ 380980 w 384597"/>
                  <a:gd name="connsiteY2" fmla="*/ 47570 h 54456"/>
                  <a:gd name="connsiteX3" fmla="*/ 3028 w 384597"/>
                  <a:gd name="connsiteY3" fmla="*/ -55 h 54456"/>
                  <a:gd name="connsiteX4" fmla="*/ 3028 w 384597"/>
                  <a:gd name="connsiteY4" fmla="*/ 6612 h 5445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84597" h="54456">
                    <a:moveTo>
                      <a:pt x="2933" y="6707"/>
                    </a:moveTo>
                    <a:lnTo>
                      <a:pt x="380980" y="54332"/>
                    </a:lnTo>
                    <a:cubicBezTo>
                      <a:pt x="385267" y="54904"/>
                      <a:pt x="385552" y="48141"/>
                      <a:pt x="380980" y="47570"/>
                    </a:cubicBezTo>
                    <a:lnTo>
                      <a:pt x="3028" y="-55"/>
                    </a:lnTo>
                    <a:cubicBezTo>
                      <a:pt x="-1258" y="-627"/>
                      <a:pt x="-1544" y="6136"/>
                      <a:pt x="3028" y="6612"/>
                    </a:cubicBezTo>
                    <a:close/>
                  </a:path>
                </a:pathLst>
              </a:custGeom>
              <a:solidFill>
                <a:srgbClr val="2E7E86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80" name="îS1íḑè"/>
              <p:cNvSpPr/>
              <p:nvPr>
                <p:custDataLst>
                  <p:tags r:id="rId52"/>
                </p:custDataLst>
              </p:nvPr>
            </p:nvSpPr>
            <p:spPr>
              <a:xfrm>
                <a:off x="11948678" y="5081468"/>
                <a:ext cx="128583" cy="201647"/>
              </a:xfrm>
              <a:custGeom>
                <a:gdLst>
                  <a:gd name="connsiteX0" fmla="*/ 78630 w 85175"/>
                  <a:gd name="connsiteY0" fmla="*/ 1469 h 134537"/>
                  <a:gd name="connsiteX1" fmla="*/ 239 w 85175"/>
                  <a:gd name="connsiteY1" fmla="*/ 129295 h 134537"/>
                  <a:gd name="connsiteX2" fmla="*/ 1239 w 85175"/>
                  <a:gd name="connsiteY2" fmla="*/ 133914 h 134537"/>
                  <a:gd name="connsiteX3" fmla="*/ 5859 w 85175"/>
                  <a:gd name="connsiteY3" fmla="*/ 132914 h 134537"/>
                  <a:gd name="connsiteX4" fmla="*/ 84345 w 85175"/>
                  <a:gd name="connsiteY4" fmla="*/ 5089 h 134537"/>
                  <a:gd name="connsiteX5" fmla="*/ 78820 w 85175"/>
                  <a:gd name="connsiteY5" fmla="*/ 1469 h 13453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85175" h="134537">
                    <a:moveTo>
                      <a:pt x="78630" y="1469"/>
                    </a:moveTo>
                    <a:lnTo>
                      <a:pt x="239" y="129295"/>
                    </a:lnTo>
                    <a:cubicBezTo>
                      <a:pt x="-761" y="130847"/>
                      <a:pt x="-314" y="132914"/>
                      <a:pt x="1239" y="133914"/>
                    </a:cubicBezTo>
                    <a:cubicBezTo>
                      <a:pt x="2791" y="134914"/>
                      <a:pt x="4859" y="134467"/>
                      <a:pt x="5859" y="132914"/>
                    </a:cubicBezTo>
                    <a:lnTo>
                      <a:pt x="84345" y="5089"/>
                    </a:lnTo>
                    <a:cubicBezTo>
                      <a:pt x="86630" y="1374"/>
                      <a:pt x="81011" y="-2246"/>
                      <a:pt x="78820" y="1469"/>
                    </a:cubicBezTo>
                    <a:close/>
                  </a:path>
                </a:pathLst>
              </a:custGeom>
              <a:solidFill>
                <a:srgbClr val="2E7E86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</p:grpSp>
        <p:grpSp>
          <p:nvGrpSpPr>
            <p:cNvPr id="33" name="组合 35"/>
            <p:cNvGrpSpPr/>
            <p:nvPr userDrawn="1">
              <p:custDataLst>
                <p:tags r:id="rId53"/>
              </p:custDataLst>
            </p:nvPr>
          </p:nvGrpSpPr>
          <p:grpSpPr>
            <a:xfrm>
              <a:off x="7310934" y="3344310"/>
              <a:ext cx="2257712" cy="2396642"/>
              <a:chOff x="7545666" y="3074015"/>
              <a:chExt cx="2257712" cy="2396642"/>
            </a:xfrm>
          </p:grpSpPr>
          <p:sp>
            <p:nvSpPr>
              <p:cNvPr id="66" name="iṣliďê"/>
              <p:cNvSpPr/>
              <p:nvPr>
                <p:custDataLst>
                  <p:tags r:id="rId54"/>
                </p:custDataLst>
              </p:nvPr>
            </p:nvSpPr>
            <p:spPr>
              <a:xfrm>
                <a:off x="7545274" y="3074717"/>
                <a:ext cx="2254174" cy="2395940"/>
              </a:xfrm>
              <a:custGeom>
                <a:gdLst>
                  <a:gd name="connsiteX0" fmla="*/ 1494565 w 1494858"/>
                  <a:gd name="connsiteY0" fmla="*/ 1589445 h 1589534"/>
                  <a:gd name="connsiteX1" fmla="*/ 644172 w 1494858"/>
                  <a:gd name="connsiteY1" fmla="*/ 87924 h 1589534"/>
                  <a:gd name="connsiteX2" fmla="*/ 32953 w 1494858"/>
                  <a:gd name="connsiteY2" fmla="*/ 74589 h 1589534"/>
                  <a:gd name="connsiteX3" fmla="*/ 391665 w 1494858"/>
                  <a:gd name="connsiteY3" fmla="*/ 699143 h 1589534"/>
                  <a:gd name="connsiteX4" fmla="*/ 1494565 w 1494858"/>
                  <a:gd name="connsiteY4" fmla="*/ 1589445 h 158953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94858" h="1589534">
                    <a:moveTo>
                      <a:pt x="1494565" y="1589445"/>
                    </a:moveTo>
                    <a:cubicBezTo>
                      <a:pt x="1494565" y="1589445"/>
                      <a:pt x="1384550" y="462637"/>
                      <a:pt x="644172" y="87924"/>
                    </a:cubicBezTo>
                    <a:cubicBezTo>
                      <a:pt x="493392" y="11724"/>
                      <a:pt x="192402" y="-58285"/>
                      <a:pt x="32953" y="74589"/>
                    </a:cubicBezTo>
                    <a:cubicBezTo>
                      <a:pt x="-35532" y="131739"/>
                      <a:pt x="-33722" y="406821"/>
                      <a:pt x="391665" y="699143"/>
                    </a:cubicBezTo>
                    <a:cubicBezTo>
                      <a:pt x="780323" y="968881"/>
                      <a:pt x="1148921" y="1266424"/>
                      <a:pt x="1494565" y="1589445"/>
                    </a:cubicBezTo>
                    <a:close/>
                  </a:path>
                </a:pathLst>
              </a:custGeom>
              <a:solidFill>
                <a:srgbClr val="48B5C0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67" name="iSľïďe"/>
              <p:cNvSpPr/>
              <p:nvPr>
                <p:custDataLst>
                  <p:tags r:id="rId55"/>
                </p:custDataLst>
              </p:nvPr>
            </p:nvSpPr>
            <p:spPr>
              <a:xfrm>
                <a:off x="7746879" y="3219203"/>
                <a:ext cx="2055744" cy="2214935"/>
              </a:xfrm>
              <a:custGeom>
                <a:gdLst>
                  <a:gd name="connsiteX0" fmla="*/ 1352125 w 1363429"/>
                  <a:gd name="connsiteY0" fmla="*/ 1465916 h 1469753"/>
                  <a:gd name="connsiteX1" fmla="*/ 1094950 w 1363429"/>
                  <a:gd name="connsiteY1" fmla="*/ 1045768 h 1469753"/>
                  <a:gd name="connsiteX2" fmla="*/ 766719 w 1363429"/>
                  <a:gd name="connsiteY2" fmla="*/ 613238 h 1469753"/>
                  <a:gd name="connsiteX3" fmla="*/ 431343 w 1363429"/>
                  <a:gd name="connsiteY3" fmla="*/ 255098 h 1469753"/>
                  <a:gd name="connsiteX4" fmla="*/ 3766 w 1363429"/>
                  <a:gd name="connsiteY4" fmla="*/ 10782 h 1469753"/>
                  <a:gd name="connsiteX5" fmla="*/ -91 w 1363429"/>
                  <a:gd name="connsiteY5" fmla="*/ 3971 h 1469753"/>
                  <a:gd name="connsiteX6" fmla="*/ 6719 w 1363429"/>
                  <a:gd name="connsiteY6" fmla="*/ 114 h 1469753"/>
                  <a:gd name="connsiteX7" fmla="*/ 402959 w 1363429"/>
                  <a:gd name="connsiteY7" fmla="*/ 218331 h 1469753"/>
                  <a:gd name="connsiteX8" fmla="*/ 763861 w 1363429"/>
                  <a:gd name="connsiteY8" fmla="*/ 592187 h 1469753"/>
                  <a:gd name="connsiteX9" fmla="*/ 1094474 w 1363429"/>
                  <a:gd name="connsiteY9" fmla="*/ 1026432 h 1469753"/>
                  <a:gd name="connsiteX10" fmla="*/ 1362793 w 1363429"/>
                  <a:gd name="connsiteY10" fmla="*/ 1462963 h 1469753"/>
                  <a:gd name="connsiteX11" fmla="*/ 1352125 w 1363429"/>
                  <a:gd name="connsiteY11" fmla="*/ 1465916 h 146975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1363429" h="1469753">
                    <a:moveTo>
                      <a:pt x="1352125" y="1465916"/>
                    </a:moveTo>
                    <a:cubicBezTo>
                      <a:pt x="1297166" y="1309515"/>
                      <a:pt x="1191439" y="1178166"/>
                      <a:pt x="1094950" y="1045768"/>
                    </a:cubicBezTo>
                    <a:cubicBezTo>
                      <a:pt x="988365" y="899464"/>
                      <a:pt x="880447" y="754112"/>
                      <a:pt x="766719" y="613238"/>
                    </a:cubicBezTo>
                    <a:cubicBezTo>
                      <a:pt x="663944" y="485984"/>
                      <a:pt x="557169" y="360444"/>
                      <a:pt x="431343" y="255098"/>
                    </a:cubicBezTo>
                    <a:cubicBezTo>
                      <a:pt x="309519" y="152895"/>
                      <a:pt x="159595" y="49548"/>
                      <a:pt x="3766" y="10782"/>
                    </a:cubicBezTo>
                    <a:cubicBezTo>
                      <a:pt x="823" y="9962"/>
                      <a:pt x="-910" y="6914"/>
                      <a:pt x="-91" y="3971"/>
                    </a:cubicBezTo>
                    <a:cubicBezTo>
                      <a:pt x="728" y="1028"/>
                      <a:pt x="3776" y="-706"/>
                      <a:pt x="6719" y="114"/>
                    </a:cubicBezTo>
                    <a:cubicBezTo>
                      <a:pt x="152261" y="36308"/>
                      <a:pt x="285801" y="127272"/>
                      <a:pt x="402959" y="218331"/>
                    </a:cubicBezTo>
                    <a:cubicBezTo>
                      <a:pt x="540405" y="325202"/>
                      <a:pt x="654133" y="457790"/>
                      <a:pt x="763861" y="592187"/>
                    </a:cubicBezTo>
                    <a:cubicBezTo>
                      <a:pt x="878923" y="733158"/>
                      <a:pt x="987223" y="879557"/>
                      <a:pt x="1094474" y="1026432"/>
                    </a:cubicBezTo>
                    <a:cubicBezTo>
                      <a:pt x="1194963" y="1163973"/>
                      <a:pt x="1305739" y="1300371"/>
                      <a:pt x="1362793" y="1462963"/>
                    </a:cubicBezTo>
                    <a:cubicBezTo>
                      <a:pt x="1365174" y="1469726"/>
                      <a:pt x="1354411" y="1472488"/>
                      <a:pt x="1352125" y="1465916"/>
                    </a:cubicBezTo>
                    <a:close/>
                  </a:path>
                </a:pathLst>
              </a:custGeom>
              <a:solidFill>
                <a:srgbClr val="2E7E86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68" name="íṥlîḍè"/>
              <p:cNvSpPr/>
              <p:nvPr>
                <p:custDataLst>
                  <p:tags r:id="rId56"/>
                </p:custDataLst>
              </p:nvPr>
            </p:nvSpPr>
            <p:spPr>
              <a:xfrm>
                <a:off x="7827840" y="3458957"/>
                <a:ext cx="657203" cy="215936"/>
              </a:xfrm>
              <a:custGeom>
                <a:gdLst>
                  <a:gd name="connsiteX0" fmla="*/ 427330 w 436115"/>
                  <a:gd name="connsiteY0" fmla="*/ 143214 h 143549"/>
                  <a:gd name="connsiteX1" fmla="*/ 4992 w 436115"/>
                  <a:gd name="connsiteY1" fmla="*/ 11102 h 143549"/>
                  <a:gd name="connsiteX2" fmla="*/ 4992 w 436115"/>
                  <a:gd name="connsiteY2" fmla="*/ -42 h 143549"/>
                  <a:gd name="connsiteX3" fmla="*/ 432950 w 436115"/>
                  <a:gd name="connsiteY3" fmla="*/ 133308 h 143549"/>
                  <a:gd name="connsiteX4" fmla="*/ 427330 w 436115"/>
                  <a:gd name="connsiteY4" fmla="*/ 142833 h 14354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36115" h="143549">
                    <a:moveTo>
                      <a:pt x="427330" y="143214"/>
                    </a:moveTo>
                    <a:cubicBezTo>
                      <a:pt x="293980" y="79111"/>
                      <a:pt x="152058" y="30533"/>
                      <a:pt x="4992" y="11102"/>
                    </a:cubicBezTo>
                    <a:cubicBezTo>
                      <a:pt x="-2057" y="10150"/>
                      <a:pt x="-2057" y="-899"/>
                      <a:pt x="4992" y="-42"/>
                    </a:cubicBezTo>
                    <a:cubicBezTo>
                      <a:pt x="154153" y="19770"/>
                      <a:pt x="297600" y="68633"/>
                      <a:pt x="432950" y="133308"/>
                    </a:cubicBezTo>
                    <a:cubicBezTo>
                      <a:pt x="439427" y="136451"/>
                      <a:pt x="433807" y="145976"/>
                      <a:pt x="427330" y="142833"/>
                    </a:cubicBezTo>
                    <a:close/>
                  </a:path>
                </a:pathLst>
              </a:custGeom>
              <a:solidFill>
                <a:srgbClr val="2E7E86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69" name="í$ľíḑé"/>
              <p:cNvSpPr/>
              <p:nvPr>
                <p:custDataLst>
                  <p:tags r:id="rId57"/>
                </p:custDataLst>
              </p:nvPr>
            </p:nvSpPr>
            <p:spPr>
              <a:xfrm>
                <a:off x="8419957" y="3328760"/>
                <a:ext cx="253991" cy="508085"/>
              </a:xfrm>
              <a:custGeom>
                <a:gdLst>
                  <a:gd name="connsiteX0" fmla="*/ 158013 w 169118"/>
                  <a:gd name="connsiteY0" fmla="*/ 332251 h 337627"/>
                  <a:gd name="connsiteX1" fmla="*/ 1327 w 169118"/>
                  <a:gd name="connsiteY1" fmla="*/ 9354 h 337627"/>
                  <a:gd name="connsiteX2" fmla="*/ 9138 w 169118"/>
                  <a:gd name="connsiteY2" fmla="*/ 1543 h 337627"/>
                  <a:gd name="connsiteX3" fmla="*/ 168777 w 169118"/>
                  <a:gd name="connsiteY3" fmla="*/ 332251 h 337627"/>
                  <a:gd name="connsiteX4" fmla="*/ 157728 w 169118"/>
                  <a:gd name="connsiteY4" fmla="*/ 332251 h 33762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69118" h="337627">
                    <a:moveTo>
                      <a:pt x="158013" y="332251"/>
                    </a:moveTo>
                    <a:cubicBezTo>
                      <a:pt x="143230" y="210160"/>
                      <a:pt x="88081" y="96517"/>
                      <a:pt x="1327" y="9354"/>
                    </a:cubicBezTo>
                    <a:cubicBezTo>
                      <a:pt x="-3721" y="4306"/>
                      <a:pt x="4185" y="-3505"/>
                      <a:pt x="9138" y="1543"/>
                    </a:cubicBezTo>
                    <a:cubicBezTo>
                      <a:pt x="97834" y="90831"/>
                      <a:pt x="154041" y="207264"/>
                      <a:pt x="168777" y="332251"/>
                    </a:cubicBezTo>
                    <a:cubicBezTo>
                      <a:pt x="169634" y="339300"/>
                      <a:pt x="158585" y="339300"/>
                      <a:pt x="157728" y="332251"/>
                    </a:cubicBezTo>
                    <a:close/>
                  </a:path>
                </a:pathLst>
              </a:custGeom>
              <a:solidFill>
                <a:srgbClr val="2E7E86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70" name="íśḻïḋe"/>
              <p:cNvSpPr/>
              <p:nvPr>
                <p:custDataLst>
                  <p:tags r:id="rId58"/>
                </p:custDataLst>
              </p:nvPr>
            </p:nvSpPr>
            <p:spPr>
              <a:xfrm>
                <a:off x="9031124" y="3840021"/>
                <a:ext cx="98422" cy="557306"/>
              </a:xfrm>
              <a:custGeom>
                <a:gdLst>
                  <a:gd name="connsiteX0" fmla="*/ 54159 w 65612"/>
                  <a:gd name="connsiteY0" fmla="*/ 364425 h 369836"/>
                  <a:gd name="connsiteX1" fmla="*/ -134 w 65612"/>
                  <a:gd name="connsiteY1" fmla="*/ 6666 h 369836"/>
                  <a:gd name="connsiteX2" fmla="*/ 10534 w 65612"/>
                  <a:gd name="connsiteY2" fmla="*/ 3713 h 369836"/>
                  <a:gd name="connsiteX3" fmla="*/ 65303 w 65612"/>
                  <a:gd name="connsiteY3" fmla="*/ 364425 h 369836"/>
                  <a:gd name="connsiteX4" fmla="*/ 54159 w 65612"/>
                  <a:gd name="connsiteY4" fmla="*/ 364425 h 36983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65612" h="369836">
                    <a:moveTo>
                      <a:pt x="54159" y="364425"/>
                    </a:moveTo>
                    <a:cubicBezTo>
                      <a:pt x="45929" y="243886"/>
                      <a:pt x="27774" y="124223"/>
                      <a:pt x="-134" y="6666"/>
                    </a:cubicBezTo>
                    <a:cubicBezTo>
                      <a:pt x="-1753" y="-288"/>
                      <a:pt x="9391" y="-2859"/>
                      <a:pt x="10534" y="3713"/>
                    </a:cubicBezTo>
                    <a:cubicBezTo>
                      <a:pt x="38595" y="122252"/>
                      <a:pt x="56911" y="242895"/>
                      <a:pt x="65303" y="364425"/>
                    </a:cubicBezTo>
                    <a:cubicBezTo>
                      <a:pt x="65779" y="371568"/>
                      <a:pt x="54635" y="371473"/>
                      <a:pt x="54159" y="364425"/>
                    </a:cubicBezTo>
                    <a:close/>
                  </a:path>
                </a:pathLst>
              </a:custGeom>
              <a:solidFill>
                <a:srgbClr val="2E7E86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71" name="îŝľïďe"/>
              <p:cNvSpPr/>
              <p:nvPr>
                <p:custDataLst>
                  <p:tags r:id="rId59"/>
                </p:custDataLst>
              </p:nvPr>
            </p:nvSpPr>
            <p:spPr>
              <a:xfrm>
                <a:off x="9012075" y="4591034"/>
                <a:ext cx="314314" cy="106381"/>
              </a:xfrm>
              <a:custGeom>
                <a:gdLst>
                  <a:gd name="connsiteX0" fmla="*/ 201220 w 208527"/>
                  <a:gd name="connsiteY0" fmla="*/ 69837 h 70129"/>
                  <a:gd name="connsiteX1" fmla="*/ 3766 w 208527"/>
                  <a:gd name="connsiteY1" fmla="*/ 10782 h 70129"/>
                  <a:gd name="connsiteX2" fmla="*/ -91 w 208527"/>
                  <a:gd name="connsiteY2" fmla="*/ 3971 h 70129"/>
                  <a:gd name="connsiteX3" fmla="*/ 6719 w 208527"/>
                  <a:gd name="connsiteY3" fmla="*/ 114 h 70129"/>
                  <a:gd name="connsiteX4" fmla="*/ 204172 w 208527"/>
                  <a:gd name="connsiteY4" fmla="*/ 59169 h 70129"/>
                  <a:gd name="connsiteX5" fmla="*/ 208030 w 208527"/>
                  <a:gd name="connsiteY5" fmla="*/ 65979 h 70129"/>
                  <a:gd name="connsiteX6" fmla="*/ 201220 w 208527"/>
                  <a:gd name="connsiteY6" fmla="*/ 69837 h 7012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208527" h="70129">
                    <a:moveTo>
                      <a:pt x="201220" y="69837"/>
                    </a:moveTo>
                    <a:lnTo>
                      <a:pt x="3766" y="10782"/>
                    </a:lnTo>
                    <a:cubicBezTo>
                      <a:pt x="823" y="9962"/>
                      <a:pt x="-911" y="6914"/>
                      <a:pt x="-91" y="3971"/>
                    </a:cubicBezTo>
                    <a:cubicBezTo>
                      <a:pt x="728" y="1028"/>
                      <a:pt x="3776" y="-706"/>
                      <a:pt x="6719" y="114"/>
                    </a:cubicBezTo>
                    <a:lnTo>
                      <a:pt x="204172" y="59169"/>
                    </a:lnTo>
                    <a:cubicBezTo>
                      <a:pt x="207116" y="59988"/>
                      <a:pt x="208849" y="63036"/>
                      <a:pt x="208030" y="65979"/>
                    </a:cubicBezTo>
                    <a:cubicBezTo>
                      <a:pt x="207211" y="68922"/>
                      <a:pt x="204163" y="70656"/>
                      <a:pt x="201220" y="69837"/>
                    </a:cubicBezTo>
                    <a:close/>
                  </a:path>
                </a:pathLst>
              </a:custGeom>
              <a:solidFill>
                <a:srgbClr val="2E7E86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72" name="iṥļiḑé"/>
              <p:cNvSpPr/>
              <p:nvPr>
                <p:custDataLst>
                  <p:tags r:id="rId60"/>
                </p:custDataLst>
              </p:nvPr>
            </p:nvSpPr>
            <p:spPr>
              <a:xfrm>
                <a:off x="8348522" y="3960691"/>
                <a:ext cx="633391" cy="261981"/>
              </a:xfrm>
              <a:custGeom>
                <a:gdLst>
                  <a:gd name="connsiteX0" fmla="*/ 411913 w 420103"/>
                  <a:gd name="connsiteY0" fmla="*/ 172707 h 174117"/>
                  <a:gd name="connsiteX1" fmla="*/ 3766 w 420103"/>
                  <a:gd name="connsiteY1" fmla="*/ 10782 h 174117"/>
                  <a:gd name="connsiteX2" fmla="*/ -91 w 420103"/>
                  <a:gd name="connsiteY2" fmla="*/ 3971 h 174117"/>
                  <a:gd name="connsiteX3" fmla="*/ 6719 w 420103"/>
                  <a:gd name="connsiteY3" fmla="*/ 114 h 174117"/>
                  <a:gd name="connsiteX4" fmla="*/ 417437 w 420103"/>
                  <a:gd name="connsiteY4" fmla="*/ 163467 h 174117"/>
                  <a:gd name="connsiteX5" fmla="*/ 411913 w 420103"/>
                  <a:gd name="connsiteY5" fmla="*/ 172992 h 17411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420103" h="174117">
                    <a:moveTo>
                      <a:pt x="411913" y="172707"/>
                    </a:moveTo>
                    <a:cubicBezTo>
                      <a:pt x="292279" y="85743"/>
                      <a:pt x="143403" y="51644"/>
                      <a:pt x="3766" y="10782"/>
                    </a:cubicBezTo>
                    <a:cubicBezTo>
                      <a:pt x="823" y="9962"/>
                      <a:pt x="-911" y="6914"/>
                      <a:pt x="-91" y="3971"/>
                    </a:cubicBezTo>
                    <a:cubicBezTo>
                      <a:pt x="728" y="1028"/>
                      <a:pt x="3776" y="-706"/>
                      <a:pt x="6719" y="114"/>
                    </a:cubicBezTo>
                    <a:cubicBezTo>
                      <a:pt x="147213" y="41547"/>
                      <a:pt x="297041" y="76314"/>
                      <a:pt x="417437" y="163467"/>
                    </a:cubicBezTo>
                    <a:cubicBezTo>
                      <a:pt x="423152" y="167563"/>
                      <a:pt x="417437" y="177183"/>
                      <a:pt x="411913" y="172992"/>
                    </a:cubicBezTo>
                    <a:close/>
                  </a:path>
                </a:pathLst>
              </a:custGeom>
              <a:solidFill>
                <a:srgbClr val="2E7E86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</p:grpSp>
        <p:grpSp>
          <p:nvGrpSpPr>
            <p:cNvPr id="34" name="组合 36"/>
            <p:cNvGrpSpPr/>
            <p:nvPr userDrawn="1">
              <p:custDataLst>
                <p:tags r:id="rId61"/>
              </p:custDataLst>
            </p:nvPr>
          </p:nvGrpSpPr>
          <p:grpSpPr>
            <a:xfrm>
              <a:off x="10257323" y="3176024"/>
              <a:ext cx="2033339" cy="2235460"/>
              <a:chOff x="10063524" y="3365472"/>
              <a:chExt cx="2033339" cy="2235460"/>
            </a:xfrm>
          </p:grpSpPr>
          <p:sp>
            <p:nvSpPr>
              <p:cNvPr id="64" name="îŝ1iḍe"/>
              <p:cNvSpPr/>
              <p:nvPr>
                <p:custDataLst>
                  <p:tags r:id="rId62"/>
                </p:custDataLst>
              </p:nvPr>
            </p:nvSpPr>
            <p:spPr>
              <a:xfrm>
                <a:off x="10085267" y="3366156"/>
                <a:ext cx="2011295" cy="2233988"/>
              </a:xfrm>
              <a:custGeom>
                <a:gdLst>
                  <a:gd name="connsiteX0" fmla="*/ 18372 w 1334099"/>
                  <a:gd name="connsiteY0" fmla="*/ 1386901 h 1482633"/>
                  <a:gd name="connsiteX1" fmla="*/ 224207 w 1334099"/>
                  <a:gd name="connsiteY1" fmla="*/ 519269 h 1482633"/>
                  <a:gd name="connsiteX2" fmla="*/ 394229 w 1334099"/>
                  <a:gd name="connsiteY2" fmla="*/ 654238 h 1482633"/>
                  <a:gd name="connsiteX3" fmla="*/ 479287 w 1334099"/>
                  <a:gd name="connsiteY3" fmla="*/ 354677 h 1482633"/>
                  <a:gd name="connsiteX4" fmla="*/ 840284 w 1334099"/>
                  <a:gd name="connsiteY4" fmla="*/ 383252 h 1482633"/>
                  <a:gd name="connsiteX5" fmla="*/ 960300 w 1334099"/>
                  <a:gd name="connsiteY5" fmla="*/ 111408 h 1482633"/>
                  <a:gd name="connsiteX6" fmla="*/ 1233095 w 1334099"/>
                  <a:gd name="connsiteY6" fmla="*/ 25683 h 1482633"/>
                  <a:gd name="connsiteX7" fmla="*/ 1282721 w 1334099"/>
                  <a:gd name="connsiteY7" fmla="*/ 352677 h 1482633"/>
                  <a:gd name="connsiteX8" fmla="*/ 1067075 w 1334099"/>
                  <a:gd name="connsiteY8" fmla="*/ 538414 h 1482633"/>
                  <a:gd name="connsiteX9" fmla="*/ 1222047 w 1334099"/>
                  <a:gd name="connsiteY9" fmla="*/ 735391 h 1482633"/>
                  <a:gd name="connsiteX10" fmla="*/ 801137 w 1334099"/>
                  <a:gd name="connsiteY10" fmla="*/ 1002758 h 1482633"/>
                  <a:gd name="connsiteX11" fmla="*/ 956585 w 1334099"/>
                  <a:gd name="connsiteY11" fmla="*/ 1158111 h 1482633"/>
                  <a:gd name="connsiteX12" fmla="*/ 498718 w 1334099"/>
                  <a:gd name="connsiteY12" fmla="*/ 1473960 h 1482633"/>
                  <a:gd name="connsiteX13" fmla="*/ 18372 w 1334099"/>
                  <a:gd name="connsiteY13" fmla="*/ 1386901 h 148263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1334099" h="1482633">
                    <a:moveTo>
                      <a:pt x="18372" y="1386901"/>
                    </a:moveTo>
                    <a:cubicBezTo>
                      <a:pt x="29040" y="1361850"/>
                      <a:pt x="-106500" y="552225"/>
                      <a:pt x="224207" y="519269"/>
                    </a:cubicBezTo>
                    <a:cubicBezTo>
                      <a:pt x="224207" y="519269"/>
                      <a:pt x="339174" y="485645"/>
                      <a:pt x="394229" y="654238"/>
                    </a:cubicBezTo>
                    <a:cubicBezTo>
                      <a:pt x="394229" y="654238"/>
                      <a:pt x="414707" y="479359"/>
                      <a:pt x="479287" y="354677"/>
                    </a:cubicBezTo>
                    <a:cubicBezTo>
                      <a:pt x="556059" y="206182"/>
                      <a:pt x="738557" y="145127"/>
                      <a:pt x="840284" y="383252"/>
                    </a:cubicBezTo>
                    <a:cubicBezTo>
                      <a:pt x="844285" y="392777"/>
                      <a:pt x="872765" y="227042"/>
                      <a:pt x="960300" y="111408"/>
                    </a:cubicBezTo>
                    <a:cubicBezTo>
                      <a:pt x="1028784" y="21016"/>
                      <a:pt x="1145751" y="-35943"/>
                      <a:pt x="1233095" y="25683"/>
                    </a:cubicBezTo>
                    <a:cubicBezTo>
                      <a:pt x="1361111" y="115218"/>
                      <a:pt x="1354730" y="246663"/>
                      <a:pt x="1282721" y="352677"/>
                    </a:cubicBezTo>
                    <a:cubicBezTo>
                      <a:pt x="1227476" y="434115"/>
                      <a:pt x="1124987" y="496313"/>
                      <a:pt x="1067075" y="538414"/>
                    </a:cubicBezTo>
                    <a:cubicBezTo>
                      <a:pt x="1067075" y="538414"/>
                      <a:pt x="1257575" y="572990"/>
                      <a:pt x="1222047" y="735391"/>
                    </a:cubicBezTo>
                    <a:cubicBezTo>
                      <a:pt x="1179946" y="929796"/>
                      <a:pt x="801137" y="1002758"/>
                      <a:pt x="801137" y="1002758"/>
                    </a:cubicBezTo>
                    <a:cubicBezTo>
                      <a:pt x="801137" y="1002758"/>
                      <a:pt x="974777" y="1007139"/>
                      <a:pt x="956585" y="1158111"/>
                    </a:cubicBezTo>
                    <a:cubicBezTo>
                      <a:pt x="942678" y="1273458"/>
                      <a:pt x="765513" y="1431383"/>
                      <a:pt x="498718" y="1473960"/>
                    </a:cubicBezTo>
                    <a:cubicBezTo>
                      <a:pt x="231923" y="1516536"/>
                      <a:pt x="18372" y="1386901"/>
                      <a:pt x="18372" y="1386901"/>
                    </a:cubicBezTo>
                    <a:close/>
                  </a:path>
                </a:pathLst>
              </a:custGeom>
              <a:solidFill>
                <a:srgbClr val="9CDCA2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65" name="îSļîďè"/>
              <p:cNvSpPr/>
              <p:nvPr>
                <p:custDataLst>
                  <p:tags r:id="rId63"/>
                </p:custDataLst>
              </p:nvPr>
            </p:nvSpPr>
            <p:spPr>
              <a:xfrm>
                <a:off x="10063043" y="3721816"/>
                <a:ext cx="1754128" cy="1802115"/>
              </a:xfrm>
              <a:custGeom>
                <a:gdLst>
                  <a:gd name="connsiteX0" fmla="*/ 1151659 w 1163557"/>
                  <a:gd name="connsiteY0" fmla="*/ 2332 h 1196285"/>
                  <a:gd name="connsiteX1" fmla="*/ 727415 w 1163557"/>
                  <a:gd name="connsiteY1" fmla="*/ 497632 h 1196285"/>
                  <a:gd name="connsiteX2" fmla="*/ 747799 w 1163557"/>
                  <a:gd name="connsiteY2" fmla="*/ 174735 h 1196285"/>
                  <a:gd name="connsiteX3" fmla="*/ 734750 w 1163557"/>
                  <a:gd name="connsiteY3" fmla="*/ 172068 h 1196285"/>
                  <a:gd name="connsiteX4" fmla="*/ 715604 w 1163557"/>
                  <a:gd name="connsiteY4" fmla="*/ 509919 h 1196285"/>
                  <a:gd name="connsiteX5" fmla="*/ 625784 w 1163557"/>
                  <a:gd name="connsiteY5" fmla="*/ 607551 h 1196285"/>
                  <a:gd name="connsiteX6" fmla="*/ 625117 w 1163557"/>
                  <a:gd name="connsiteY6" fmla="*/ 607551 h 1196285"/>
                  <a:gd name="connsiteX7" fmla="*/ 620735 w 1163557"/>
                  <a:gd name="connsiteY7" fmla="*/ 612789 h 1196285"/>
                  <a:gd name="connsiteX8" fmla="*/ 395469 w 1163557"/>
                  <a:gd name="connsiteY8" fmla="*/ 845580 h 1196285"/>
                  <a:gd name="connsiteX9" fmla="*/ -294 w 1163557"/>
                  <a:gd name="connsiteY9" fmla="*/ 1184194 h 1196285"/>
                  <a:gd name="connsiteX10" fmla="*/ 5230 w 1163557"/>
                  <a:gd name="connsiteY10" fmla="*/ 1196196 h 1196285"/>
                  <a:gd name="connsiteX11" fmla="*/ 256214 w 1163557"/>
                  <a:gd name="connsiteY11" fmla="*/ 995694 h 1196285"/>
                  <a:gd name="connsiteX12" fmla="*/ 257500 w 1163557"/>
                  <a:gd name="connsiteY12" fmla="*/ 1004086 h 1196285"/>
                  <a:gd name="connsiteX13" fmla="*/ 260500 w 1163557"/>
                  <a:gd name="connsiteY13" fmla="*/ 1005219 h 1196285"/>
                  <a:gd name="connsiteX14" fmla="*/ 719891 w 1163557"/>
                  <a:gd name="connsiteY14" fmla="*/ 927210 h 1196285"/>
                  <a:gd name="connsiteX15" fmla="*/ 715414 w 1163557"/>
                  <a:gd name="connsiteY15" fmla="*/ 914637 h 1196285"/>
                  <a:gd name="connsiteX16" fmla="*/ 263167 w 1163557"/>
                  <a:gd name="connsiteY16" fmla="*/ 992170 h 1196285"/>
                  <a:gd name="connsiteX17" fmla="*/ 259738 w 1163557"/>
                  <a:gd name="connsiteY17" fmla="*/ 992742 h 1196285"/>
                  <a:gd name="connsiteX18" fmla="*/ 389754 w 1163557"/>
                  <a:gd name="connsiteY18" fmla="*/ 871012 h 1196285"/>
                  <a:gd name="connsiteX19" fmla="*/ 634166 w 1163557"/>
                  <a:gd name="connsiteY19" fmla="*/ 619457 h 1196285"/>
                  <a:gd name="connsiteX20" fmla="*/ 650072 w 1163557"/>
                  <a:gd name="connsiteY20" fmla="*/ 616123 h 1196285"/>
                  <a:gd name="connsiteX21" fmla="*/ 653406 w 1163557"/>
                  <a:gd name="connsiteY21" fmla="*/ 616123 h 1196285"/>
                  <a:gd name="connsiteX22" fmla="*/ 965731 w 1163557"/>
                  <a:gd name="connsiteY22" fmla="*/ 537352 h 1196285"/>
                  <a:gd name="connsiteX23" fmla="*/ 969360 w 1163557"/>
                  <a:gd name="connsiteY23" fmla="*/ 528646 h 1196285"/>
                  <a:gd name="connsiteX24" fmla="*/ 961349 w 1163557"/>
                  <a:gd name="connsiteY24" fmla="*/ 524778 h 1196285"/>
                  <a:gd name="connsiteX25" fmla="*/ 667979 w 1163557"/>
                  <a:gd name="connsiteY25" fmla="*/ 600407 h 1196285"/>
                  <a:gd name="connsiteX26" fmla="*/ 663598 w 1163557"/>
                  <a:gd name="connsiteY26" fmla="*/ 599835 h 1196285"/>
                  <a:gd name="connsiteX27" fmla="*/ 649787 w 1163557"/>
                  <a:gd name="connsiteY27" fmla="*/ 602693 h 1196285"/>
                  <a:gd name="connsiteX28" fmla="*/ 721129 w 1163557"/>
                  <a:gd name="connsiteY28" fmla="*/ 524969 h 1196285"/>
                  <a:gd name="connsiteX29" fmla="*/ 730654 w 1163557"/>
                  <a:gd name="connsiteY29" fmla="*/ 519159 h 1196285"/>
                  <a:gd name="connsiteX30" fmla="*/ 729987 w 1163557"/>
                  <a:gd name="connsiteY30" fmla="*/ 515063 h 1196285"/>
                  <a:gd name="connsiteX31" fmla="*/ 1161660 w 1163557"/>
                  <a:gd name="connsiteY31" fmla="*/ 11095 h 1196285"/>
                  <a:gd name="connsiteX32" fmla="*/ 1151659 w 1163557"/>
                  <a:gd name="connsiteY32" fmla="*/ 2332 h 119628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</a:cxnLst>
                <a:rect l="l" t="t" r="r" b="b"/>
                <a:pathLst>
                  <a:path w="1163557" h="1196285">
                    <a:moveTo>
                      <a:pt x="1151659" y="2332"/>
                    </a:moveTo>
                    <a:cubicBezTo>
                      <a:pt x="1014118" y="170068"/>
                      <a:pt x="873243" y="335707"/>
                      <a:pt x="727415" y="497632"/>
                    </a:cubicBezTo>
                    <a:cubicBezTo>
                      <a:pt x="711470" y="389762"/>
                      <a:pt x="718414" y="279748"/>
                      <a:pt x="747799" y="174735"/>
                    </a:cubicBezTo>
                    <a:cubicBezTo>
                      <a:pt x="750085" y="166448"/>
                      <a:pt x="737036" y="163876"/>
                      <a:pt x="734750" y="172068"/>
                    </a:cubicBezTo>
                    <a:cubicBezTo>
                      <a:pt x="703898" y="281958"/>
                      <a:pt x="697364" y="397248"/>
                      <a:pt x="715604" y="509919"/>
                    </a:cubicBezTo>
                    <a:cubicBezTo>
                      <a:pt x="685886" y="542685"/>
                      <a:pt x="655949" y="575232"/>
                      <a:pt x="625784" y="607551"/>
                    </a:cubicBezTo>
                    <a:lnTo>
                      <a:pt x="625117" y="607551"/>
                    </a:lnTo>
                    <a:cubicBezTo>
                      <a:pt x="622497" y="607846"/>
                      <a:pt x="620564" y="610151"/>
                      <a:pt x="620735" y="612789"/>
                    </a:cubicBezTo>
                    <a:cubicBezTo>
                      <a:pt x="547012" y="691847"/>
                      <a:pt x="471926" y="769447"/>
                      <a:pt x="395469" y="845580"/>
                    </a:cubicBezTo>
                    <a:cubicBezTo>
                      <a:pt x="272406" y="967501"/>
                      <a:pt x="141437" y="1083705"/>
                      <a:pt x="-294" y="1184194"/>
                    </a:cubicBezTo>
                    <a:cubicBezTo>
                      <a:pt x="1705" y="1188100"/>
                      <a:pt x="3611" y="1192100"/>
                      <a:pt x="5230" y="1196196"/>
                    </a:cubicBezTo>
                    <a:cubicBezTo>
                      <a:pt x="92612" y="1134159"/>
                      <a:pt x="176413" y="1067218"/>
                      <a:pt x="256214" y="995694"/>
                    </a:cubicBezTo>
                    <a:cubicBezTo>
                      <a:pt x="254252" y="998371"/>
                      <a:pt x="254832" y="1002124"/>
                      <a:pt x="257500" y="1004086"/>
                    </a:cubicBezTo>
                    <a:cubicBezTo>
                      <a:pt x="258376" y="1004724"/>
                      <a:pt x="259414" y="1005115"/>
                      <a:pt x="260500" y="1005219"/>
                    </a:cubicBezTo>
                    <a:cubicBezTo>
                      <a:pt x="417853" y="1020831"/>
                      <a:pt x="576510" y="993894"/>
                      <a:pt x="719891" y="927210"/>
                    </a:cubicBezTo>
                    <a:cubicBezTo>
                      <a:pt x="727606" y="923685"/>
                      <a:pt x="723224" y="911017"/>
                      <a:pt x="715414" y="914637"/>
                    </a:cubicBezTo>
                    <a:cubicBezTo>
                      <a:pt x="574320" y="980492"/>
                      <a:pt x="418139" y="1007267"/>
                      <a:pt x="263167" y="992170"/>
                    </a:cubicBezTo>
                    <a:cubicBezTo>
                      <a:pt x="261995" y="992056"/>
                      <a:pt x="260814" y="992256"/>
                      <a:pt x="259738" y="992742"/>
                    </a:cubicBezTo>
                    <a:cubicBezTo>
                      <a:pt x="304191" y="953051"/>
                      <a:pt x="347530" y="912475"/>
                      <a:pt x="389754" y="871012"/>
                    </a:cubicBezTo>
                    <a:cubicBezTo>
                      <a:pt x="473127" y="789031"/>
                      <a:pt x="554603" y="705182"/>
                      <a:pt x="634166" y="619457"/>
                    </a:cubicBezTo>
                    <a:lnTo>
                      <a:pt x="650072" y="616123"/>
                    </a:lnTo>
                    <a:cubicBezTo>
                      <a:pt x="651158" y="616428"/>
                      <a:pt x="652320" y="616428"/>
                      <a:pt x="653406" y="616123"/>
                    </a:cubicBezTo>
                    <a:cubicBezTo>
                      <a:pt x="759334" y="597712"/>
                      <a:pt x="863737" y="571375"/>
                      <a:pt x="965731" y="537352"/>
                    </a:cubicBezTo>
                    <a:cubicBezTo>
                      <a:pt x="969131" y="535951"/>
                      <a:pt x="970760" y="532056"/>
                      <a:pt x="969360" y="528646"/>
                    </a:cubicBezTo>
                    <a:cubicBezTo>
                      <a:pt x="968064" y="525502"/>
                      <a:pt x="964616" y="523835"/>
                      <a:pt x="961349" y="524778"/>
                    </a:cubicBezTo>
                    <a:cubicBezTo>
                      <a:pt x="865490" y="556945"/>
                      <a:pt x="767449" y="582224"/>
                      <a:pt x="667979" y="600407"/>
                    </a:cubicBezTo>
                    <a:cubicBezTo>
                      <a:pt x="666617" y="599740"/>
                      <a:pt x="665084" y="599540"/>
                      <a:pt x="663598" y="599835"/>
                    </a:cubicBezTo>
                    <a:lnTo>
                      <a:pt x="649787" y="602693"/>
                    </a:lnTo>
                    <a:cubicBezTo>
                      <a:pt x="673666" y="577290"/>
                      <a:pt x="697440" y="551382"/>
                      <a:pt x="721129" y="524969"/>
                    </a:cubicBezTo>
                    <a:cubicBezTo>
                      <a:pt x="725510" y="527160"/>
                      <a:pt x="731797" y="524969"/>
                      <a:pt x="730654" y="519159"/>
                    </a:cubicBezTo>
                    <a:cubicBezTo>
                      <a:pt x="730654" y="517730"/>
                      <a:pt x="730654" y="516396"/>
                      <a:pt x="729987" y="515063"/>
                    </a:cubicBezTo>
                    <a:cubicBezTo>
                      <a:pt x="878577" y="350852"/>
                      <a:pt x="1021833" y="181688"/>
                      <a:pt x="1161660" y="11095"/>
                    </a:cubicBezTo>
                    <a:cubicBezTo>
                      <a:pt x="1167184" y="4428"/>
                      <a:pt x="1157088" y="-4431"/>
                      <a:pt x="1151659" y="2332"/>
                    </a:cubicBezTo>
                    <a:close/>
                  </a:path>
                </a:pathLst>
              </a:custGeom>
              <a:solidFill>
                <a:srgbClr val="64A064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</p:grpSp>
        <p:grpSp>
          <p:nvGrpSpPr>
            <p:cNvPr id="35" name="组合 37"/>
            <p:cNvGrpSpPr/>
            <p:nvPr userDrawn="1">
              <p:custDataLst>
                <p:tags r:id="rId64"/>
              </p:custDataLst>
            </p:nvPr>
          </p:nvGrpSpPr>
          <p:grpSpPr>
            <a:xfrm>
              <a:off x="10267845" y="3526639"/>
              <a:ext cx="2026132" cy="1791130"/>
              <a:chOff x="10074267" y="3959140"/>
              <a:chExt cx="2230025" cy="1971374"/>
            </a:xfrm>
          </p:grpSpPr>
          <p:sp>
            <p:nvSpPr>
              <p:cNvPr id="52" name="ïṧ1íďé"/>
              <p:cNvSpPr/>
              <p:nvPr>
                <p:custDataLst>
                  <p:tags r:id="rId65"/>
                </p:custDataLst>
              </p:nvPr>
            </p:nvSpPr>
            <p:spPr>
              <a:xfrm>
                <a:off x="10074387" y="4236315"/>
                <a:ext cx="1838048" cy="1693374"/>
              </a:xfrm>
              <a:custGeom>
                <a:gdLst>
                  <a:gd name="connsiteX0" fmla="*/ 1215399 w 1219902"/>
                  <a:gd name="connsiteY0" fmla="*/ 15842 h 1123405"/>
                  <a:gd name="connsiteX1" fmla="*/ 15249 w 1219902"/>
                  <a:gd name="connsiteY1" fmla="*/ 1120170 h 1123405"/>
                  <a:gd name="connsiteX2" fmla="*/ 1628 w 1219902"/>
                  <a:gd name="connsiteY2" fmla="*/ 1110645 h 1123405"/>
                  <a:gd name="connsiteX3" fmla="*/ 1208065 w 1219902"/>
                  <a:gd name="connsiteY3" fmla="*/ 888 h 1123405"/>
                  <a:gd name="connsiteX4" fmla="*/ 1215018 w 1219902"/>
                  <a:gd name="connsiteY4" fmla="*/ 16127 h 112340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219902" h="1123405">
                    <a:moveTo>
                      <a:pt x="1215399" y="15842"/>
                    </a:moveTo>
                    <a:cubicBezTo>
                      <a:pt x="722099" y="269969"/>
                      <a:pt x="365769" y="702499"/>
                      <a:pt x="15249" y="1120170"/>
                    </a:cubicBezTo>
                    <a:cubicBezTo>
                      <a:pt x="8296" y="1128457"/>
                      <a:pt x="-5325" y="1118646"/>
                      <a:pt x="1628" y="1110645"/>
                    </a:cubicBezTo>
                    <a:cubicBezTo>
                      <a:pt x="354053" y="690593"/>
                      <a:pt x="712098" y="256348"/>
                      <a:pt x="1208065" y="888"/>
                    </a:cubicBezTo>
                    <a:cubicBezTo>
                      <a:pt x="1217590" y="-4066"/>
                      <a:pt x="1224638" y="11174"/>
                      <a:pt x="1215018" y="16127"/>
                    </a:cubicBezTo>
                    <a:close/>
                  </a:path>
                </a:pathLst>
              </a:custGeom>
              <a:solidFill>
                <a:srgbClr val="166E65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53" name="iśḷíḋe"/>
              <p:cNvSpPr/>
              <p:nvPr>
                <p:custDataLst>
                  <p:tags r:id="rId66"/>
                </p:custDataLst>
              </p:nvPr>
            </p:nvSpPr>
            <p:spPr>
              <a:xfrm>
                <a:off x="11325378" y="4134957"/>
                <a:ext cx="169478" cy="478828"/>
              </a:xfrm>
              <a:custGeom>
                <a:gdLst>
                  <a:gd name="connsiteX0" fmla="*/ 35920 w 111736"/>
                  <a:gd name="connsiteY0" fmla="*/ 47778 h 317540"/>
                  <a:gd name="connsiteX1" fmla="*/ 82212 w 111736"/>
                  <a:gd name="connsiteY1" fmla="*/ 153 h 317540"/>
                  <a:gd name="connsiteX2" fmla="*/ 102310 w 111736"/>
                  <a:gd name="connsiteY2" fmla="*/ 118359 h 317540"/>
                  <a:gd name="connsiteX3" fmla="*/ 20490 w 111736"/>
                  <a:gd name="connsiteY3" fmla="*/ 316097 h 317540"/>
                  <a:gd name="connsiteX4" fmla="*/ 19062 w 111736"/>
                  <a:gd name="connsiteY4" fmla="*/ 317240 h 317540"/>
                  <a:gd name="connsiteX5" fmla="*/ 12 w 111736"/>
                  <a:gd name="connsiteY5" fmla="*/ 188653 h 317540"/>
                  <a:gd name="connsiteX6" fmla="*/ 35920 w 111736"/>
                  <a:gd name="connsiteY6" fmla="*/ 47778 h 31754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11736" h="317540">
                    <a:moveTo>
                      <a:pt x="35920" y="47778"/>
                    </a:moveTo>
                    <a:cubicBezTo>
                      <a:pt x="49351" y="19870"/>
                      <a:pt x="67067" y="2154"/>
                      <a:pt x="82212" y="153"/>
                    </a:cubicBezTo>
                    <a:cubicBezTo>
                      <a:pt x="115550" y="-4514"/>
                      <a:pt x="117550" y="58922"/>
                      <a:pt x="102310" y="118359"/>
                    </a:cubicBezTo>
                    <a:cubicBezTo>
                      <a:pt x="84974" y="185891"/>
                      <a:pt x="52684" y="255804"/>
                      <a:pt x="20490" y="316097"/>
                    </a:cubicBezTo>
                    <a:cubicBezTo>
                      <a:pt x="19957" y="316402"/>
                      <a:pt x="19481" y="316793"/>
                      <a:pt x="19062" y="317240"/>
                    </a:cubicBezTo>
                    <a:cubicBezTo>
                      <a:pt x="15156" y="321908"/>
                      <a:pt x="-2846" y="248184"/>
                      <a:pt x="12" y="188653"/>
                    </a:cubicBezTo>
                    <a:cubicBezTo>
                      <a:pt x="3060" y="139856"/>
                      <a:pt x="15242" y="92079"/>
                      <a:pt x="35920" y="47778"/>
                    </a:cubicBezTo>
                    <a:close/>
                  </a:path>
                </a:pathLst>
              </a:custGeom>
              <a:solidFill>
                <a:srgbClr val="166E65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54" name="îṡļiḍê"/>
              <p:cNvSpPr/>
              <p:nvPr>
                <p:custDataLst>
                  <p:tags r:id="rId67"/>
                </p:custDataLst>
              </p:nvPr>
            </p:nvSpPr>
            <p:spPr>
              <a:xfrm>
                <a:off x="11645115" y="3958455"/>
                <a:ext cx="234124" cy="445624"/>
              </a:xfrm>
              <a:custGeom>
                <a:gdLst>
                  <a:gd name="connsiteX0" fmla="*/ 78634 w 154918"/>
                  <a:gd name="connsiteY0" fmla="*/ 36375 h 295675"/>
                  <a:gd name="connsiteX1" fmla="*/ 134165 w 154918"/>
                  <a:gd name="connsiteY1" fmla="*/ -11 h 295675"/>
                  <a:gd name="connsiteX2" fmla="*/ 127878 w 154918"/>
                  <a:gd name="connsiteY2" fmla="*/ 119719 h 295675"/>
                  <a:gd name="connsiteX3" fmla="*/ 4625 w 154918"/>
                  <a:gd name="connsiteY3" fmla="*/ 294597 h 295675"/>
                  <a:gd name="connsiteX4" fmla="*/ 3006 w 154918"/>
                  <a:gd name="connsiteY4" fmla="*/ 295455 h 295675"/>
                  <a:gd name="connsiteX5" fmla="*/ 12531 w 154918"/>
                  <a:gd name="connsiteY5" fmla="*/ 165915 h 295675"/>
                  <a:gd name="connsiteX6" fmla="*/ 78634 w 154918"/>
                  <a:gd name="connsiteY6" fmla="*/ 36375 h 29567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54918" h="295675">
                    <a:moveTo>
                      <a:pt x="78634" y="36375"/>
                    </a:moveTo>
                    <a:cubicBezTo>
                      <a:pt x="97684" y="12181"/>
                      <a:pt x="119020" y="-1249"/>
                      <a:pt x="134165" y="-11"/>
                    </a:cubicBezTo>
                    <a:cubicBezTo>
                      <a:pt x="167788" y="2752"/>
                      <a:pt x="155882" y="65140"/>
                      <a:pt x="127878" y="119719"/>
                    </a:cubicBezTo>
                    <a:cubicBezTo>
                      <a:pt x="96161" y="181821"/>
                      <a:pt x="49202" y="242877"/>
                      <a:pt x="4625" y="294597"/>
                    </a:cubicBezTo>
                    <a:cubicBezTo>
                      <a:pt x="4035" y="294769"/>
                      <a:pt x="3482" y="295064"/>
                      <a:pt x="3006" y="295455"/>
                    </a:cubicBezTo>
                    <a:cubicBezTo>
                      <a:pt x="-1852" y="299169"/>
                      <a:pt x="-3281" y="223160"/>
                      <a:pt x="12531" y="165915"/>
                    </a:cubicBezTo>
                    <a:cubicBezTo>
                      <a:pt x="26266" y="118985"/>
                      <a:pt x="48697" y="75037"/>
                      <a:pt x="78634" y="36375"/>
                    </a:cubicBezTo>
                    <a:close/>
                  </a:path>
                </a:pathLst>
              </a:custGeom>
              <a:solidFill>
                <a:srgbClr val="166E65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55" name="ïṩḷïḑê"/>
              <p:cNvSpPr/>
              <p:nvPr>
                <p:custDataLst>
                  <p:tags r:id="rId68"/>
                </p:custDataLst>
              </p:nvPr>
            </p:nvSpPr>
            <p:spPr>
              <a:xfrm>
                <a:off x="11536789" y="4416313"/>
                <a:ext cx="489214" cy="134561"/>
              </a:xfrm>
              <a:custGeom>
                <a:gdLst>
                  <a:gd name="connsiteX0" fmla="*/ 120514 w 324942"/>
                  <a:gd name="connsiteY0" fmla="*/ 82422 h 88707"/>
                  <a:gd name="connsiteX1" fmla="*/ 23 w 324942"/>
                  <a:gd name="connsiteY1" fmla="*/ 33940 h 88707"/>
                  <a:gd name="connsiteX2" fmla="*/ 1547 w 324942"/>
                  <a:gd name="connsiteY2" fmla="*/ 32892 h 88707"/>
                  <a:gd name="connsiteX3" fmla="*/ 212907 w 324942"/>
                  <a:gd name="connsiteY3" fmla="*/ -65 h 88707"/>
                  <a:gd name="connsiteX4" fmla="*/ 323016 w 324942"/>
                  <a:gd name="connsiteY4" fmla="*/ 47560 h 88707"/>
                  <a:gd name="connsiteX5" fmla="*/ 265866 w 324942"/>
                  <a:gd name="connsiteY5" fmla="*/ 81183 h 88707"/>
                  <a:gd name="connsiteX6" fmla="*/ 120514 w 324942"/>
                  <a:gd name="connsiteY6" fmla="*/ 82422 h 8870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324942" h="88707">
                    <a:moveTo>
                      <a:pt x="120514" y="82422"/>
                    </a:moveTo>
                    <a:cubicBezTo>
                      <a:pt x="62031" y="71563"/>
                      <a:pt x="-5501" y="36607"/>
                      <a:pt x="23" y="33940"/>
                    </a:cubicBezTo>
                    <a:cubicBezTo>
                      <a:pt x="585" y="33673"/>
                      <a:pt x="1100" y="33320"/>
                      <a:pt x="1547" y="32892"/>
                    </a:cubicBezTo>
                    <a:cubicBezTo>
                      <a:pt x="67651" y="15842"/>
                      <a:pt x="143184" y="888"/>
                      <a:pt x="212907" y="-65"/>
                    </a:cubicBezTo>
                    <a:cubicBezTo>
                      <a:pt x="274248" y="-827"/>
                      <a:pt x="335494" y="16032"/>
                      <a:pt x="323016" y="47560"/>
                    </a:cubicBezTo>
                    <a:cubicBezTo>
                      <a:pt x="317397" y="61657"/>
                      <a:pt x="295965" y="74707"/>
                      <a:pt x="265866" y="81183"/>
                    </a:cubicBezTo>
                    <a:cubicBezTo>
                      <a:pt x="217917" y="90661"/>
                      <a:pt x="168616" y="91080"/>
                      <a:pt x="120514" y="82422"/>
                    </a:cubicBezTo>
                    <a:close/>
                  </a:path>
                </a:pathLst>
              </a:custGeom>
              <a:solidFill>
                <a:srgbClr val="166E65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56" name="îsḻïḋe"/>
              <p:cNvSpPr/>
              <p:nvPr>
                <p:custDataLst>
                  <p:tags r:id="rId69"/>
                </p:custDataLst>
              </p:nvPr>
            </p:nvSpPr>
            <p:spPr>
              <a:xfrm>
                <a:off x="11182108" y="4662716"/>
                <a:ext cx="490962" cy="138057"/>
              </a:xfrm>
              <a:custGeom>
                <a:gdLst>
                  <a:gd name="connsiteX0" fmla="*/ 123780 w 324667"/>
                  <a:gd name="connsiteY0" fmla="*/ 89332 h 91790"/>
                  <a:gd name="connsiteX1" fmla="*/ -45 w 324667"/>
                  <a:gd name="connsiteY1" fmla="*/ 48946 h 91790"/>
                  <a:gd name="connsiteX2" fmla="*/ 1384 w 324667"/>
                  <a:gd name="connsiteY2" fmla="*/ 47803 h 91790"/>
                  <a:gd name="connsiteX3" fmla="*/ 210172 w 324667"/>
                  <a:gd name="connsiteY3" fmla="*/ 940 h 91790"/>
                  <a:gd name="connsiteX4" fmla="*/ 323139 w 324667"/>
                  <a:gd name="connsiteY4" fmla="*/ 40945 h 91790"/>
                  <a:gd name="connsiteX5" fmla="*/ 268179 w 324667"/>
                  <a:gd name="connsiteY5" fmla="*/ 78378 h 91790"/>
                  <a:gd name="connsiteX6" fmla="*/ 123780 w 324667"/>
                  <a:gd name="connsiteY6" fmla="*/ 89332 h 9179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324667" h="91790">
                    <a:moveTo>
                      <a:pt x="123780" y="89332"/>
                    </a:moveTo>
                    <a:cubicBezTo>
                      <a:pt x="64630" y="82379"/>
                      <a:pt x="-4998" y="51994"/>
                      <a:pt x="-45" y="48946"/>
                    </a:cubicBezTo>
                    <a:cubicBezTo>
                      <a:pt x="518" y="48688"/>
                      <a:pt x="1013" y="48298"/>
                      <a:pt x="1384" y="47803"/>
                    </a:cubicBezTo>
                    <a:cubicBezTo>
                      <a:pt x="66250" y="26371"/>
                      <a:pt x="140640" y="6464"/>
                      <a:pt x="210172" y="940"/>
                    </a:cubicBezTo>
                    <a:cubicBezTo>
                      <a:pt x="271323" y="-4013"/>
                      <a:pt x="333997" y="8846"/>
                      <a:pt x="323139" y="40945"/>
                    </a:cubicBezTo>
                    <a:cubicBezTo>
                      <a:pt x="318472" y="55518"/>
                      <a:pt x="297993" y="69520"/>
                      <a:pt x="268179" y="78378"/>
                    </a:cubicBezTo>
                    <a:cubicBezTo>
                      <a:pt x="221145" y="90961"/>
                      <a:pt x="172177" y="94675"/>
                      <a:pt x="123780" y="89332"/>
                    </a:cubicBezTo>
                    <a:close/>
                  </a:path>
                </a:pathLst>
              </a:custGeom>
              <a:solidFill>
                <a:srgbClr val="166E65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57" name="îşḷide"/>
              <p:cNvSpPr/>
              <p:nvPr>
                <p:custDataLst>
                  <p:tags r:id="rId70"/>
                </p:custDataLst>
              </p:nvPr>
            </p:nvSpPr>
            <p:spPr>
              <a:xfrm>
                <a:off x="10867613" y="4956304"/>
                <a:ext cx="489214" cy="138057"/>
              </a:xfrm>
              <a:custGeom>
                <a:gdLst>
                  <a:gd name="connsiteX0" fmla="*/ 123790 w 324450"/>
                  <a:gd name="connsiteY0" fmla="*/ 89702 h 92054"/>
                  <a:gd name="connsiteX1" fmla="*/ -35 w 324450"/>
                  <a:gd name="connsiteY1" fmla="*/ 49888 h 92054"/>
                  <a:gd name="connsiteX2" fmla="*/ 1394 w 324450"/>
                  <a:gd name="connsiteY2" fmla="*/ 48650 h 92054"/>
                  <a:gd name="connsiteX3" fmla="*/ 209895 w 324450"/>
                  <a:gd name="connsiteY3" fmla="*/ 1025 h 92054"/>
                  <a:gd name="connsiteX4" fmla="*/ 323052 w 324450"/>
                  <a:gd name="connsiteY4" fmla="*/ 40649 h 92054"/>
                  <a:gd name="connsiteX5" fmla="*/ 268284 w 324450"/>
                  <a:gd name="connsiteY5" fmla="*/ 78272 h 92054"/>
                  <a:gd name="connsiteX6" fmla="*/ 123790 w 324450"/>
                  <a:gd name="connsiteY6" fmla="*/ 89702 h 9205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324450" h="92054">
                    <a:moveTo>
                      <a:pt x="123790" y="89702"/>
                    </a:moveTo>
                    <a:cubicBezTo>
                      <a:pt x="64639" y="83035"/>
                      <a:pt x="-5084" y="52936"/>
                      <a:pt x="-35" y="49888"/>
                    </a:cubicBezTo>
                    <a:cubicBezTo>
                      <a:pt x="498" y="49545"/>
                      <a:pt x="984" y="49126"/>
                      <a:pt x="1394" y="48650"/>
                    </a:cubicBezTo>
                    <a:cubicBezTo>
                      <a:pt x="66068" y="27028"/>
                      <a:pt x="140458" y="6740"/>
                      <a:pt x="209895" y="1025"/>
                    </a:cubicBezTo>
                    <a:cubicBezTo>
                      <a:pt x="271046" y="-4119"/>
                      <a:pt x="333244" y="8454"/>
                      <a:pt x="323052" y="40649"/>
                    </a:cubicBezTo>
                    <a:cubicBezTo>
                      <a:pt x="318481" y="55127"/>
                      <a:pt x="298002" y="69700"/>
                      <a:pt x="268284" y="78272"/>
                    </a:cubicBezTo>
                    <a:cubicBezTo>
                      <a:pt x="221249" y="91065"/>
                      <a:pt x="172243" y="94941"/>
                      <a:pt x="123790" y="89702"/>
                    </a:cubicBezTo>
                    <a:close/>
                  </a:path>
                </a:pathLst>
              </a:custGeom>
              <a:solidFill>
                <a:srgbClr val="166E65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58" name="ïŝḷïdè"/>
              <p:cNvSpPr/>
              <p:nvPr>
                <p:custDataLst>
                  <p:tags r:id="rId71"/>
                </p:custDataLst>
              </p:nvPr>
            </p:nvSpPr>
            <p:spPr>
              <a:xfrm>
                <a:off x="10588062" y="5209699"/>
                <a:ext cx="483973" cy="155531"/>
              </a:xfrm>
              <a:custGeom>
                <a:gdLst>
                  <a:gd name="connsiteX0" fmla="*/ 127286 w 320888"/>
                  <a:gd name="connsiteY0" fmla="*/ 103477 h 103566"/>
                  <a:gd name="connsiteX1" fmla="*/ -63 w 320888"/>
                  <a:gd name="connsiteY1" fmla="*/ 77569 h 103566"/>
                  <a:gd name="connsiteX2" fmla="*/ 1270 w 320888"/>
                  <a:gd name="connsiteY2" fmla="*/ 76235 h 103566"/>
                  <a:gd name="connsiteX3" fmla="*/ 203200 w 320888"/>
                  <a:gd name="connsiteY3" fmla="*/ 5655 h 103566"/>
                  <a:gd name="connsiteX4" fmla="*/ 320072 w 320888"/>
                  <a:gd name="connsiteY4" fmla="*/ 32420 h 103566"/>
                  <a:gd name="connsiteX5" fmla="*/ 269780 w 320888"/>
                  <a:gd name="connsiteY5" fmla="*/ 75854 h 103566"/>
                  <a:gd name="connsiteX6" fmla="*/ 127286 w 320888"/>
                  <a:gd name="connsiteY6" fmla="*/ 103477 h 10356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320888" h="103566">
                    <a:moveTo>
                      <a:pt x="127286" y="103477"/>
                    </a:moveTo>
                    <a:cubicBezTo>
                      <a:pt x="67755" y="103477"/>
                      <a:pt x="-4921" y="81283"/>
                      <a:pt x="-63" y="77569"/>
                    </a:cubicBezTo>
                    <a:cubicBezTo>
                      <a:pt x="451" y="77197"/>
                      <a:pt x="899" y="76749"/>
                      <a:pt x="1270" y="76235"/>
                    </a:cubicBezTo>
                    <a:cubicBezTo>
                      <a:pt x="63183" y="47660"/>
                      <a:pt x="134620" y="19085"/>
                      <a:pt x="203200" y="5655"/>
                    </a:cubicBezTo>
                    <a:cubicBezTo>
                      <a:pt x="263303" y="-6251"/>
                      <a:pt x="327025" y="-727"/>
                      <a:pt x="320072" y="32420"/>
                    </a:cubicBezTo>
                    <a:cubicBezTo>
                      <a:pt x="317024" y="47374"/>
                      <a:pt x="298355" y="64043"/>
                      <a:pt x="269780" y="75854"/>
                    </a:cubicBezTo>
                    <a:cubicBezTo>
                      <a:pt x="224432" y="93904"/>
                      <a:pt x="176092" y="103277"/>
                      <a:pt x="127286" y="103477"/>
                    </a:cubicBezTo>
                    <a:close/>
                  </a:path>
                </a:pathLst>
              </a:custGeom>
              <a:solidFill>
                <a:srgbClr val="166E65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59" name="îśľïḑe"/>
              <p:cNvSpPr/>
              <p:nvPr>
                <p:custDataLst>
                  <p:tags r:id="rId72"/>
                </p:custDataLst>
              </p:nvPr>
            </p:nvSpPr>
            <p:spPr>
              <a:xfrm>
                <a:off x="10291039" y="5555713"/>
                <a:ext cx="482226" cy="157279"/>
              </a:xfrm>
              <a:custGeom>
                <a:gdLst>
                  <a:gd name="connsiteX0" fmla="*/ 127570 w 320275"/>
                  <a:gd name="connsiteY0" fmla="*/ 105048 h 105152"/>
                  <a:gd name="connsiteX1" fmla="*/ -64 w 320275"/>
                  <a:gd name="connsiteY1" fmla="*/ 80759 h 105152"/>
                  <a:gd name="connsiteX2" fmla="*/ 1174 w 320275"/>
                  <a:gd name="connsiteY2" fmla="*/ 79330 h 105152"/>
                  <a:gd name="connsiteX3" fmla="*/ 202342 w 320275"/>
                  <a:gd name="connsiteY3" fmla="*/ 6273 h 105152"/>
                  <a:gd name="connsiteX4" fmla="*/ 319499 w 320275"/>
                  <a:gd name="connsiteY4" fmla="*/ 31705 h 105152"/>
                  <a:gd name="connsiteX5" fmla="*/ 269779 w 320275"/>
                  <a:gd name="connsiteY5" fmla="*/ 75806 h 105152"/>
                  <a:gd name="connsiteX6" fmla="*/ 127570 w 320275"/>
                  <a:gd name="connsiteY6" fmla="*/ 105048 h 10515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320275" h="105152">
                    <a:moveTo>
                      <a:pt x="127570" y="105048"/>
                    </a:moveTo>
                    <a:cubicBezTo>
                      <a:pt x="68039" y="105714"/>
                      <a:pt x="-4922" y="84378"/>
                      <a:pt x="-64" y="80759"/>
                    </a:cubicBezTo>
                    <a:cubicBezTo>
                      <a:pt x="440" y="80368"/>
                      <a:pt x="860" y="79883"/>
                      <a:pt x="1174" y="79330"/>
                    </a:cubicBezTo>
                    <a:cubicBezTo>
                      <a:pt x="62801" y="49898"/>
                      <a:pt x="134524" y="20656"/>
                      <a:pt x="202342" y="6273"/>
                    </a:cubicBezTo>
                    <a:cubicBezTo>
                      <a:pt x="262349" y="-6300"/>
                      <a:pt x="326167" y="-1442"/>
                      <a:pt x="319499" y="31705"/>
                    </a:cubicBezTo>
                    <a:cubicBezTo>
                      <a:pt x="316737" y="46659"/>
                      <a:pt x="298258" y="63614"/>
                      <a:pt x="269779" y="75806"/>
                    </a:cubicBezTo>
                    <a:cubicBezTo>
                      <a:pt x="224611" y="94322"/>
                      <a:pt x="176377" y="104238"/>
                      <a:pt x="127570" y="105048"/>
                    </a:cubicBezTo>
                    <a:close/>
                  </a:path>
                </a:pathLst>
              </a:custGeom>
              <a:solidFill>
                <a:srgbClr val="166E65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60" name="îṡļîďè"/>
              <p:cNvSpPr/>
              <p:nvPr>
                <p:custDataLst>
                  <p:tags r:id="rId73"/>
                </p:custDataLst>
              </p:nvPr>
            </p:nvSpPr>
            <p:spPr>
              <a:xfrm>
                <a:off x="11872250" y="4007387"/>
                <a:ext cx="431556" cy="262132"/>
              </a:xfrm>
              <a:custGeom>
                <a:gdLst>
                  <a:gd name="connsiteX0" fmla="*/ 211535 w 285902"/>
                  <a:gd name="connsiteY0" fmla="*/ 5754 h 173674"/>
                  <a:gd name="connsiteX1" fmla="*/ 278210 w 285902"/>
                  <a:gd name="connsiteY1" fmla="*/ 8136 h 173674"/>
                  <a:gd name="connsiteX2" fmla="*/ 203820 w 285902"/>
                  <a:gd name="connsiteY2" fmla="*/ 102243 h 173674"/>
                  <a:gd name="connsiteX3" fmla="*/ 2175 w 285902"/>
                  <a:gd name="connsiteY3" fmla="*/ 173585 h 173674"/>
                  <a:gd name="connsiteX4" fmla="*/ 270 w 285902"/>
                  <a:gd name="connsiteY4" fmla="*/ 173585 h 173674"/>
                  <a:gd name="connsiteX5" fmla="*/ 83424 w 285902"/>
                  <a:gd name="connsiteY5" fmla="*/ 73668 h 173674"/>
                  <a:gd name="connsiteX6" fmla="*/ 211535 w 285902"/>
                  <a:gd name="connsiteY6" fmla="*/ 5754 h 17367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285902" h="173674">
                    <a:moveTo>
                      <a:pt x="211535" y="5754"/>
                    </a:moveTo>
                    <a:cubicBezTo>
                      <a:pt x="241253" y="-3008"/>
                      <a:pt x="266304" y="-1675"/>
                      <a:pt x="278210" y="8136"/>
                    </a:cubicBezTo>
                    <a:cubicBezTo>
                      <a:pt x="304023" y="29853"/>
                      <a:pt x="258207" y="73763"/>
                      <a:pt x="203820" y="102243"/>
                    </a:cubicBezTo>
                    <a:cubicBezTo>
                      <a:pt x="142002" y="134533"/>
                      <a:pt x="68470" y="157202"/>
                      <a:pt x="2175" y="173585"/>
                    </a:cubicBezTo>
                    <a:cubicBezTo>
                      <a:pt x="1547" y="173423"/>
                      <a:pt x="899" y="173423"/>
                      <a:pt x="270" y="173585"/>
                    </a:cubicBezTo>
                    <a:cubicBezTo>
                      <a:pt x="-5730" y="173585"/>
                      <a:pt x="37037" y="111006"/>
                      <a:pt x="83424" y="73668"/>
                    </a:cubicBezTo>
                    <a:cubicBezTo>
                      <a:pt x="121495" y="43197"/>
                      <a:pt x="164948" y="20166"/>
                      <a:pt x="211535" y="5754"/>
                    </a:cubicBezTo>
                    <a:close/>
                  </a:path>
                </a:pathLst>
              </a:custGeom>
              <a:solidFill>
                <a:srgbClr val="166E65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61" name="îş1íḓé"/>
              <p:cNvSpPr/>
              <p:nvPr>
                <p:custDataLst>
                  <p:tags r:id="rId74"/>
                </p:custDataLst>
              </p:nvPr>
            </p:nvSpPr>
            <p:spPr>
              <a:xfrm>
                <a:off x="10996905" y="4421555"/>
                <a:ext cx="167731" cy="478828"/>
              </a:xfrm>
              <a:custGeom>
                <a:gdLst>
                  <a:gd name="connsiteX0" fmla="*/ 35921 w 111777"/>
                  <a:gd name="connsiteY0" fmla="*/ 47778 h 317540"/>
                  <a:gd name="connsiteX1" fmla="*/ 82212 w 111777"/>
                  <a:gd name="connsiteY1" fmla="*/ 153 h 317540"/>
                  <a:gd name="connsiteX2" fmla="*/ 102310 w 111777"/>
                  <a:gd name="connsiteY2" fmla="*/ 118359 h 317540"/>
                  <a:gd name="connsiteX3" fmla="*/ 20490 w 111777"/>
                  <a:gd name="connsiteY3" fmla="*/ 316002 h 317540"/>
                  <a:gd name="connsiteX4" fmla="*/ 19061 w 111777"/>
                  <a:gd name="connsiteY4" fmla="*/ 317241 h 317540"/>
                  <a:gd name="connsiteX5" fmla="*/ 11 w 111777"/>
                  <a:gd name="connsiteY5" fmla="*/ 188653 h 317540"/>
                  <a:gd name="connsiteX6" fmla="*/ 35921 w 111777"/>
                  <a:gd name="connsiteY6" fmla="*/ 47778 h 31754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11775" h="317540">
                    <a:moveTo>
                      <a:pt x="35921" y="47778"/>
                    </a:moveTo>
                    <a:cubicBezTo>
                      <a:pt x="49351" y="19966"/>
                      <a:pt x="67067" y="2249"/>
                      <a:pt x="82212" y="153"/>
                    </a:cubicBezTo>
                    <a:cubicBezTo>
                      <a:pt x="115550" y="-4514"/>
                      <a:pt x="117645" y="58923"/>
                      <a:pt x="102310" y="118359"/>
                    </a:cubicBezTo>
                    <a:cubicBezTo>
                      <a:pt x="84974" y="185891"/>
                      <a:pt x="52684" y="255804"/>
                      <a:pt x="20490" y="316002"/>
                    </a:cubicBezTo>
                    <a:cubicBezTo>
                      <a:pt x="19938" y="316317"/>
                      <a:pt x="19452" y="316736"/>
                      <a:pt x="19061" y="317241"/>
                    </a:cubicBezTo>
                    <a:cubicBezTo>
                      <a:pt x="15156" y="321908"/>
                      <a:pt x="-2846" y="248089"/>
                      <a:pt x="11" y="188653"/>
                    </a:cubicBezTo>
                    <a:cubicBezTo>
                      <a:pt x="3079" y="139866"/>
                      <a:pt x="15261" y="92079"/>
                      <a:pt x="35921" y="47778"/>
                    </a:cubicBezTo>
                    <a:close/>
                  </a:path>
                </a:pathLst>
              </a:custGeom>
              <a:solidFill>
                <a:srgbClr val="166E65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62" name="ï$ḻîďè"/>
              <p:cNvSpPr/>
              <p:nvPr>
                <p:custDataLst>
                  <p:tags r:id="rId75"/>
                </p:custDataLst>
              </p:nvPr>
            </p:nvSpPr>
            <p:spPr>
              <a:xfrm>
                <a:off x="10675422" y="4730871"/>
                <a:ext cx="169478" cy="478828"/>
              </a:xfrm>
              <a:custGeom>
                <a:gdLst>
                  <a:gd name="connsiteX0" fmla="*/ 35921 w 111736"/>
                  <a:gd name="connsiteY0" fmla="*/ 47778 h 317540"/>
                  <a:gd name="connsiteX1" fmla="*/ 82212 w 111736"/>
                  <a:gd name="connsiteY1" fmla="*/ 153 h 317540"/>
                  <a:gd name="connsiteX2" fmla="*/ 102310 w 111736"/>
                  <a:gd name="connsiteY2" fmla="*/ 118359 h 317540"/>
                  <a:gd name="connsiteX3" fmla="*/ 20490 w 111736"/>
                  <a:gd name="connsiteY3" fmla="*/ 316002 h 317540"/>
                  <a:gd name="connsiteX4" fmla="*/ 19061 w 111736"/>
                  <a:gd name="connsiteY4" fmla="*/ 317241 h 317540"/>
                  <a:gd name="connsiteX5" fmla="*/ 11 w 111736"/>
                  <a:gd name="connsiteY5" fmla="*/ 188653 h 317540"/>
                  <a:gd name="connsiteX6" fmla="*/ 35921 w 111736"/>
                  <a:gd name="connsiteY6" fmla="*/ 47778 h 31754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11736" h="317540">
                    <a:moveTo>
                      <a:pt x="35921" y="47778"/>
                    </a:moveTo>
                    <a:cubicBezTo>
                      <a:pt x="49351" y="19966"/>
                      <a:pt x="67068" y="2249"/>
                      <a:pt x="82212" y="153"/>
                    </a:cubicBezTo>
                    <a:cubicBezTo>
                      <a:pt x="115550" y="-4514"/>
                      <a:pt x="117550" y="58923"/>
                      <a:pt x="102310" y="118359"/>
                    </a:cubicBezTo>
                    <a:cubicBezTo>
                      <a:pt x="84975" y="185891"/>
                      <a:pt x="52685" y="255804"/>
                      <a:pt x="20490" y="316002"/>
                    </a:cubicBezTo>
                    <a:cubicBezTo>
                      <a:pt x="19938" y="316317"/>
                      <a:pt x="19452" y="316736"/>
                      <a:pt x="19061" y="317241"/>
                    </a:cubicBezTo>
                    <a:cubicBezTo>
                      <a:pt x="15156" y="321908"/>
                      <a:pt x="-2846" y="248089"/>
                      <a:pt x="11" y="188653"/>
                    </a:cubicBezTo>
                    <a:cubicBezTo>
                      <a:pt x="3079" y="139866"/>
                      <a:pt x="15261" y="92079"/>
                      <a:pt x="35921" y="47778"/>
                    </a:cubicBezTo>
                    <a:close/>
                  </a:path>
                </a:pathLst>
              </a:custGeom>
              <a:solidFill>
                <a:srgbClr val="166E65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63" name="íṩlíḋé"/>
              <p:cNvSpPr/>
              <p:nvPr>
                <p:custDataLst>
                  <p:tags r:id="rId76"/>
                </p:custDataLst>
              </p:nvPr>
            </p:nvSpPr>
            <p:spPr>
              <a:xfrm>
                <a:off x="10429068" y="4968537"/>
                <a:ext cx="138028" cy="491060"/>
              </a:xfrm>
              <a:custGeom>
                <a:gdLst>
                  <a:gd name="connsiteX0" fmla="*/ 12110 w 91255"/>
                  <a:gd name="connsiteY0" fmla="*/ 56361 h 325059"/>
                  <a:gd name="connsiteX1" fmla="*/ 48972 w 91255"/>
                  <a:gd name="connsiteY1" fmla="*/ 1116 h 325059"/>
                  <a:gd name="connsiteX2" fmla="*/ 90215 w 91255"/>
                  <a:gd name="connsiteY2" fmla="*/ 113701 h 325059"/>
                  <a:gd name="connsiteX3" fmla="*/ 45352 w 91255"/>
                  <a:gd name="connsiteY3" fmla="*/ 323251 h 325059"/>
                  <a:gd name="connsiteX4" fmla="*/ 44209 w 91255"/>
                  <a:gd name="connsiteY4" fmla="*/ 324680 h 325059"/>
                  <a:gd name="connsiteX5" fmla="*/ 2585 w 91255"/>
                  <a:gd name="connsiteY5" fmla="*/ 201617 h 325059"/>
                  <a:gd name="connsiteX6" fmla="*/ 12110 w 91255"/>
                  <a:gd name="connsiteY6" fmla="*/ 56361 h 32505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91255" h="325059">
                    <a:moveTo>
                      <a:pt x="12110" y="56361"/>
                    </a:moveTo>
                    <a:cubicBezTo>
                      <a:pt x="20301" y="26548"/>
                      <a:pt x="34494" y="5878"/>
                      <a:pt x="48972" y="1116"/>
                    </a:cubicBezTo>
                    <a:cubicBezTo>
                      <a:pt x="80976" y="-9552"/>
                      <a:pt x="94406" y="52456"/>
                      <a:pt x="90215" y="113701"/>
                    </a:cubicBezTo>
                    <a:cubicBezTo>
                      <a:pt x="85357" y="183234"/>
                      <a:pt x="66117" y="257815"/>
                      <a:pt x="45352" y="323251"/>
                    </a:cubicBezTo>
                    <a:cubicBezTo>
                      <a:pt x="44905" y="323670"/>
                      <a:pt x="44523" y="324156"/>
                      <a:pt x="44209" y="324680"/>
                    </a:cubicBezTo>
                    <a:cubicBezTo>
                      <a:pt x="41161" y="330014"/>
                      <a:pt x="10110" y="260672"/>
                      <a:pt x="2585" y="201617"/>
                    </a:cubicBezTo>
                    <a:cubicBezTo>
                      <a:pt x="-3340" y="153030"/>
                      <a:pt x="-101" y="103757"/>
                      <a:pt x="12110" y="56361"/>
                    </a:cubicBezTo>
                    <a:close/>
                  </a:path>
                </a:pathLst>
              </a:custGeom>
              <a:solidFill>
                <a:srgbClr val="166E65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</p:grpSp>
        <p:grpSp>
          <p:nvGrpSpPr>
            <p:cNvPr id="36" name="组合 38"/>
            <p:cNvGrpSpPr/>
            <p:nvPr userDrawn="1">
              <p:custDataLst>
                <p:tags r:id="rId77"/>
              </p:custDataLst>
            </p:nvPr>
          </p:nvGrpSpPr>
          <p:grpSpPr>
            <a:xfrm>
              <a:off x="7329447" y="4414199"/>
              <a:ext cx="2166841" cy="1503307"/>
              <a:chOff x="7293214" y="4260253"/>
              <a:chExt cx="2166841" cy="1503307"/>
            </a:xfrm>
          </p:grpSpPr>
          <p:sp>
            <p:nvSpPr>
              <p:cNvPr id="50" name="išľíḋè"/>
              <p:cNvSpPr/>
              <p:nvPr>
                <p:custDataLst>
                  <p:tags r:id="rId78"/>
                </p:custDataLst>
              </p:nvPr>
            </p:nvSpPr>
            <p:spPr>
              <a:xfrm>
                <a:off x="7293358" y="4259633"/>
                <a:ext cx="2112891" cy="1503616"/>
              </a:xfrm>
              <a:custGeom>
                <a:gdLst>
                  <a:gd name="connsiteX0" fmla="*/ 1401110 w 1401404"/>
                  <a:gd name="connsiteY0" fmla="*/ 772307 h 997044"/>
                  <a:gd name="connsiteX1" fmla="*/ 982010 w 1401404"/>
                  <a:gd name="connsiteY1" fmla="*/ 146515 h 997044"/>
                  <a:gd name="connsiteX2" fmla="*/ 887331 w 1401404"/>
                  <a:gd name="connsiteY2" fmla="*/ 303487 h 997044"/>
                  <a:gd name="connsiteX3" fmla="*/ 731693 w 1401404"/>
                  <a:gd name="connsiteY3" fmla="*/ 91460 h 997044"/>
                  <a:gd name="connsiteX4" fmla="*/ 454325 w 1401404"/>
                  <a:gd name="connsiteY4" fmla="*/ 220524 h 997044"/>
                  <a:gd name="connsiteX5" fmla="*/ 279160 w 1401404"/>
                  <a:gd name="connsiteY5" fmla="*/ 40882 h 997044"/>
                  <a:gd name="connsiteX6" fmla="*/ 37892 w 1401404"/>
                  <a:gd name="connsiteY6" fmla="*/ 53169 h 997044"/>
                  <a:gd name="connsiteX7" fmla="*/ 95042 w 1401404"/>
                  <a:gd name="connsiteY7" fmla="*/ 326537 h 997044"/>
                  <a:gd name="connsiteX8" fmla="*/ 320498 w 1401404"/>
                  <a:gd name="connsiteY8" fmla="*/ 409881 h 997044"/>
                  <a:gd name="connsiteX9" fmla="*/ 256014 w 1401404"/>
                  <a:gd name="connsiteY9" fmla="*/ 611430 h 997044"/>
                  <a:gd name="connsiteX10" fmla="*/ 668256 w 1401404"/>
                  <a:gd name="connsiteY10" fmla="*/ 699631 h 997044"/>
                  <a:gd name="connsiteX11" fmla="*/ 591104 w 1401404"/>
                  <a:gd name="connsiteY11" fmla="*/ 868414 h 997044"/>
                  <a:gd name="connsiteX12" fmla="*/ 1046589 w 1401404"/>
                  <a:gd name="connsiteY12" fmla="*/ 983191 h 997044"/>
                  <a:gd name="connsiteX13" fmla="*/ 1401110 w 1401404"/>
                  <a:gd name="connsiteY13" fmla="*/ 772307 h 99704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1401404" h="997044">
                    <a:moveTo>
                      <a:pt x="1401110" y="772307"/>
                    </a:moveTo>
                    <a:cubicBezTo>
                      <a:pt x="1385203" y="755638"/>
                      <a:pt x="1253567" y="74982"/>
                      <a:pt x="982010" y="146515"/>
                    </a:cubicBezTo>
                    <a:cubicBezTo>
                      <a:pt x="982010" y="146515"/>
                      <a:pt x="881140" y="153849"/>
                      <a:pt x="887331" y="303487"/>
                    </a:cubicBezTo>
                    <a:cubicBezTo>
                      <a:pt x="887331" y="303487"/>
                      <a:pt x="819513" y="171184"/>
                      <a:pt x="731693" y="91460"/>
                    </a:cubicBezTo>
                    <a:cubicBezTo>
                      <a:pt x="626918" y="-3314"/>
                      <a:pt x="464993" y="2211"/>
                      <a:pt x="454325" y="220524"/>
                    </a:cubicBezTo>
                    <a:cubicBezTo>
                      <a:pt x="454325" y="229191"/>
                      <a:pt x="382506" y="106224"/>
                      <a:pt x="279160" y="40882"/>
                    </a:cubicBezTo>
                    <a:cubicBezTo>
                      <a:pt x="198293" y="-10553"/>
                      <a:pt x="88660" y="-21030"/>
                      <a:pt x="37892" y="53169"/>
                    </a:cubicBezTo>
                    <a:cubicBezTo>
                      <a:pt x="-36975" y="161755"/>
                      <a:pt x="6840" y="263958"/>
                      <a:pt x="95042" y="326537"/>
                    </a:cubicBezTo>
                    <a:cubicBezTo>
                      <a:pt x="162764" y="374638"/>
                      <a:pt x="262301" y="393688"/>
                      <a:pt x="320498" y="409881"/>
                    </a:cubicBezTo>
                    <a:cubicBezTo>
                      <a:pt x="320498" y="409881"/>
                      <a:pt x="180290" y="493320"/>
                      <a:pt x="256014" y="611430"/>
                    </a:cubicBezTo>
                    <a:cubicBezTo>
                      <a:pt x="346883" y="753352"/>
                      <a:pt x="668256" y="699631"/>
                      <a:pt x="668256" y="699631"/>
                    </a:cubicBezTo>
                    <a:cubicBezTo>
                      <a:pt x="668256" y="699631"/>
                      <a:pt x="532144" y="754305"/>
                      <a:pt x="591104" y="868414"/>
                    </a:cubicBezTo>
                    <a:cubicBezTo>
                      <a:pt x="636157" y="955568"/>
                      <a:pt x="822942" y="1028244"/>
                      <a:pt x="1046589" y="983191"/>
                    </a:cubicBezTo>
                    <a:cubicBezTo>
                      <a:pt x="1270236" y="938137"/>
                      <a:pt x="1401110" y="772307"/>
                      <a:pt x="1401110" y="772307"/>
                    </a:cubicBezTo>
                    <a:close/>
                  </a:path>
                </a:pathLst>
              </a:custGeom>
              <a:solidFill>
                <a:srgbClr val="9CDCA2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51" name="íşļïḋê"/>
              <p:cNvSpPr/>
              <p:nvPr>
                <p:custDataLst>
                  <p:tags r:id="rId79"/>
                </p:custDataLst>
              </p:nvPr>
            </p:nvSpPr>
            <p:spPr>
              <a:xfrm>
                <a:off x="7547349" y="4550195"/>
                <a:ext cx="1912873" cy="916141"/>
              </a:xfrm>
              <a:custGeom>
                <a:gdLst>
                  <a:gd name="connsiteX0" fmla="*/ 7916 w 1268368"/>
                  <a:gd name="connsiteY0" fmla="*/ 683 h 607800"/>
                  <a:gd name="connsiteX1" fmla="*/ 489691 w 1268368"/>
                  <a:gd name="connsiteY1" fmla="*/ 267383 h 607800"/>
                  <a:gd name="connsiteX2" fmla="*/ 378248 w 1268368"/>
                  <a:gd name="connsiteY2" fmla="*/ 17828 h 607800"/>
                  <a:gd name="connsiteX3" fmla="*/ 387773 w 1268368"/>
                  <a:gd name="connsiteY3" fmla="*/ 11922 h 607800"/>
                  <a:gd name="connsiteX4" fmla="*/ 502073 w 1268368"/>
                  <a:gd name="connsiteY4" fmla="*/ 274050 h 607800"/>
                  <a:gd name="connsiteX5" fmla="*/ 601991 w 1268368"/>
                  <a:gd name="connsiteY5" fmla="*/ 324819 h 607800"/>
                  <a:gd name="connsiteX6" fmla="*/ 603038 w 1268368"/>
                  <a:gd name="connsiteY6" fmla="*/ 324819 h 607800"/>
                  <a:gd name="connsiteX7" fmla="*/ 608087 w 1268368"/>
                  <a:gd name="connsiteY7" fmla="*/ 327676 h 607800"/>
                  <a:gd name="connsiteX8" fmla="*/ 854975 w 1268368"/>
                  <a:gd name="connsiteY8" fmla="*/ 445405 h 607800"/>
                  <a:gd name="connsiteX9" fmla="*/ 1268074 w 1268368"/>
                  <a:gd name="connsiteY9" fmla="*/ 596662 h 607800"/>
                  <a:gd name="connsiteX10" fmla="*/ 1267312 w 1268368"/>
                  <a:gd name="connsiteY10" fmla="*/ 607711 h 607800"/>
                  <a:gd name="connsiteX11" fmla="*/ 1009565 w 1268368"/>
                  <a:gd name="connsiteY11" fmla="*/ 522558 h 607800"/>
                  <a:gd name="connsiteX12" fmla="*/ 1010813 w 1268368"/>
                  <a:gd name="connsiteY12" fmla="*/ 529587 h 607800"/>
                  <a:gd name="connsiteX13" fmla="*/ 1008898 w 1268368"/>
                  <a:gd name="connsiteY13" fmla="*/ 531225 h 607800"/>
                  <a:gd name="connsiteX14" fmla="*/ 622088 w 1268368"/>
                  <a:gd name="connsiteY14" fmla="*/ 604758 h 607800"/>
                  <a:gd name="connsiteX15" fmla="*/ 622088 w 1268368"/>
                  <a:gd name="connsiteY15" fmla="*/ 593519 h 607800"/>
                  <a:gd name="connsiteX16" fmla="*/ 1003088 w 1268368"/>
                  <a:gd name="connsiteY16" fmla="*/ 521510 h 607800"/>
                  <a:gd name="connsiteX17" fmla="*/ 1005851 w 1268368"/>
                  <a:gd name="connsiteY17" fmla="*/ 521034 h 607800"/>
                  <a:gd name="connsiteX18" fmla="*/ 867071 w 1268368"/>
                  <a:gd name="connsiteY18" fmla="*/ 463026 h 607800"/>
                  <a:gd name="connsiteX19" fmla="*/ 599705 w 1268368"/>
                  <a:gd name="connsiteY19" fmla="*/ 336534 h 607800"/>
                  <a:gd name="connsiteX20" fmla="*/ 586084 w 1268368"/>
                  <a:gd name="connsiteY20" fmla="*/ 338630 h 607800"/>
                  <a:gd name="connsiteX21" fmla="*/ 583512 w 1268368"/>
                  <a:gd name="connsiteY21" fmla="*/ 339868 h 607800"/>
                  <a:gd name="connsiteX22" fmla="*/ 313002 w 1268368"/>
                  <a:gd name="connsiteY22" fmla="*/ 369110 h 607800"/>
                  <a:gd name="connsiteX23" fmla="*/ 307382 w 1268368"/>
                  <a:gd name="connsiteY23" fmla="*/ 363490 h 607800"/>
                  <a:gd name="connsiteX24" fmla="*/ 313002 w 1268368"/>
                  <a:gd name="connsiteY24" fmla="*/ 357870 h 607800"/>
                  <a:gd name="connsiteX25" fmla="*/ 567224 w 1268368"/>
                  <a:gd name="connsiteY25" fmla="*/ 331010 h 607800"/>
                  <a:gd name="connsiteX26" fmla="*/ 570558 w 1268368"/>
                  <a:gd name="connsiteY26" fmla="*/ 329295 h 607800"/>
                  <a:gd name="connsiteX27" fmla="*/ 582274 w 1268368"/>
                  <a:gd name="connsiteY27" fmla="*/ 327486 h 607800"/>
                  <a:gd name="connsiteX28" fmla="*/ 502930 w 1268368"/>
                  <a:gd name="connsiteY28" fmla="*/ 287100 h 607800"/>
                  <a:gd name="connsiteX29" fmla="*/ 493405 w 1268368"/>
                  <a:gd name="connsiteY29" fmla="*/ 285195 h 607800"/>
                  <a:gd name="connsiteX30" fmla="*/ 492644 w 1268368"/>
                  <a:gd name="connsiteY30" fmla="*/ 281861 h 607800"/>
                  <a:gd name="connsiteX31" fmla="*/ 2392 w 1268368"/>
                  <a:gd name="connsiteY31" fmla="*/ 10398 h 607800"/>
                  <a:gd name="connsiteX32" fmla="*/ 7916 w 1268368"/>
                  <a:gd name="connsiteY32" fmla="*/ 683 h 60780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</a:cxnLst>
                <a:rect l="l" t="t" r="r" b="b"/>
                <a:pathLst>
                  <a:path w="1268368" h="607800">
                    <a:moveTo>
                      <a:pt x="7916" y="683"/>
                    </a:moveTo>
                    <a:cubicBezTo>
                      <a:pt x="166222" y="92885"/>
                      <a:pt x="326718" y="182515"/>
                      <a:pt x="489691" y="267383"/>
                    </a:cubicBezTo>
                    <a:cubicBezTo>
                      <a:pt x="470479" y="177295"/>
                      <a:pt x="432503" y="92266"/>
                      <a:pt x="378248" y="17828"/>
                    </a:cubicBezTo>
                    <a:cubicBezTo>
                      <a:pt x="373962" y="11922"/>
                      <a:pt x="383582" y="6112"/>
                      <a:pt x="387773" y="11922"/>
                    </a:cubicBezTo>
                    <a:cubicBezTo>
                      <a:pt x="444485" y="89951"/>
                      <a:pt x="483490" y="179401"/>
                      <a:pt x="502073" y="274050"/>
                    </a:cubicBezTo>
                    <a:cubicBezTo>
                      <a:pt x="535344" y="291195"/>
                      <a:pt x="568653" y="308121"/>
                      <a:pt x="601991" y="324819"/>
                    </a:cubicBezTo>
                    <a:lnTo>
                      <a:pt x="603038" y="324819"/>
                    </a:lnTo>
                    <a:cubicBezTo>
                      <a:pt x="605210" y="324314"/>
                      <a:pt x="607401" y="325552"/>
                      <a:pt x="608087" y="327676"/>
                    </a:cubicBezTo>
                    <a:cubicBezTo>
                      <a:pt x="689744" y="368567"/>
                      <a:pt x="772041" y="407810"/>
                      <a:pt x="854975" y="445405"/>
                    </a:cubicBezTo>
                    <a:cubicBezTo>
                      <a:pt x="988296" y="507070"/>
                      <a:pt x="1126456" y="557657"/>
                      <a:pt x="1268074" y="596662"/>
                    </a:cubicBezTo>
                    <a:cubicBezTo>
                      <a:pt x="1268074" y="600377"/>
                      <a:pt x="1267407" y="603996"/>
                      <a:pt x="1267312" y="607711"/>
                    </a:cubicBezTo>
                    <a:cubicBezTo>
                      <a:pt x="1179844" y="584251"/>
                      <a:pt x="1093785" y="555828"/>
                      <a:pt x="1009565" y="522558"/>
                    </a:cubicBezTo>
                    <a:cubicBezTo>
                      <a:pt x="1011851" y="524158"/>
                      <a:pt x="1012404" y="527301"/>
                      <a:pt x="1010813" y="529587"/>
                    </a:cubicBezTo>
                    <a:cubicBezTo>
                      <a:pt x="1010318" y="530282"/>
                      <a:pt x="1009661" y="530854"/>
                      <a:pt x="1008898" y="531225"/>
                    </a:cubicBezTo>
                    <a:cubicBezTo>
                      <a:pt x="888884" y="589957"/>
                      <a:pt x="755286" y="615350"/>
                      <a:pt x="622088" y="604758"/>
                    </a:cubicBezTo>
                    <a:cubicBezTo>
                      <a:pt x="614945" y="604187"/>
                      <a:pt x="614659" y="592947"/>
                      <a:pt x="622088" y="593519"/>
                    </a:cubicBezTo>
                    <a:cubicBezTo>
                      <a:pt x="753247" y="604073"/>
                      <a:pt x="884826" y="579203"/>
                      <a:pt x="1003088" y="521510"/>
                    </a:cubicBezTo>
                    <a:cubicBezTo>
                      <a:pt x="1003946" y="521081"/>
                      <a:pt x="1004908" y="520919"/>
                      <a:pt x="1005851" y="521034"/>
                    </a:cubicBezTo>
                    <a:cubicBezTo>
                      <a:pt x="959178" y="502622"/>
                      <a:pt x="912915" y="483286"/>
                      <a:pt x="867071" y="463026"/>
                    </a:cubicBezTo>
                    <a:cubicBezTo>
                      <a:pt x="777060" y="423117"/>
                      <a:pt x="688001" y="380730"/>
                      <a:pt x="599705" y="336534"/>
                    </a:cubicBezTo>
                    <a:lnTo>
                      <a:pt x="586084" y="338630"/>
                    </a:lnTo>
                    <a:cubicBezTo>
                      <a:pt x="585360" y="339278"/>
                      <a:pt x="584474" y="339716"/>
                      <a:pt x="583512" y="339868"/>
                    </a:cubicBezTo>
                    <a:cubicBezTo>
                      <a:pt x="494196" y="356365"/>
                      <a:pt x="403775" y="366148"/>
                      <a:pt x="313002" y="369110"/>
                    </a:cubicBezTo>
                    <a:cubicBezTo>
                      <a:pt x="309897" y="369110"/>
                      <a:pt x="307382" y="366595"/>
                      <a:pt x="307382" y="363490"/>
                    </a:cubicBezTo>
                    <a:cubicBezTo>
                      <a:pt x="307382" y="360385"/>
                      <a:pt x="309897" y="357870"/>
                      <a:pt x="313002" y="357870"/>
                    </a:cubicBezTo>
                    <a:cubicBezTo>
                      <a:pt x="398270" y="354965"/>
                      <a:pt x="483233" y="345993"/>
                      <a:pt x="567224" y="331010"/>
                    </a:cubicBezTo>
                    <a:cubicBezTo>
                      <a:pt x="568110" y="330077"/>
                      <a:pt x="569282" y="329467"/>
                      <a:pt x="570558" y="329295"/>
                    </a:cubicBezTo>
                    <a:lnTo>
                      <a:pt x="582274" y="327486"/>
                    </a:lnTo>
                    <a:cubicBezTo>
                      <a:pt x="555794" y="314151"/>
                      <a:pt x="529343" y="300692"/>
                      <a:pt x="502930" y="287100"/>
                    </a:cubicBezTo>
                    <a:cubicBezTo>
                      <a:pt x="500168" y="290053"/>
                      <a:pt x="494548" y="290243"/>
                      <a:pt x="493405" y="285195"/>
                    </a:cubicBezTo>
                    <a:cubicBezTo>
                      <a:pt x="493405" y="284052"/>
                      <a:pt x="492929" y="283004"/>
                      <a:pt x="492644" y="281861"/>
                    </a:cubicBezTo>
                    <a:cubicBezTo>
                      <a:pt x="326718" y="196136"/>
                      <a:pt x="163364" y="104124"/>
                      <a:pt x="2392" y="10398"/>
                    </a:cubicBezTo>
                    <a:cubicBezTo>
                      <a:pt x="-3704" y="7160"/>
                      <a:pt x="1630" y="-2937"/>
                      <a:pt x="7916" y="683"/>
                    </a:cubicBezTo>
                    <a:close/>
                  </a:path>
                </a:pathLst>
              </a:custGeom>
              <a:solidFill>
                <a:srgbClr val="64A064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</p:grpSp>
        <p:grpSp>
          <p:nvGrpSpPr>
            <p:cNvPr id="37" name="组合 39"/>
            <p:cNvGrpSpPr/>
            <p:nvPr userDrawn="1">
              <p:custDataLst>
                <p:tags r:id="rId80"/>
              </p:custDataLst>
            </p:nvPr>
          </p:nvGrpSpPr>
          <p:grpSpPr>
            <a:xfrm rot="-1196242">
              <a:off x="7374017" y="3869005"/>
              <a:ext cx="2039404" cy="2130894"/>
              <a:chOff x="7578879" y="4006071"/>
              <a:chExt cx="2039404" cy="2130894"/>
            </a:xfrm>
          </p:grpSpPr>
          <p:sp>
            <p:nvSpPr>
              <p:cNvPr id="38" name="îşḻíḍe"/>
              <p:cNvSpPr/>
              <p:nvPr>
                <p:custDataLst>
                  <p:tags r:id="rId81"/>
                </p:custDataLst>
              </p:nvPr>
            </p:nvSpPr>
            <p:spPr>
              <a:xfrm>
                <a:off x="7947345" y="4275513"/>
                <a:ext cx="1671580" cy="1860864"/>
              </a:xfrm>
              <a:custGeom>
                <a:gdLst>
                  <a:gd name="connsiteX0" fmla="*/ 3596 w 1108291"/>
                  <a:gd name="connsiteY0" fmla="*/ 15859 h 1233963"/>
                  <a:gd name="connsiteX1" fmla="*/ 1092018 w 1108291"/>
                  <a:gd name="connsiteY1" fmla="*/ 1230106 h 1233963"/>
                  <a:gd name="connsiteX2" fmla="*/ 1106496 w 1108291"/>
                  <a:gd name="connsiteY2" fmla="*/ 1221629 h 1233963"/>
                  <a:gd name="connsiteX3" fmla="*/ 11978 w 1108291"/>
                  <a:gd name="connsiteY3" fmla="*/ 1286 h 1233963"/>
                  <a:gd name="connsiteX4" fmla="*/ 3596 w 1108291"/>
                  <a:gd name="connsiteY4" fmla="*/ 15859 h 123396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08291" h="1233963">
                    <a:moveTo>
                      <a:pt x="3596" y="15859"/>
                    </a:moveTo>
                    <a:cubicBezTo>
                      <a:pt x="470321" y="316087"/>
                      <a:pt x="783503" y="780812"/>
                      <a:pt x="1092018" y="1230106"/>
                    </a:cubicBezTo>
                    <a:cubicBezTo>
                      <a:pt x="1098114" y="1238964"/>
                      <a:pt x="1112688" y="1230582"/>
                      <a:pt x="1106496" y="1221629"/>
                    </a:cubicBezTo>
                    <a:cubicBezTo>
                      <a:pt x="796362" y="770049"/>
                      <a:pt x="480894" y="303324"/>
                      <a:pt x="11978" y="1286"/>
                    </a:cubicBezTo>
                    <a:cubicBezTo>
                      <a:pt x="2930" y="-4620"/>
                      <a:pt x="-5452" y="10049"/>
                      <a:pt x="3596" y="15859"/>
                    </a:cubicBezTo>
                    <a:close/>
                  </a:path>
                </a:pathLst>
              </a:custGeom>
              <a:solidFill>
                <a:srgbClr val="166E65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39" name="iṣḻïdê"/>
              <p:cNvSpPr/>
              <p:nvPr>
                <p:custDataLst>
                  <p:tags r:id="rId82"/>
                </p:custDataLst>
              </p:nvPr>
            </p:nvSpPr>
            <p:spPr>
              <a:xfrm>
                <a:off x="8365322" y="4216662"/>
                <a:ext cx="147632" cy="485857"/>
              </a:xfrm>
              <a:custGeom>
                <a:gdLst>
                  <a:gd name="connsiteX0" fmla="*/ 98196 w 98732"/>
                  <a:gd name="connsiteY0" fmla="*/ 196067 h 322614"/>
                  <a:gd name="connsiteX1" fmla="*/ 67240 w 98732"/>
                  <a:gd name="connsiteY1" fmla="*/ 322273 h 322614"/>
                  <a:gd name="connsiteX2" fmla="*/ 65907 w 98732"/>
                  <a:gd name="connsiteY2" fmla="*/ 320940 h 322614"/>
                  <a:gd name="connsiteX3" fmla="*/ 3422 w 98732"/>
                  <a:gd name="connsiteY3" fmla="*/ 116342 h 322614"/>
                  <a:gd name="connsiteX4" fmla="*/ 34855 w 98732"/>
                  <a:gd name="connsiteY4" fmla="*/ 614 h 322614"/>
                  <a:gd name="connsiteX5" fmla="*/ 76289 w 98732"/>
                  <a:gd name="connsiteY5" fmla="*/ 52620 h 322614"/>
                  <a:gd name="connsiteX6" fmla="*/ 98196 w 98732"/>
                  <a:gd name="connsiteY6" fmla="*/ 196067 h 32261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98732" h="322614">
                    <a:moveTo>
                      <a:pt x="98196" y="196067"/>
                    </a:moveTo>
                    <a:cubicBezTo>
                      <a:pt x="95720" y="255598"/>
                      <a:pt x="70669" y="327321"/>
                      <a:pt x="67240" y="322273"/>
                    </a:cubicBezTo>
                    <a:cubicBezTo>
                      <a:pt x="66897" y="321740"/>
                      <a:pt x="66440" y="321282"/>
                      <a:pt x="65907" y="320940"/>
                    </a:cubicBezTo>
                    <a:cubicBezTo>
                      <a:pt x="39713" y="257884"/>
                      <a:pt x="14186" y="185208"/>
                      <a:pt x="3422" y="116342"/>
                    </a:cubicBezTo>
                    <a:cubicBezTo>
                      <a:pt x="-6103" y="55764"/>
                      <a:pt x="2089" y="-7483"/>
                      <a:pt x="34855" y="614"/>
                    </a:cubicBezTo>
                    <a:cubicBezTo>
                      <a:pt x="49714" y="4233"/>
                      <a:pt x="65621" y="23569"/>
                      <a:pt x="76289" y="52620"/>
                    </a:cubicBezTo>
                    <a:cubicBezTo>
                      <a:pt x="92481" y="98655"/>
                      <a:pt x="99911" y="147299"/>
                      <a:pt x="98196" y="196067"/>
                    </a:cubicBezTo>
                    <a:close/>
                  </a:path>
                </a:pathLst>
              </a:custGeom>
              <a:solidFill>
                <a:srgbClr val="166E65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40" name="íSľiḍe"/>
              <p:cNvSpPr/>
              <p:nvPr>
                <p:custDataLst>
                  <p:tags r:id="rId83"/>
                </p:custDataLst>
              </p:nvPr>
            </p:nvSpPr>
            <p:spPr>
              <a:xfrm>
                <a:off x="8005517" y="4005349"/>
                <a:ext cx="200018" cy="462041"/>
              </a:xfrm>
              <a:custGeom>
                <a:gdLst>
                  <a:gd name="connsiteX0" fmla="*/ 128163 w 133566"/>
                  <a:gd name="connsiteY0" fmla="*/ 176603 h 306780"/>
                  <a:gd name="connsiteX1" fmla="*/ 125782 w 133566"/>
                  <a:gd name="connsiteY1" fmla="*/ 306524 h 306780"/>
                  <a:gd name="connsiteX2" fmla="*/ 124163 w 133566"/>
                  <a:gd name="connsiteY2" fmla="*/ 305476 h 306780"/>
                  <a:gd name="connsiteX3" fmla="*/ 18245 w 133566"/>
                  <a:gd name="connsiteY3" fmla="*/ 119644 h 306780"/>
                  <a:gd name="connsiteX4" fmla="*/ 23388 w 133566"/>
                  <a:gd name="connsiteY4" fmla="*/ -86 h 306780"/>
                  <a:gd name="connsiteX5" fmla="*/ 75300 w 133566"/>
                  <a:gd name="connsiteY5" fmla="*/ 41443 h 306780"/>
                  <a:gd name="connsiteX6" fmla="*/ 128163 w 133566"/>
                  <a:gd name="connsiteY6" fmla="*/ 176603 h 30678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33566" h="306780">
                    <a:moveTo>
                      <a:pt x="128163" y="176603"/>
                    </a:moveTo>
                    <a:cubicBezTo>
                      <a:pt x="138831" y="235182"/>
                      <a:pt x="130164" y="310715"/>
                      <a:pt x="125782" y="306524"/>
                    </a:cubicBezTo>
                    <a:cubicBezTo>
                      <a:pt x="125306" y="306086"/>
                      <a:pt x="124763" y="305733"/>
                      <a:pt x="124163" y="305476"/>
                    </a:cubicBezTo>
                    <a:cubicBezTo>
                      <a:pt x="84729" y="249755"/>
                      <a:pt x="43867" y="184509"/>
                      <a:pt x="18245" y="119644"/>
                    </a:cubicBezTo>
                    <a:cubicBezTo>
                      <a:pt x="-4329" y="62494"/>
                      <a:pt x="-10330" y="-657"/>
                      <a:pt x="23388" y="-86"/>
                    </a:cubicBezTo>
                    <a:cubicBezTo>
                      <a:pt x="38628" y="-86"/>
                      <a:pt x="58440" y="15440"/>
                      <a:pt x="75300" y="41443"/>
                    </a:cubicBezTo>
                    <a:cubicBezTo>
                      <a:pt x="101150" y="82829"/>
                      <a:pt x="119086" y="128664"/>
                      <a:pt x="128163" y="176603"/>
                    </a:cubicBezTo>
                    <a:close/>
                  </a:path>
                </a:pathLst>
              </a:custGeom>
              <a:solidFill>
                <a:srgbClr val="166E65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41" name="îS1ïḍe"/>
              <p:cNvSpPr/>
              <p:nvPr>
                <p:custDataLst>
                  <p:tags r:id="rId84"/>
                </p:custDataLst>
              </p:nvPr>
            </p:nvSpPr>
            <p:spPr>
              <a:xfrm>
                <a:off x="7813550" y="4454235"/>
                <a:ext cx="488933" cy="142899"/>
              </a:xfrm>
              <a:custGeom>
                <a:gdLst>
                  <a:gd name="connsiteX0" fmla="*/ 54486 w 324223"/>
                  <a:gd name="connsiteY0" fmla="*/ 77588 h 94143"/>
                  <a:gd name="connsiteX1" fmla="*/ 670 w 324223"/>
                  <a:gd name="connsiteY1" fmla="*/ 38535 h 94143"/>
                  <a:gd name="connsiteX2" fmla="*/ 114970 w 324223"/>
                  <a:gd name="connsiteY2" fmla="*/ 1769 h 94143"/>
                  <a:gd name="connsiteX3" fmla="*/ 322234 w 324223"/>
                  <a:gd name="connsiteY3" fmla="*/ 54823 h 94143"/>
                  <a:gd name="connsiteX4" fmla="*/ 323663 w 324223"/>
                  <a:gd name="connsiteY4" fmla="*/ 56061 h 94143"/>
                  <a:gd name="connsiteX5" fmla="*/ 198981 w 324223"/>
                  <a:gd name="connsiteY5" fmla="*/ 92733 h 94143"/>
                  <a:gd name="connsiteX6" fmla="*/ 54486 w 324223"/>
                  <a:gd name="connsiteY6" fmla="*/ 77588 h 9414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324223" h="94143">
                    <a:moveTo>
                      <a:pt x="54486" y="77588"/>
                    </a:moveTo>
                    <a:cubicBezTo>
                      <a:pt x="24959" y="68063"/>
                      <a:pt x="4861" y="53204"/>
                      <a:pt x="670" y="38535"/>
                    </a:cubicBezTo>
                    <a:cubicBezTo>
                      <a:pt x="-8855" y="6150"/>
                      <a:pt x="53820" y="-4899"/>
                      <a:pt x="114970" y="1769"/>
                    </a:cubicBezTo>
                    <a:cubicBezTo>
                      <a:pt x="184312" y="9389"/>
                      <a:pt x="257845" y="31582"/>
                      <a:pt x="322234" y="54823"/>
                    </a:cubicBezTo>
                    <a:cubicBezTo>
                      <a:pt x="322625" y="55328"/>
                      <a:pt x="323111" y="55747"/>
                      <a:pt x="323663" y="56061"/>
                    </a:cubicBezTo>
                    <a:cubicBezTo>
                      <a:pt x="328806" y="59300"/>
                      <a:pt x="258321" y="87589"/>
                      <a:pt x="198981" y="92733"/>
                    </a:cubicBezTo>
                    <a:cubicBezTo>
                      <a:pt x="150289" y="96743"/>
                      <a:pt x="101283" y="91609"/>
                      <a:pt x="54486" y="77588"/>
                    </a:cubicBezTo>
                    <a:close/>
                  </a:path>
                </a:pathLst>
              </a:custGeom>
              <a:solidFill>
                <a:srgbClr val="166E65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42" name="i$ḷïďê"/>
              <p:cNvSpPr/>
              <p:nvPr>
                <p:custDataLst>
                  <p:tags r:id="rId85"/>
                </p:custDataLst>
              </p:nvPr>
            </p:nvSpPr>
            <p:spPr>
              <a:xfrm>
                <a:off x="8142489" y="4728742"/>
                <a:ext cx="485759" cy="154014"/>
              </a:xfrm>
              <a:custGeom>
                <a:gdLst>
                  <a:gd name="connsiteX0" fmla="*/ 51328 w 321707"/>
                  <a:gd name="connsiteY0" fmla="*/ 76156 h 101332"/>
                  <a:gd name="connsiteX1" fmla="*/ 274 w 321707"/>
                  <a:gd name="connsiteY1" fmla="*/ 33674 h 101332"/>
                  <a:gd name="connsiteX2" fmla="*/ 116574 w 321707"/>
                  <a:gd name="connsiteY2" fmla="*/ 4623 h 101332"/>
                  <a:gd name="connsiteX3" fmla="*/ 319838 w 321707"/>
                  <a:gd name="connsiteY3" fmla="*/ 71298 h 101332"/>
                  <a:gd name="connsiteX4" fmla="*/ 321172 w 321707"/>
                  <a:gd name="connsiteY4" fmla="*/ 72632 h 101332"/>
                  <a:gd name="connsiteX5" fmla="*/ 194394 w 321707"/>
                  <a:gd name="connsiteY5" fmla="*/ 101207 h 101332"/>
                  <a:gd name="connsiteX6" fmla="*/ 51328 w 321707"/>
                  <a:gd name="connsiteY6" fmla="*/ 76156 h 10133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321707" h="101332">
                    <a:moveTo>
                      <a:pt x="51328" y="76156"/>
                    </a:moveTo>
                    <a:cubicBezTo>
                      <a:pt x="22753" y="64916"/>
                      <a:pt x="3703" y="48533"/>
                      <a:pt x="274" y="33674"/>
                    </a:cubicBezTo>
                    <a:cubicBezTo>
                      <a:pt x="-6965" y="718"/>
                      <a:pt x="56186" y="-6140"/>
                      <a:pt x="116574" y="4623"/>
                    </a:cubicBezTo>
                    <a:cubicBezTo>
                      <a:pt x="185250" y="16815"/>
                      <a:pt x="257354" y="43771"/>
                      <a:pt x="319838" y="71298"/>
                    </a:cubicBezTo>
                    <a:cubicBezTo>
                      <a:pt x="320229" y="71793"/>
                      <a:pt x="320676" y="72241"/>
                      <a:pt x="321172" y="72632"/>
                    </a:cubicBezTo>
                    <a:cubicBezTo>
                      <a:pt x="326124" y="76156"/>
                      <a:pt x="253925" y="99683"/>
                      <a:pt x="194394" y="101207"/>
                    </a:cubicBezTo>
                    <a:cubicBezTo>
                      <a:pt x="145559" y="101873"/>
                      <a:pt x="97029" y="93377"/>
                      <a:pt x="51328" y="76156"/>
                    </a:cubicBezTo>
                    <a:close/>
                  </a:path>
                </a:pathLst>
              </a:custGeom>
              <a:solidFill>
                <a:srgbClr val="166E65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43" name="iSḻidê"/>
              <p:cNvSpPr/>
              <p:nvPr>
                <p:custDataLst>
                  <p:tags r:id="rId86"/>
                </p:custDataLst>
              </p:nvPr>
            </p:nvSpPr>
            <p:spPr>
              <a:xfrm>
                <a:off x="8427696" y="5055165"/>
                <a:ext cx="485759" cy="154014"/>
              </a:xfrm>
              <a:custGeom>
                <a:gdLst>
                  <a:gd name="connsiteX0" fmla="*/ 51205 w 321583"/>
                  <a:gd name="connsiteY0" fmla="*/ 76103 h 101551"/>
                  <a:gd name="connsiteX1" fmla="*/ 246 w 321583"/>
                  <a:gd name="connsiteY1" fmla="*/ 33336 h 101551"/>
                  <a:gd name="connsiteX2" fmla="*/ 116737 w 321583"/>
                  <a:gd name="connsiteY2" fmla="*/ 4761 h 101551"/>
                  <a:gd name="connsiteX3" fmla="*/ 319715 w 321583"/>
                  <a:gd name="connsiteY3" fmla="*/ 72293 h 101551"/>
                  <a:gd name="connsiteX4" fmla="*/ 321048 w 321583"/>
                  <a:gd name="connsiteY4" fmla="*/ 73627 h 101551"/>
                  <a:gd name="connsiteX5" fmla="*/ 194080 w 321583"/>
                  <a:gd name="connsiteY5" fmla="*/ 101439 h 101551"/>
                  <a:gd name="connsiteX6" fmla="*/ 51205 w 321583"/>
                  <a:gd name="connsiteY6" fmla="*/ 76103 h 10155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321583" h="101551">
                    <a:moveTo>
                      <a:pt x="51205" y="76103"/>
                    </a:moveTo>
                    <a:cubicBezTo>
                      <a:pt x="22630" y="64673"/>
                      <a:pt x="3580" y="48290"/>
                      <a:pt x="246" y="33336"/>
                    </a:cubicBezTo>
                    <a:cubicBezTo>
                      <a:pt x="-6802" y="379"/>
                      <a:pt x="56348" y="-6098"/>
                      <a:pt x="116737" y="4761"/>
                    </a:cubicBezTo>
                    <a:cubicBezTo>
                      <a:pt x="185317" y="17238"/>
                      <a:pt x="257326" y="44575"/>
                      <a:pt x="319715" y="72293"/>
                    </a:cubicBezTo>
                    <a:cubicBezTo>
                      <a:pt x="320057" y="72826"/>
                      <a:pt x="320514" y="73284"/>
                      <a:pt x="321048" y="73627"/>
                    </a:cubicBezTo>
                    <a:cubicBezTo>
                      <a:pt x="326001" y="77246"/>
                      <a:pt x="253611" y="100487"/>
                      <a:pt x="194080" y="101439"/>
                    </a:cubicBezTo>
                    <a:cubicBezTo>
                      <a:pt x="145293" y="101963"/>
                      <a:pt x="96839" y="93372"/>
                      <a:pt x="51205" y="76103"/>
                    </a:cubicBezTo>
                    <a:close/>
                  </a:path>
                </a:pathLst>
              </a:custGeom>
              <a:solidFill>
                <a:srgbClr val="166E65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44" name="ísḻiḍé"/>
              <p:cNvSpPr/>
              <p:nvPr>
                <p:custDataLst>
                  <p:tags r:id="rId87"/>
                </p:custDataLst>
              </p:nvPr>
            </p:nvSpPr>
            <p:spPr>
              <a:xfrm>
                <a:off x="8689339" y="5331245"/>
                <a:ext cx="474646" cy="177830"/>
              </a:xfrm>
              <a:custGeom>
                <a:gdLst>
                  <a:gd name="connsiteX0" fmla="*/ 45742 w 314643"/>
                  <a:gd name="connsiteY0" fmla="*/ 75355 h 117764"/>
                  <a:gd name="connsiteX1" fmla="*/ -169 w 314643"/>
                  <a:gd name="connsiteY1" fmla="*/ 27253 h 117764"/>
                  <a:gd name="connsiteX2" fmla="*/ 118799 w 314643"/>
                  <a:gd name="connsiteY2" fmla="*/ 11823 h 117764"/>
                  <a:gd name="connsiteX3" fmla="*/ 313013 w 314643"/>
                  <a:gd name="connsiteY3" fmla="*/ 101453 h 117764"/>
                  <a:gd name="connsiteX4" fmla="*/ 314156 w 314643"/>
                  <a:gd name="connsiteY4" fmla="*/ 102882 h 117764"/>
                  <a:gd name="connsiteX5" fmla="*/ 184902 w 314643"/>
                  <a:gd name="connsiteY5" fmla="*/ 116503 h 117764"/>
                  <a:gd name="connsiteX6" fmla="*/ 45742 w 314643"/>
                  <a:gd name="connsiteY6" fmla="*/ 75355 h 11776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314643" h="117764">
                    <a:moveTo>
                      <a:pt x="45742" y="75355"/>
                    </a:moveTo>
                    <a:cubicBezTo>
                      <a:pt x="18405" y="60876"/>
                      <a:pt x="1355" y="42398"/>
                      <a:pt x="-169" y="27253"/>
                    </a:cubicBezTo>
                    <a:cubicBezTo>
                      <a:pt x="-3502" y="-6370"/>
                      <a:pt x="60029" y="-5799"/>
                      <a:pt x="118799" y="11823"/>
                    </a:cubicBezTo>
                    <a:cubicBezTo>
                      <a:pt x="185474" y="31825"/>
                      <a:pt x="254149" y="66877"/>
                      <a:pt x="313013" y="101453"/>
                    </a:cubicBezTo>
                    <a:cubicBezTo>
                      <a:pt x="313261" y="102024"/>
                      <a:pt x="313661" y="102510"/>
                      <a:pt x="314156" y="102882"/>
                    </a:cubicBezTo>
                    <a:cubicBezTo>
                      <a:pt x="318633" y="106978"/>
                      <a:pt x="244243" y="121932"/>
                      <a:pt x="184902" y="116503"/>
                    </a:cubicBezTo>
                    <a:cubicBezTo>
                      <a:pt x="136372" y="111521"/>
                      <a:pt x="89185" y="97567"/>
                      <a:pt x="45742" y="75355"/>
                    </a:cubicBezTo>
                    <a:close/>
                  </a:path>
                </a:pathLst>
              </a:custGeom>
              <a:solidFill>
                <a:srgbClr val="166E65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45" name="îśḷîde"/>
              <p:cNvSpPr/>
              <p:nvPr>
                <p:custDataLst>
                  <p:tags r:id="rId88"/>
                </p:custDataLst>
              </p:nvPr>
            </p:nvSpPr>
            <p:spPr>
              <a:xfrm>
                <a:off x="8953337" y="5700456"/>
                <a:ext cx="473059" cy="181005"/>
              </a:xfrm>
              <a:custGeom>
                <a:gdLst>
                  <a:gd name="connsiteX0" fmla="*/ 45055 w 313662"/>
                  <a:gd name="connsiteY0" fmla="*/ 75345 h 119826"/>
                  <a:gd name="connsiteX1" fmla="*/ -189 w 313662"/>
                  <a:gd name="connsiteY1" fmla="*/ 26672 h 119826"/>
                  <a:gd name="connsiteX2" fmla="*/ 118874 w 313662"/>
                  <a:gd name="connsiteY2" fmla="*/ 12670 h 119826"/>
                  <a:gd name="connsiteX3" fmla="*/ 312041 w 313662"/>
                  <a:gd name="connsiteY3" fmla="*/ 104587 h 119826"/>
                  <a:gd name="connsiteX4" fmla="*/ 313184 w 313662"/>
                  <a:gd name="connsiteY4" fmla="*/ 106111 h 119826"/>
                  <a:gd name="connsiteX5" fmla="*/ 183739 w 313662"/>
                  <a:gd name="connsiteY5" fmla="*/ 118112 h 119826"/>
                  <a:gd name="connsiteX6" fmla="*/ 45055 w 313662"/>
                  <a:gd name="connsiteY6" fmla="*/ 75345 h 11982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313662" h="119826">
                    <a:moveTo>
                      <a:pt x="45055" y="75345"/>
                    </a:moveTo>
                    <a:cubicBezTo>
                      <a:pt x="17909" y="60486"/>
                      <a:pt x="1145" y="41817"/>
                      <a:pt x="-189" y="26672"/>
                    </a:cubicBezTo>
                    <a:cubicBezTo>
                      <a:pt x="-3237" y="-6951"/>
                      <a:pt x="60295" y="-5618"/>
                      <a:pt x="118874" y="12670"/>
                    </a:cubicBezTo>
                    <a:cubicBezTo>
                      <a:pt x="185549" y="33435"/>
                      <a:pt x="253557" y="69820"/>
                      <a:pt x="312041" y="104587"/>
                    </a:cubicBezTo>
                    <a:cubicBezTo>
                      <a:pt x="312250" y="105206"/>
                      <a:pt x="312650" y="105739"/>
                      <a:pt x="313184" y="106111"/>
                    </a:cubicBezTo>
                    <a:cubicBezTo>
                      <a:pt x="317565" y="110302"/>
                      <a:pt x="242984" y="124494"/>
                      <a:pt x="183739" y="118112"/>
                    </a:cubicBezTo>
                    <a:cubicBezTo>
                      <a:pt x="135247" y="112616"/>
                      <a:pt x="88213" y="98119"/>
                      <a:pt x="45055" y="75345"/>
                    </a:cubicBezTo>
                    <a:close/>
                  </a:path>
                </a:pathLst>
              </a:custGeom>
              <a:solidFill>
                <a:srgbClr val="166E65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46" name="ï$ļíde"/>
              <p:cNvSpPr/>
              <p:nvPr>
                <p:custDataLst>
                  <p:tags r:id="rId89"/>
                </p:custDataLst>
              </p:nvPr>
            </p:nvSpPr>
            <p:spPr>
              <a:xfrm>
                <a:off x="7579305" y="4014918"/>
                <a:ext cx="407973" cy="296913"/>
              </a:xfrm>
              <a:custGeom>
                <a:gdLst>
                  <a:gd name="connsiteX0" fmla="*/ 196281 w 270376"/>
                  <a:gd name="connsiteY0" fmla="*/ 89291 h 196828"/>
                  <a:gd name="connsiteX1" fmla="*/ 269433 w 270376"/>
                  <a:gd name="connsiteY1" fmla="*/ 196733 h 196828"/>
                  <a:gd name="connsiteX2" fmla="*/ 267529 w 270376"/>
                  <a:gd name="connsiteY2" fmla="*/ 196733 h 196828"/>
                  <a:gd name="connsiteX3" fmla="*/ 73695 w 270376"/>
                  <a:gd name="connsiteY3" fmla="*/ 106340 h 196828"/>
                  <a:gd name="connsiteX4" fmla="*/ 8639 w 270376"/>
                  <a:gd name="connsiteY4" fmla="*/ 5566 h 196828"/>
                  <a:gd name="connsiteX5" fmla="*/ 75314 w 270376"/>
                  <a:gd name="connsiteY5" fmla="*/ 9566 h 196828"/>
                  <a:gd name="connsiteX6" fmla="*/ 196281 w 270376"/>
                  <a:gd name="connsiteY6" fmla="*/ 89291 h 196828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270376" h="196828">
                    <a:moveTo>
                      <a:pt x="196281" y="89291"/>
                    </a:moveTo>
                    <a:cubicBezTo>
                      <a:pt x="238954" y="130915"/>
                      <a:pt x="275434" y="197495"/>
                      <a:pt x="269433" y="196733"/>
                    </a:cubicBezTo>
                    <a:cubicBezTo>
                      <a:pt x="268805" y="196590"/>
                      <a:pt x="268157" y="196590"/>
                      <a:pt x="267529" y="196733"/>
                    </a:cubicBezTo>
                    <a:cubicBezTo>
                      <a:pt x="203139" y="174063"/>
                      <a:pt x="132083" y="144440"/>
                      <a:pt x="73695" y="106340"/>
                    </a:cubicBezTo>
                    <a:cubicBezTo>
                      <a:pt x="22260" y="72812"/>
                      <a:pt x="-19174" y="24711"/>
                      <a:pt x="8639" y="5566"/>
                    </a:cubicBezTo>
                    <a:cubicBezTo>
                      <a:pt x="21212" y="-3006"/>
                      <a:pt x="46739" y="-1959"/>
                      <a:pt x="75314" y="9566"/>
                    </a:cubicBezTo>
                    <a:cubicBezTo>
                      <a:pt x="120253" y="28359"/>
                      <a:pt x="161287" y="55401"/>
                      <a:pt x="196281" y="89291"/>
                    </a:cubicBezTo>
                    <a:close/>
                  </a:path>
                </a:pathLst>
              </a:custGeom>
              <a:solidFill>
                <a:srgbClr val="166E65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47" name="ïṥļïḋè"/>
              <p:cNvSpPr/>
              <p:nvPr>
                <p:custDataLst>
                  <p:tags r:id="rId90"/>
                </p:custDataLst>
              </p:nvPr>
            </p:nvSpPr>
            <p:spPr>
              <a:xfrm>
                <a:off x="8665800" y="4533711"/>
                <a:ext cx="149220" cy="485857"/>
              </a:xfrm>
              <a:custGeom>
                <a:gdLst>
                  <a:gd name="connsiteX0" fmla="*/ 98196 w 98732"/>
                  <a:gd name="connsiteY0" fmla="*/ 196068 h 322615"/>
                  <a:gd name="connsiteX1" fmla="*/ 67240 w 98732"/>
                  <a:gd name="connsiteY1" fmla="*/ 322274 h 322615"/>
                  <a:gd name="connsiteX2" fmla="*/ 66002 w 98732"/>
                  <a:gd name="connsiteY2" fmla="*/ 320940 h 322615"/>
                  <a:gd name="connsiteX3" fmla="*/ 3422 w 98732"/>
                  <a:gd name="connsiteY3" fmla="*/ 116344 h 322615"/>
                  <a:gd name="connsiteX4" fmla="*/ 34855 w 98732"/>
                  <a:gd name="connsiteY4" fmla="*/ 615 h 322615"/>
                  <a:gd name="connsiteX5" fmla="*/ 76289 w 98732"/>
                  <a:gd name="connsiteY5" fmla="*/ 52526 h 322615"/>
                  <a:gd name="connsiteX6" fmla="*/ 98196 w 98732"/>
                  <a:gd name="connsiteY6" fmla="*/ 196068 h 32261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98732" h="322615">
                    <a:moveTo>
                      <a:pt x="98196" y="196068"/>
                    </a:moveTo>
                    <a:cubicBezTo>
                      <a:pt x="95720" y="255599"/>
                      <a:pt x="70669" y="327322"/>
                      <a:pt x="67240" y="322274"/>
                    </a:cubicBezTo>
                    <a:cubicBezTo>
                      <a:pt x="66926" y="321750"/>
                      <a:pt x="66507" y="321293"/>
                      <a:pt x="66002" y="320940"/>
                    </a:cubicBezTo>
                    <a:cubicBezTo>
                      <a:pt x="39713" y="257885"/>
                      <a:pt x="14186" y="185209"/>
                      <a:pt x="3422" y="116344"/>
                    </a:cubicBezTo>
                    <a:cubicBezTo>
                      <a:pt x="-6103" y="55669"/>
                      <a:pt x="2089" y="-7481"/>
                      <a:pt x="34855" y="615"/>
                    </a:cubicBezTo>
                    <a:cubicBezTo>
                      <a:pt x="49714" y="4139"/>
                      <a:pt x="65621" y="23475"/>
                      <a:pt x="76289" y="52526"/>
                    </a:cubicBezTo>
                    <a:cubicBezTo>
                      <a:pt x="92481" y="98589"/>
                      <a:pt x="99911" y="147271"/>
                      <a:pt x="98196" y="196068"/>
                    </a:cubicBezTo>
                    <a:close/>
                  </a:path>
                </a:pathLst>
              </a:custGeom>
              <a:solidFill>
                <a:srgbClr val="166E65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48" name="í$ḷiḓe"/>
              <p:cNvSpPr/>
              <p:nvPr>
                <p:custDataLst>
                  <p:tags r:id="rId91"/>
                </p:custDataLst>
              </p:nvPr>
            </p:nvSpPr>
            <p:spPr>
              <a:xfrm>
                <a:off x="8956443" y="4872290"/>
                <a:ext cx="149220" cy="487445"/>
              </a:xfrm>
              <a:custGeom>
                <a:gdLst>
                  <a:gd name="connsiteX0" fmla="*/ 98117 w 98658"/>
                  <a:gd name="connsiteY0" fmla="*/ 195987 h 322621"/>
                  <a:gd name="connsiteX1" fmla="*/ 67256 w 98658"/>
                  <a:gd name="connsiteY1" fmla="*/ 322289 h 322621"/>
                  <a:gd name="connsiteX2" fmla="*/ 65922 w 98658"/>
                  <a:gd name="connsiteY2" fmla="*/ 320860 h 322621"/>
                  <a:gd name="connsiteX3" fmla="*/ 3438 w 98658"/>
                  <a:gd name="connsiteY3" fmla="*/ 116263 h 322621"/>
                  <a:gd name="connsiteX4" fmla="*/ 34775 w 98658"/>
                  <a:gd name="connsiteY4" fmla="*/ 630 h 322621"/>
                  <a:gd name="connsiteX5" fmla="*/ 76304 w 98658"/>
                  <a:gd name="connsiteY5" fmla="*/ 52541 h 322621"/>
                  <a:gd name="connsiteX6" fmla="*/ 98117 w 98658"/>
                  <a:gd name="connsiteY6" fmla="*/ 195987 h 32262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98658" h="322621">
                    <a:moveTo>
                      <a:pt x="98117" y="195987"/>
                    </a:moveTo>
                    <a:cubicBezTo>
                      <a:pt x="95735" y="255519"/>
                      <a:pt x="70685" y="327242"/>
                      <a:pt x="67256" y="322289"/>
                    </a:cubicBezTo>
                    <a:cubicBezTo>
                      <a:pt x="66913" y="321727"/>
                      <a:pt x="66455" y="321241"/>
                      <a:pt x="65922" y="320860"/>
                    </a:cubicBezTo>
                    <a:cubicBezTo>
                      <a:pt x="39728" y="257900"/>
                      <a:pt x="14201" y="185224"/>
                      <a:pt x="3438" y="116263"/>
                    </a:cubicBezTo>
                    <a:cubicBezTo>
                      <a:pt x="-6087" y="55684"/>
                      <a:pt x="2009" y="-7562"/>
                      <a:pt x="34775" y="630"/>
                    </a:cubicBezTo>
                    <a:cubicBezTo>
                      <a:pt x="49634" y="4154"/>
                      <a:pt x="65636" y="23490"/>
                      <a:pt x="76304" y="52541"/>
                    </a:cubicBezTo>
                    <a:cubicBezTo>
                      <a:pt x="92459" y="98575"/>
                      <a:pt x="99850" y="147229"/>
                      <a:pt x="98117" y="195987"/>
                    </a:cubicBezTo>
                    <a:close/>
                  </a:path>
                </a:pathLst>
              </a:custGeom>
              <a:solidFill>
                <a:srgbClr val="166E65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49" name="ïśḻíḓè"/>
              <p:cNvSpPr/>
              <p:nvPr>
                <p:custDataLst>
                  <p:tags r:id="rId92"/>
                </p:custDataLst>
              </p:nvPr>
            </p:nvSpPr>
            <p:spPr>
              <a:xfrm>
                <a:off x="9203700" y="5138201"/>
                <a:ext cx="133345" cy="489032"/>
              </a:xfrm>
              <a:custGeom>
                <a:gdLst>
                  <a:gd name="connsiteX0" fmla="*/ 78660 w 88089"/>
                  <a:gd name="connsiteY0" fmla="*/ 205519 h 324488"/>
                  <a:gd name="connsiteX1" fmla="*/ 25415 w 88089"/>
                  <a:gd name="connsiteY1" fmla="*/ 324105 h 324488"/>
                  <a:gd name="connsiteX2" fmla="*/ 24367 w 88089"/>
                  <a:gd name="connsiteY2" fmla="*/ 322486 h 324488"/>
                  <a:gd name="connsiteX3" fmla="*/ -112 w 88089"/>
                  <a:gd name="connsiteY3" fmla="*/ 109983 h 324488"/>
                  <a:gd name="connsiteX4" fmla="*/ 51704 w 88089"/>
                  <a:gd name="connsiteY4" fmla="*/ 1874 h 324488"/>
                  <a:gd name="connsiteX5" fmla="*/ 83041 w 88089"/>
                  <a:gd name="connsiteY5" fmla="*/ 60453 h 324488"/>
                  <a:gd name="connsiteX6" fmla="*/ 78660 w 88089"/>
                  <a:gd name="connsiteY6" fmla="*/ 205519 h 324488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88089" h="324488">
                    <a:moveTo>
                      <a:pt x="78660" y="205519"/>
                    </a:moveTo>
                    <a:cubicBezTo>
                      <a:pt x="65515" y="263621"/>
                      <a:pt x="27892" y="329344"/>
                      <a:pt x="25415" y="324105"/>
                    </a:cubicBezTo>
                    <a:cubicBezTo>
                      <a:pt x="25244" y="323467"/>
                      <a:pt x="24882" y="322905"/>
                      <a:pt x="24367" y="322486"/>
                    </a:cubicBezTo>
                    <a:cubicBezTo>
                      <a:pt x="9984" y="255811"/>
                      <a:pt x="-1922" y="179611"/>
                      <a:pt x="-112" y="109983"/>
                    </a:cubicBezTo>
                    <a:cubicBezTo>
                      <a:pt x="1507" y="48642"/>
                      <a:pt x="20843" y="-11842"/>
                      <a:pt x="51704" y="1874"/>
                    </a:cubicBezTo>
                    <a:cubicBezTo>
                      <a:pt x="65611" y="8066"/>
                      <a:pt x="77803" y="30449"/>
                      <a:pt x="83041" y="60453"/>
                    </a:cubicBezTo>
                    <a:cubicBezTo>
                      <a:pt x="90614" y="108659"/>
                      <a:pt x="89128" y="157856"/>
                      <a:pt x="78660" y="205519"/>
                    </a:cubicBezTo>
                    <a:close/>
                  </a:path>
                </a:pathLst>
              </a:custGeom>
              <a:solidFill>
                <a:srgbClr val="166E65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</p:grpSp>
      </p:grpSp>
      <p:grpSp>
        <p:nvGrpSpPr>
          <p:cNvPr id="98" name="组合 100"/>
          <p:cNvGrpSpPr/>
          <p:nvPr userDrawn="1">
            <p:custDataLst>
              <p:tags r:id="rId93"/>
            </p:custDataLst>
          </p:nvPr>
        </p:nvGrpSpPr>
        <p:grpSpPr>
          <a:xfrm>
            <a:off x="7200900" y="2009775"/>
            <a:ext cx="3673475" cy="4848225"/>
            <a:chOff x="7201335" y="2010101"/>
            <a:chExt cx="3673507" cy="4847899"/>
          </a:xfrm>
        </p:grpSpPr>
        <p:sp>
          <p:nvSpPr>
            <p:cNvPr id="99" name="iṥļíḋe"/>
            <p:cNvSpPr/>
            <p:nvPr>
              <p:custDataLst>
                <p:tags r:id="rId94"/>
              </p:custDataLst>
            </p:nvPr>
          </p:nvSpPr>
          <p:spPr>
            <a:xfrm>
              <a:off x="10139824" y="3913386"/>
              <a:ext cx="20637" cy="444470"/>
            </a:xfrm>
            <a:custGeom>
              <a:gdLst>
                <a:gd name="connsiteX0" fmla="*/ -251 w 13835"/>
                <a:gd name="connsiteY0" fmla="*/ 3587 h 294720"/>
                <a:gd name="connsiteX1" fmla="*/ 1845 w 13835"/>
                <a:gd name="connsiteY1" fmla="*/ 290956 h 294720"/>
                <a:gd name="connsiteX2" fmla="*/ 6893 w 13835"/>
                <a:gd name="connsiteY2" fmla="*/ 291813 h 294720"/>
                <a:gd name="connsiteX3" fmla="*/ 4892 w 13835"/>
                <a:gd name="connsiteY3" fmla="*/ 2539 h 294720"/>
                <a:gd name="connsiteX4" fmla="*/ -251 w 13835"/>
                <a:gd name="connsiteY4" fmla="*/ 3587 h 29472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835" h="294720">
                  <a:moveTo>
                    <a:pt x="-251" y="3587"/>
                  </a:moveTo>
                  <a:cubicBezTo>
                    <a:pt x="10503" y="99037"/>
                    <a:pt x="11208" y="195354"/>
                    <a:pt x="1845" y="290956"/>
                  </a:cubicBezTo>
                  <a:cubicBezTo>
                    <a:pt x="1845" y="295242"/>
                    <a:pt x="6512" y="296100"/>
                    <a:pt x="6893" y="291813"/>
                  </a:cubicBezTo>
                  <a:cubicBezTo>
                    <a:pt x="16380" y="195582"/>
                    <a:pt x="15713" y="98627"/>
                    <a:pt x="4892" y="2539"/>
                  </a:cubicBezTo>
                  <a:cubicBezTo>
                    <a:pt x="4416" y="-1557"/>
                    <a:pt x="-822" y="-604"/>
                    <a:pt x="-251" y="3587"/>
                  </a:cubicBezTo>
                  <a:close/>
                </a:path>
              </a:pathLst>
            </a:custGeom>
            <a:solidFill>
              <a:srgbClr val="166E65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100" name="iṩ1îḓé"/>
            <p:cNvSpPr/>
            <p:nvPr>
              <p:custDataLst>
                <p:tags r:id="rId95"/>
              </p:custDataLst>
            </p:nvPr>
          </p:nvSpPr>
          <p:spPr>
            <a:xfrm>
              <a:off x="10011234" y="4388016"/>
              <a:ext cx="441329" cy="193662"/>
            </a:xfrm>
            <a:custGeom>
              <a:gdLst>
                <a:gd name="connsiteX0" fmla="*/ 3154 w 292392"/>
                <a:gd name="connsiteY0" fmla="*/ 128021 h 128297"/>
                <a:gd name="connsiteX1" fmla="*/ 290333 w 292392"/>
                <a:gd name="connsiteY1" fmla="*/ 6291 h 128297"/>
                <a:gd name="connsiteX2" fmla="*/ 288714 w 292392"/>
                <a:gd name="connsiteY2" fmla="*/ 100 h 128297"/>
                <a:gd name="connsiteX3" fmla="*/ 1440 w 292392"/>
                <a:gd name="connsiteY3" fmla="*/ 121829 h 128297"/>
                <a:gd name="connsiteX4" fmla="*/ 3154 w 292392"/>
                <a:gd name="connsiteY4" fmla="*/ 128021 h 12829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2392" h="128297">
                  <a:moveTo>
                    <a:pt x="3154" y="128021"/>
                  </a:moveTo>
                  <a:lnTo>
                    <a:pt x="290333" y="6291"/>
                  </a:lnTo>
                  <a:cubicBezTo>
                    <a:pt x="293572" y="4862"/>
                    <a:pt x="291952" y="-1234"/>
                    <a:pt x="288714" y="100"/>
                  </a:cubicBezTo>
                  <a:lnTo>
                    <a:pt x="1440" y="121829"/>
                  </a:lnTo>
                  <a:cubicBezTo>
                    <a:pt x="-1798" y="123163"/>
                    <a:pt x="-84" y="129354"/>
                    <a:pt x="3154" y="128021"/>
                  </a:cubicBezTo>
                  <a:close/>
                </a:path>
              </a:pathLst>
            </a:custGeom>
            <a:solidFill>
              <a:srgbClr val="166E65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101" name="íṧḻïdé"/>
            <p:cNvSpPr/>
            <p:nvPr>
              <p:custDataLst>
                <p:tags r:id="rId96"/>
              </p:custDataLst>
            </p:nvPr>
          </p:nvSpPr>
          <p:spPr>
            <a:xfrm>
              <a:off x="10458913" y="4521357"/>
              <a:ext cx="77789" cy="623846"/>
            </a:xfrm>
            <a:custGeom>
              <a:gdLst>
                <a:gd name="connsiteX0" fmla="*/ 50810 w 51605"/>
                <a:gd name="connsiteY0" fmla="*/ 405235 h 413927"/>
                <a:gd name="connsiteX1" fmla="*/ 23093 w 51605"/>
                <a:gd name="connsiteY1" fmla="*/ 7757 h 413927"/>
                <a:gd name="connsiteX2" fmla="*/ 10043 w 51605"/>
                <a:gd name="connsiteY2" fmla="*/ 5090 h 413927"/>
                <a:gd name="connsiteX3" fmla="*/ 38618 w 51605"/>
                <a:gd name="connsiteY3" fmla="*/ 409712 h 413927"/>
                <a:gd name="connsiteX4" fmla="*/ 50810 w 51605"/>
                <a:gd name="connsiteY4" fmla="*/ 405235 h 41392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1604" h="413927">
                  <a:moveTo>
                    <a:pt x="50810" y="405235"/>
                  </a:moveTo>
                  <a:cubicBezTo>
                    <a:pt x="137" y="278171"/>
                    <a:pt x="10805" y="141012"/>
                    <a:pt x="23093" y="7757"/>
                  </a:cubicBezTo>
                  <a:cubicBezTo>
                    <a:pt x="23854" y="-721"/>
                    <a:pt x="10805" y="-3388"/>
                    <a:pt x="10043" y="5090"/>
                  </a:cubicBezTo>
                  <a:cubicBezTo>
                    <a:pt x="-2435" y="140630"/>
                    <a:pt x="-13293" y="280457"/>
                    <a:pt x="38618" y="409712"/>
                  </a:cubicBezTo>
                  <a:cubicBezTo>
                    <a:pt x="41381" y="417522"/>
                    <a:pt x="53954" y="413236"/>
                    <a:pt x="50810" y="405235"/>
                  </a:cubicBezTo>
                  <a:close/>
                </a:path>
              </a:pathLst>
            </a:custGeom>
            <a:solidFill>
              <a:srgbClr val="64A064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102" name="íṩḻîḓe"/>
            <p:cNvSpPr/>
            <p:nvPr>
              <p:custDataLst>
                <p:tags r:id="rId97"/>
              </p:custDataLst>
            </p:nvPr>
          </p:nvSpPr>
          <p:spPr>
            <a:xfrm>
              <a:off x="9060314" y="5067420"/>
              <a:ext cx="1622439" cy="1790580"/>
            </a:xfrm>
            <a:custGeom>
              <a:gdLst>
                <a:gd name="connsiteX0" fmla="*/ 629079 w 1623117"/>
                <a:gd name="connsiteY0" fmla="*/ 468 h 1790204"/>
                <a:gd name="connsiteX1" fmla="*/ 1278265 w 1623117"/>
                <a:gd name="connsiteY1" fmla="*/ 85912 h 1790204"/>
                <a:gd name="connsiteX2" fmla="*/ 1620764 w 1623117"/>
                <a:gd name="connsiteY2" fmla="*/ 1744129 h 1790204"/>
                <a:gd name="connsiteX3" fmla="*/ 1623117 w 1623117"/>
                <a:gd name="connsiteY3" fmla="*/ 1790204 h 1790204"/>
                <a:gd name="connsiteX4" fmla="*/ 0 w 1623117"/>
                <a:gd name="connsiteY4" fmla="*/ 1790204 h 1790204"/>
                <a:gd name="connsiteX5" fmla="*/ 7852 w 1623117"/>
                <a:gd name="connsiteY5" fmla="*/ 1626034 h 1790204"/>
                <a:gd name="connsiteX6" fmla="*/ 309155 w 1623117"/>
                <a:gd name="connsiteY6" fmla="*/ 36366 h 1790204"/>
                <a:gd name="connsiteX7" fmla="*/ 629079 w 1623117"/>
                <a:gd name="connsiteY7" fmla="*/ 468 h 179020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623117" h="1790204">
                  <a:moveTo>
                    <a:pt x="629079" y="468"/>
                  </a:moveTo>
                  <a:cubicBezTo>
                    <a:pt x="908862" y="5163"/>
                    <a:pt x="1271174" y="44444"/>
                    <a:pt x="1278265" y="85912"/>
                  </a:cubicBezTo>
                  <a:cubicBezTo>
                    <a:pt x="1509009" y="489047"/>
                    <a:pt x="1589465" y="1197236"/>
                    <a:pt x="1620764" y="1744129"/>
                  </a:cubicBezTo>
                  <a:lnTo>
                    <a:pt x="1623117" y="1790204"/>
                  </a:lnTo>
                  <a:lnTo>
                    <a:pt x="0" y="1790204"/>
                  </a:lnTo>
                  <a:lnTo>
                    <a:pt x="7852" y="1626034"/>
                  </a:lnTo>
                  <a:cubicBezTo>
                    <a:pt x="36366" y="1109646"/>
                    <a:pt x="109621" y="452884"/>
                    <a:pt x="309155" y="36366"/>
                  </a:cubicBezTo>
                  <a:cubicBezTo>
                    <a:pt x="323050" y="7284"/>
                    <a:pt x="461209" y="-2350"/>
                    <a:pt x="629079" y="468"/>
                  </a:cubicBezTo>
                  <a:close/>
                </a:path>
              </a:pathLst>
            </a:custGeom>
            <a:solidFill>
              <a:srgbClr val="892720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103" name="ïṥļîḓê"/>
            <p:cNvSpPr/>
            <p:nvPr>
              <p:custDataLst>
                <p:tags r:id="rId98"/>
              </p:custDataLst>
            </p:nvPr>
          </p:nvSpPr>
          <p:spPr>
            <a:xfrm>
              <a:off x="9006339" y="2018038"/>
              <a:ext cx="1687527" cy="1755657"/>
            </a:xfrm>
            <a:custGeom>
              <a:gdLst>
                <a:gd name="connsiteX0" fmla="*/ 1058948 w 1119459"/>
                <a:gd name="connsiteY0" fmla="*/ 1055970 h 1164615"/>
                <a:gd name="connsiteX1" fmla="*/ 598224 w 1119459"/>
                <a:gd name="connsiteY1" fmla="*/ 1161316 h 1164615"/>
                <a:gd name="connsiteX2" fmla="*/ 29486 w 1119459"/>
                <a:gd name="connsiteY2" fmla="*/ 996534 h 1164615"/>
                <a:gd name="connsiteX3" fmla="*/ 2054 w 1119459"/>
                <a:gd name="connsiteY3" fmla="*/ 839467 h 1164615"/>
                <a:gd name="connsiteX4" fmla="*/ 94161 w 1119459"/>
                <a:gd name="connsiteY4" fmla="*/ 549811 h 1164615"/>
                <a:gd name="connsiteX5" fmla="*/ 194840 w 1119459"/>
                <a:gd name="connsiteY5" fmla="*/ 174240 h 1164615"/>
                <a:gd name="connsiteX6" fmla="*/ 300568 w 1119459"/>
                <a:gd name="connsiteY6" fmla="*/ 131949 h 1164615"/>
                <a:gd name="connsiteX7" fmla="*/ 391817 w 1119459"/>
                <a:gd name="connsiteY7" fmla="*/ 39938 h 1164615"/>
                <a:gd name="connsiteX8" fmla="*/ 757673 w 1119459"/>
                <a:gd name="connsiteY8" fmla="*/ 48796 h 1164615"/>
                <a:gd name="connsiteX9" fmla="*/ 1048375 w 1119459"/>
                <a:gd name="connsiteY9" fmla="*/ 555145 h 1164615"/>
                <a:gd name="connsiteX10" fmla="*/ 1058948 w 1119459"/>
                <a:gd name="connsiteY10" fmla="*/ 1055970 h 116461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119459" h="1164615">
                  <a:moveTo>
                    <a:pt x="1058948" y="1055970"/>
                  </a:moveTo>
                  <a:cubicBezTo>
                    <a:pt x="996274" y="1148743"/>
                    <a:pt x="868448" y="1174461"/>
                    <a:pt x="598224" y="1161316"/>
                  </a:cubicBezTo>
                  <a:cubicBezTo>
                    <a:pt x="338001" y="1148648"/>
                    <a:pt x="119688" y="1124740"/>
                    <a:pt x="29486" y="996534"/>
                  </a:cubicBezTo>
                  <a:cubicBezTo>
                    <a:pt x="5102" y="961958"/>
                    <a:pt x="-5375" y="881091"/>
                    <a:pt x="2054" y="839467"/>
                  </a:cubicBezTo>
                  <a:cubicBezTo>
                    <a:pt x="19961" y="739168"/>
                    <a:pt x="74730" y="649824"/>
                    <a:pt x="94161" y="549811"/>
                  </a:cubicBezTo>
                  <a:cubicBezTo>
                    <a:pt x="119498" y="419128"/>
                    <a:pt x="77778" y="330736"/>
                    <a:pt x="194840" y="174240"/>
                  </a:cubicBezTo>
                  <a:cubicBezTo>
                    <a:pt x="221796" y="138141"/>
                    <a:pt x="300568" y="131949"/>
                    <a:pt x="300568" y="131949"/>
                  </a:cubicBezTo>
                  <a:cubicBezTo>
                    <a:pt x="300568" y="131949"/>
                    <a:pt x="375053" y="48129"/>
                    <a:pt x="391817" y="39938"/>
                  </a:cubicBezTo>
                  <a:cubicBezTo>
                    <a:pt x="520595" y="-22641"/>
                    <a:pt x="623941" y="-5782"/>
                    <a:pt x="757673" y="48796"/>
                  </a:cubicBezTo>
                  <a:cubicBezTo>
                    <a:pt x="1053805" y="169859"/>
                    <a:pt x="1037803" y="388172"/>
                    <a:pt x="1048375" y="555145"/>
                  </a:cubicBezTo>
                  <a:cubicBezTo>
                    <a:pt x="1058663" y="716689"/>
                    <a:pt x="1195442" y="853944"/>
                    <a:pt x="1058948" y="1055970"/>
                  </a:cubicBezTo>
                  <a:close/>
                </a:path>
              </a:pathLst>
            </a:custGeom>
            <a:solidFill>
              <a:srgbClr val="000000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104" name="iṩľíḋé"/>
            <p:cNvSpPr/>
            <p:nvPr>
              <p:custDataLst>
                <p:tags r:id="rId99"/>
              </p:custDataLst>
            </p:nvPr>
          </p:nvSpPr>
          <p:spPr>
            <a:xfrm>
              <a:off x="9174615" y="2235511"/>
              <a:ext cx="185739" cy="328591"/>
            </a:xfrm>
            <a:custGeom>
              <a:gdLst>
                <a:gd name="connsiteX0" fmla="*/ 17612 w 124205"/>
                <a:gd name="connsiteY0" fmla="*/ 165836 h 217932"/>
                <a:gd name="connsiteX1" fmla="*/ 123911 w 124205"/>
                <a:gd name="connsiteY1" fmla="*/ -90 h 217932"/>
                <a:gd name="connsiteX2" fmla="*/ 83525 w 124205"/>
                <a:gd name="connsiteY2" fmla="*/ 27343 h 217932"/>
                <a:gd name="connsiteX3" fmla="*/ -294 w 124205"/>
                <a:gd name="connsiteY3" fmla="*/ 217843 h 217932"/>
                <a:gd name="connsiteX4" fmla="*/ 17612 w 124205"/>
                <a:gd name="connsiteY4" fmla="*/ 165836 h 21793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4203" h="217932">
                  <a:moveTo>
                    <a:pt x="17612" y="165836"/>
                  </a:moveTo>
                  <a:cubicBezTo>
                    <a:pt x="41416" y="103885"/>
                    <a:pt x="77582" y="47431"/>
                    <a:pt x="123911" y="-90"/>
                  </a:cubicBezTo>
                  <a:cubicBezTo>
                    <a:pt x="108233" y="5264"/>
                    <a:pt x="94279" y="14731"/>
                    <a:pt x="83525" y="27343"/>
                  </a:cubicBezTo>
                  <a:cubicBezTo>
                    <a:pt x="27328" y="102590"/>
                    <a:pt x="7802" y="162026"/>
                    <a:pt x="-294" y="217843"/>
                  </a:cubicBezTo>
                  <a:cubicBezTo>
                    <a:pt x="4782" y="200212"/>
                    <a:pt x="10754" y="182857"/>
                    <a:pt x="17612" y="165836"/>
                  </a:cubicBezTo>
                  <a:close/>
                </a:path>
              </a:pathLst>
            </a:custGeom>
            <a:solidFill>
              <a:srgbClr val="804093">
                <a:alpha val="46000"/>
              </a:srgbClr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105" name="îṩlíḓê"/>
            <p:cNvSpPr/>
            <p:nvPr>
              <p:custDataLst>
                <p:tags r:id="rId100"/>
              </p:custDataLst>
            </p:nvPr>
          </p:nvSpPr>
          <p:spPr>
            <a:xfrm>
              <a:off x="9268278" y="2181539"/>
              <a:ext cx="1246199" cy="1515961"/>
            </a:xfrm>
            <a:custGeom>
              <a:gdLst>
                <a:gd name="connsiteX0" fmla="*/ 33571 w 826342"/>
                <a:gd name="connsiteY0" fmla="*/ 130186 h 1043882"/>
                <a:gd name="connsiteX1" fmla="*/ 9663 w 826342"/>
                <a:gd name="connsiteY1" fmla="*/ 434224 h 1043882"/>
                <a:gd name="connsiteX2" fmla="*/ 37381 w 826342"/>
                <a:gd name="connsiteY2" fmla="*/ 712258 h 1043882"/>
                <a:gd name="connsiteX3" fmla="*/ 16140 w 826342"/>
                <a:gd name="connsiteY3" fmla="*/ 947716 h 1043882"/>
                <a:gd name="connsiteX4" fmla="*/ 101865 w 826342"/>
                <a:gd name="connsiteY4" fmla="*/ 884947 h 1043882"/>
                <a:gd name="connsiteX5" fmla="*/ 113371 w 826342"/>
                <a:gd name="connsiteY5" fmla="*/ 887795 h 1043882"/>
                <a:gd name="connsiteX6" fmla="*/ 113486 w 826342"/>
                <a:gd name="connsiteY6" fmla="*/ 887995 h 1043882"/>
                <a:gd name="connsiteX7" fmla="*/ 151586 w 826342"/>
                <a:gd name="connsiteY7" fmla="*/ 959908 h 1043882"/>
                <a:gd name="connsiteX8" fmla="*/ 213308 w 826342"/>
                <a:gd name="connsiteY8" fmla="*/ 1028584 h 1043882"/>
                <a:gd name="connsiteX9" fmla="*/ 250360 w 826342"/>
                <a:gd name="connsiteY9" fmla="*/ 970672 h 1043882"/>
                <a:gd name="connsiteX10" fmla="*/ 250360 w 826342"/>
                <a:gd name="connsiteY10" fmla="*/ 903997 h 1043882"/>
                <a:gd name="connsiteX11" fmla="*/ 260837 w 826342"/>
                <a:gd name="connsiteY11" fmla="*/ 898177 h 1043882"/>
                <a:gd name="connsiteX12" fmla="*/ 264457 w 826342"/>
                <a:gd name="connsiteY12" fmla="*/ 900282 h 1043882"/>
                <a:gd name="connsiteX13" fmla="*/ 466578 w 826342"/>
                <a:gd name="connsiteY13" fmla="*/ 1043728 h 1043882"/>
                <a:gd name="connsiteX14" fmla="*/ 680604 w 826342"/>
                <a:gd name="connsiteY14" fmla="*/ 883518 h 1043882"/>
                <a:gd name="connsiteX15" fmla="*/ 691206 w 826342"/>
                <a:gd name="connsiteY15" fmla="*/ 877927 h 1043882"/>
                <a:gd name="connsiteX16" fmla="*/ 697178 w 826342"/>
                <a:gd name="connsiteY16" fmla="*/ 885804 h 1043882"/>
                <a:gd name="connsiteX17" fmla="*/ 702226 w 826342"/>
                <a:gd name="connsiteY17" fmla="*/ 932286 h 1043882"/>
                <a:gd name="connsiteX18" fmla="*/ 757471 w 826342"/>
                <a:gd name="connsiteY18" fmla="*/ 814176 h 1043882"/>
                <a:gd name="connsiteX19" fmla="*/ 767958 w 826342"/>
                <a:gd name="connsiteY19" fmla="*/ 808366 h 1043882"/>
                <a:gd name="connsiteX20" fmla="*/ 772901 w 826342"/>
                <a:gd name="connsiteY20" fmla="*/ 812176 h 1043882"/>
                <a:gd name="connsiteX21" fmla="*/ 807953 w 826342"/>
                <a:gd name="connsiteY21" fmla="*/ 893805 h 1043882"/>
                <a:gd name="connsiteX22" fmla="*/ 771759 w 826342"/>
                <a:gd name="connsiteY22" fmla="*/ 508233 h 1043882"/>
                <a:gd name="connsiteX23" fmla="*/ 617930 w 826342"/>
                <a:gd name="connsiteY23" fmla="*/ 184383 h 1043882"/>
                <a:gd name="connsiteX24" fmla="*/ 607071 w 826342"/>
                <a:gd name="connsiteY24" fmla="*/ 183297 h 1043882"/>
                <a:gd name="connsiteX25" fmla="*/ 606119 w 826342"/>
                <a:gd name="connsiteY25" fmla="*/ 181811 h 1043882"/>
                <a:gd name="connsiteX26" fmla="*/ 456291 w 826342"/>
                <a:gd name="connsiteY26" fmla="*/ 50938 h 1043882"/>
                <a:gd name="connsiteX27" fmla="*/ 210641 w 826342"/>
                <a:gd name="connsiteY27" fmla="*/ 6837 h 1043882"/>
                <a:gd name="connsiteX28" fmla="*/ 155872 w 826342"/>
                <a:gd name="connsiteY28" fmla="*/ 26458 h 1043882"/>
                <a:gd name="connsiteX29" fmla="*/ 126440 w 826342"/>
                <a:gd name="connsiteY29" fmla="*/ 58748 h 1043882"/>
                <a:gd name="connsiteX30" fmla="*/ 96912 w 826342"/>
                <a:gd name="connsiteY30" fmla="*/ 63225 h 1043882"/>
                <a:gd name="connsiteX31" fmla="*/ 33571 w 826342"/>
                <a:gd name="connsiteY31" fmla="*/ 130186 h 104388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826342" h="1043882">
                  <a:moveTo>
                    <a:pt x="33571" y="130186"/>
                  </a:moveTo>
                  <a:cubicBezTo>
                    <a:pt x="-31485" y="220197"/>
                    <a:pt x="62813" y="336211"/>
                    <a:pt x="9663" y="434224"/>
                  </a:cubicBezTo>
                  <a:cubicBezTo>
                    <a:pt x="-28437" y="503661"/>
                    <a:pt x="56431" y="612246"/>
                    <a:pt x="37381" y="712258"/>
                  </a:cubicBezTo>
                  <a:cubicBezTo>
                    <a:pt x="22579" y="789859"/>
                    <a:pt x="15464" y="868726"/>
                    <a:pt x="16140" y="947716"/>
                  </a:cubicBezTo>
                  <a:cubicBezTo>
                    <a:pt x="16140" y="947716"/>
                    <a:pt x="46906" y="932476"/>
                    <a:pt x="101865" y="884947"/>
                  </a:cubicBezTo>
                  <a:cubicBezTo>
                    <a:pt x="105828" y="882556"/>
                    <a:pt x="110981" y="883832"/>
                    <a:pt x="113371" y="887795"/>
                  </a:cubicBezTo>
                  <a:cubicBezTo>
                    <a:pt x="113409" y="887861"/>
                    <a:pt x="113448" y="887928"/>
                    <a:pt x="113486" y="887995"/>
                  </a:cubicBezTo>
                  <a:cubicBezTo>
                    <a:pt x="127011" y="911521"/>
                    <a:pt x="138060" y="936477"/>
                    <a:pt x="151586" y="959908"/>
                  </a:cubicBezTo>
                  <a:cubicBezTo>
                    <a:pt x="165111" y="983340"/>
                    <a:pt x="184828" y="1022297"/>
                    <a:pt x="213308" y="1028584"/>
                  </a:cubicBezTo>
                  <a:cubicBezTo>
                    <a:pt x="258361" y="1038680"/>
                    <a:pt x="253789" y="1002199"/>
                    <a:pt x="250360" y="970672"/>
                  </a:cubicBezTo>
                  <a:cubicBezTo>
                    <a:pt x="246836" y="948583"/>
                    <a:pt x="246836" y="926085"/>
                    <a:pt x="250360" y="903997"/>
                  </a:cubicBezTo>
                  <a:cubicBezTo>
                    <a:pt x="251646" y="899491"/>
                    <a:pt x="256342" y="896891"/>
                    <a:pt x="260837" y="898177"/>
                  </a:cubicBezTo>
                  <a:cubicBezTo>
                    <a:pt x="262199" y="898558"/>
                    <a:pt x="263447" y="899291"/>
                    <a:pt x="264457" y="900282"/>
                  </a:cubicBezTo>
                  <a:cubicBezTo>
                    <a:pt x="322369" y="965814"/>
                    <a:pt x="368184" y="1046395"/>
                    <a:pt x="466578" y="1043728"/>
                  </a:cubicBezTo>
                  <a:cubicBezTo>
                    <a:pt x="560018" y="1041157"/>
                    <a:pt x="650791" y="971624"/>
                    <a:pt x="680604" y="883518"/>
                  </a:cubicBezTo>
                  <a:cubicBezTo>
                    <a:pt x="681986" y="879041"/>
                    <a:pt x="686738" y="876536"/>
                    <a:pt x="691206" y="877927"/>
                  </a:cubicBezTo>
                  <a:cubicBezTo>
                    <a:pt x="694682" y="878994"/>
                    <a:pt x="697082" y="882165"/>
                    <a:pt x="697178" y="885804"/>
                  </a:cubicBezTo>
                  <a:cubicBezTo>
                    <a:pt x="697844" y="901425"/>
                    <a:pt x="700321" y="916855"/>
                    <a:pt x="702226" y="932286"/>
                  </a:cubicBezTo>
                  <a:cubicBezTo>
                    <a:pt x="726877" y="896148"/>
                    <a:pt x="745536" y="856267"/>
                    <a:pt x="757471" y="814176"/>
                  </a:cubicBezTo>
                  <a:cubicBezTo>
                    <a:pt x="758766" y="809680"/>
                    <a:pt x="763463" y="807080"/>
                    <a:pt x="767958" y="808366"/>
                  </a:cubicBezTo>
                  <a:cubicBezTo>
                    <a:pt x="770034" y="808966"/>
                    <a:pt x="771797" y="810328"/>
                    <a:pt x="772901" y="812176"/>
                  </a:cubicBezTo>
                  <a:cubicBezTo>
                    <a:pt x="787951" y="837817"/>
                    <a:pt x="799734" y="865239"/>
                    <a:pt x="807953" y="893805"/>
                  </a:cubicBezTo>
                  <a:cubicBezTo>
                    <a:pt x="841958" y="762360"/>
                    <a:pt x="827003" y="634058"/>
                    <a:pt x="771759" y="508233"/>
                  </a:cubicBezTo>
                  <a:cubicBezTo>
                    <a:pt x="724134" y="398791"/>
                    <a:pt x="662888" y="295540"/>
                    <a:pt x="617930" y="184383"/>
                  </a:cubicBezTo>
                  <a:cubicBezTo>
                    <a:pt x="614634" y="187078"/>
                    <a:pt x="609767" y="186593"/>
                    <a:pt x="607071" y="183297"/>
                  </a:cubicBezTo>
                  <a:cubicBezTo>
                    <a:pt x="606700" y="182840"/>
                    <a:pt x="606376" y="182344"/>
                    <a:pt x="606119" y="181811"/>
                  </a:cubicBezTo>
                  <a:cubicBezTo>
                    <a:pt x="574115" y="121613"/>
                    <a:pt x="517346" y="79036"/>
                    <a:pt x="456291" y="50938"/>
                  </a:cubicBezTo>
                  <a:cubicBezTo>
                    <a:pt x="379424" y="15600"/>
                    <a:pt x="296080" y="-14023"/>
                    <a:pt x="210641" y="6837"/>
                  </a:cubicBezTo>
                  <a:cubicBezTo>
                    <a:pt x="191762" y="11495"/>
                    <a:pt x="173417" y="18076"/>
                    <a:pt x="155872" y="26458"/>
                  </a:cubicBezTo>
                  <a:cubicBezTo>
                    <a:pt x="139489" y="44080"/>
                    <a:pt x="126440" y="58748"/>
                    <a:pt x="126440" y="58748"/>
                  </a:cubicBezTo>
                  <a:cubicBezTo>
                    <a:pt x="116515" y="59653"/>
                    <a:pt x="106656" y="61148"/>
                    <a:pt x="96912" y="63225"/>
                  </a:cubicBezTo>
                  <a:cubicBezTo>
                    <a:pt x="72852" y="82561"/>
                    <a:pt x="51545" y="105087"/>
                    <a:pt x="33571" y="130186"/>
                  </a:cubicBezTo>
                  <a:close/>
                </a:path>
              </a:pathLst>
            </a:custGeom>
            <a:solidFill>
              <a:srgbClr val="0E212C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106" name="iṧľiďê"/>
            <p:cNvSpPr/>
            <p:nvPr>
              <p:custDataLst>
                <p:tags r:id="rId101"/>
              </p:custDataLst>
            </p:nvPr>
          </p:nvSpPr>
          <p:spPr>
            <a:xfrm>
              <a:off x="9138102" y="2010101"/>
              <a:ext cx="1441463" cy="987359"/>
            </a:xfrm>
            <a:custGeom>
              <a:gdLst>
                <a:gd name="connsiteX0" fmla="*/ 116482 w 955643"/>
                <a:gd name="connsiteY0" fmla="*/ 397133 h 655159"/>
                <a:gd name="connsiteX1" fmla="*/ 128312 w 955643"/>
                <a:gd name="connsiteY1" fmla="*/ 394476 h 655159"/>
                <a:gd name="connsiteX2" fmla="*/ 132293 w 955643"/>
                <a:gd name="connsiteY2" fmla="*/ 401420 h 655159"/>
                <a:gd name="connsiteX3" fmla="*/ 102861 w 955643"/>
                <a:gd name="connsiteY3" fmla="*/ 625352 h 655159"/>
                <a:gd name="connsiteX4" fmla="*/ 227543 w 955643"/>
                <a:gd name="connsiteY4" fmla="*/ 355509 h 655159"/>
                <a:gd name="connsiteX5" fmla="*/ 237068 w 955643"/>
                <a:gd name="connsiteY5" fmla="*/ 351699 h 655159"/>
                <a:gd name="connsiteX6" fmla="*/ 326508 w 955643"/>
                <a:gd name="connsiteY6" fmla="*/ 438281 h 655159"/>
                <a:gd name="connsiteX7" fmla="*/ 466907 w 955643"/>
                <a:gd name="connsiteY7" fmla="*/ 548200 h 655159"/>
                <a:gd name="connsiteX8" fmla="*/ 787804 w 955643"/>
                <a:gd name="connsiteY8" fmla="*/ 655070 h 655159"/>
                <a:gd name="connsiteX9" fmla="*/ 706270 w 955643"/>
                <a:gd name="connsiteY9" fmla="*/ 413040 h 655159"/>
                <a:gd name="connsiteX10" fmla="*/ 717795 w 955643"/>
                <a:gd name="connsiteY10" fmla="*/ 401515 h 655159"/>
                <a:gd name="connsiteX11" fmla="*/ 837524 w 955643"/>
                <a:gd name="connsiteY11" fmla="*/ 326553 h 655159"/>
                <a:gd name="connsiteX12" fmla="*/ 881625 w 955643"/>
                <a:gd name="connsiteY12" fmla="*/ 386180 h 655159"/>
                <a:gd name="connsiteX13" fmla="*/ 955349 w 955643"/>
                <a:gd name="connsiteY13" fmla="*/ 464666 h 655159"/>
                <a:gd name="connsiteX14" fmla="*/ 941919 w 955643"/>
                <a:gd name="connsiteY14" fmla="*/ 358081 h 655159"/>
                <a:gd name="connsiteX15" fmla="*/ 859051 w 955643"/>
                <a:gd name="connsiteY15" fmla="*/ 184154 h 655159"/>
                <a:gd name="connsiteX16" fmla="*/ 858099 w 955643"/>
                <a:gd name="connsiteY16" fmla="*/ 181678 h 655159"/>
                <a:gd name="connsiteX17" fmla="*/ 669885 w 955643"/>
                <a:gd name="connsiteY17" fmla="*/ 54138 h 655159"/>
                <a:gd name="connsiteX18" fmla="*/ 304029 w 955643"/>
                <a:gd name="connsiteY18" fmla="*/ 45280 h 655159"/>
                <a:gd name="connsiteX19" fmla="*/ 212780 w 955643"/>
                <a:gd name="connsiteY19" fmla="*/ 137291 h 655159"/>
                <a:gd name="connsiteX20" fmla="*/ 107052 w 955643"/>
                <a:gd name="connsiteY20" fmla="*/ 179582 h 655159"/>
                <a:gd name="connsiteX21" fmla="*/ 6373 w 955643"/>
                <a:gd name="connsiteY21" fmla="*/ 555153 h 655159"/>
                <a:gd name="connsiteX22" fmla="*/ -294 w 955643"/>
                <a:gd name="connsiteY22" fmla="*/ 583728 h 655159"/>
                <a:gd name="connsiteX23" fmla="*/ 116482 w 955643"/>
                <a:gd name="connsiteY23" fmla="*/ 397133 h 65515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955643" h="655159">
                  <a:moveTo>
                    <a:pt x="116482" y="397133"/>
                  </a:moveTo>
                  <a:cubicBezTo>
                    <a:pt x="119016" y="393133"/>
                    <a:pt x="124312" y="391942"/>
                    <a:pt x="128312" y="394476"/>
                  </a:cubicBezTo>
                  <a:cubicBezTo>
                    <a:pt x="130703" y="395990"/>
                    <a:pt x="132198" y="398591"/>
                    <a:pt x="132293" y="401420"/>
                  </a:cubicBezTo>
                  <a:cubicBezTo>
                    <a:pt x="125721" y="476477"/>
                    <a:pt x="114863" y="550962"/>
                    <a:pt x="102861" y="625352"/>
                  </a:cubicBezTo>
                  <a:cubicBezTo>
                    <a:pt x="159440" y="543723"/>
                    <a:pt x="189063" y="446378"/>
                    <a:pt x="227543" y="355509"/>
                  </a:cubicBezTo>
                  <a:cubicBezTo>
                    <a:pt x="229477" y="352213"/>
                    <a:pt x="233392" y="350651"/>
                    <a:pt x="237068" y="351699"/>
                  </a:cubicBezTo>
                  <a:cubicBezTo>
                    <a:pt x="282408" y="367225"/>
                    <a:pt x="299077" y="402372"/>
                    <a:pt x="326508" y="438281"/>
                  </a:cubicBezTo>
                  <a:cubicBezTo>
                    <a:pt x="362132" y="485049"/>
                    <a:pt x="415472" y="520958"/>
                    <a:pt x="466907" y="548200"/>
                  </a:cubicBezTo>
                  <a:cubicBezTo>
                    <a:pt x="567205" y="601254"/>
                    <a:pt x="677219" y="631353"/>
                    <a:pt x="787804" y="655070"/>
                  </a:cubicBezTo>
                  <a:cubicBezTo>
                    <a:pt x="783242" y="568460"/>
                    <a:pt x="755048" y="484754"/>
                    <a:pt x="706270" y="413040"/>
                  </a:cubicBezTo>
                  <a:cubicBezTo>
                    <a:pt x="701126" y="405515"/>
                    <a:pt x="710842" y="397895"/>
                    <a:pt x="717795" y="401515"/>
                  </a:cubicBezTo>
                  <a:cubicBezTo>
                    <a:pt x="786566" y="436757"/>
                    <a:pt x="830857" y="319505"/>
                    <a:pt x="837524" y="326553"/>
                  </a:cubicBezTo>
                  <a:cubicBezTo>
                    <a:pt x="854622" y="344536"/>
                    <a:pt x="869433" y="364567"/>
                    <a:pt x="881625" y="386180"/>
                  </a:cubicBezTo>
                  <a:cubicBezTo>
                    <a:pt x="905438" y="412945"/>
                    <a:pt x="931632" y="437805"/>
                    <a:pt x="955349" y="464666"/>
                  </a:cubicBezTo>
                  <a:cubicBezTo>
                    <a:pt x="953358" y="428871"/>
                    <a:pt x="948872" y="393257"/>
                    <a:pt x="941919" y="358081"/>
                  </a:cubicBezTo>
                  <a:cubicBezTo>
                    <a:pt x="919858" y="297616"/>
                    <a:pt x="892112" y="239380"/>
                    <a:pt x="859051" y="184154"/>
                  </a:cubicBezTo>
                  <a:cubicBezTo>
                    <a:pt x="858613" y="183383"/>
                    <a:pt x="858289" y="182545"/>
                    <a:pt x="858099" y="181678"/>
                  </a:cubicBezTo>
                  <a:cubicBezTo>
                    <a:pt x="816379" y="133291"/>
                    <a:pt x="756467" y="89571"/>
                    <a:pt x="669885" y="54138"/>
                  </a:cubicBezTo>
                  <a:cubicBezTo>
                    <a:pt x="536535" y="-440"/>
                    <a:pt x="425759" y="-30158"/>
                    <a:pt x="304029" y="45280"/>
                  </a:cubicBezTo>
                  <a:cubicBezTo>
                    <a:pt x="257071" y="74426"/>
                    <a:pt x="212780" y="137291"/>
                    <a:pt x="212780" y="137291"/>
                  </a:cubicBezTo>
                  <a:cubicBezTo>
                    <a:pt x="212780" y="137291"/>
                    <a:pt x="134008" y="143483"/>
                    <a:pt x="107052" y="179582"/>
                  </a:cubicBezTo>
                  <a:cubicBezTo>
                    <a:pt x="-10010" y="336459"/>
                    <a:pt x="31709" y="424470"/>
                    <a:pt x="6373" y="555153"/>
                  </a:cubicBezTo>
                  <a:cubicBezTo>
                    <a:pt x="4468" y="564678"/>
                    <a:pt x="2182" y="574203"/>
                    <a:pt x="-294" y="583728"/>
                  </a:cubicBezTo>
                  <a:cubicBezTo>
                    <a:pt x="44197" y="525187"/>
                    <a:pt x="83287" y="462742"/>
                    <a:pt x="116482" y="397133"/>
                  </a:cubicBezTo>
                  <a:close/>
                </a:path>
              </a:pathLst>
            </a:custGeom>
            <a:solidFill>
              <a:srgbClr val="0E212C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107" name="iS1ídè"/>
            <p:cNvSpPr/>
            <p:nvPr>
              <p:custDataLst>
                <p:tags r:id="rId102"/>
              </p:custDataLst>
            </p:nvPr>
          </p:nvSpPr>
          <p:spPr>
            <a:xfrm>
              <a:off x="9253991" y="3368910"/>
              <a:ext cx="1069984" cy="906402"/>
            </a:xfrm>
            <a:custGeom>
              <a:gdLst>
                <a:gd name="connsiteX0" fmla="*/ 235739 w 710187"/>
                <a:gd name="connsiteY0" fmla="*/ 82340 h 600879"/>
                <a:gd name="connsiteX1" fmla="*/ 255360 w 710187"/>
                <a:gd name="connsiteY1" fmla="*/ 51384 h 600879"/>
                <a:gd name="connsiteX2" fmla="*/ 314225 w 710187"/>
                <a:gd name="connsiteY2" fmla="*/ 43002 h 600879"/>
                <a:gd name="connsiteX3" fmla="*/ 363373 w 710187"/>
                <a:gd name="connsiteY3" fmla="*/ 75197 h 600879"/>
                <a:gd name="connsiteX4" fmla="*/ 385662 w 710187"/>
                <a:gd name="connsiteY4" fmla="*/ 67958 h 600879"/>
                <a:gd name="connsiteX5" fmla="*/ 385662 w 710187"/>
                <a:gd name="connsiteY5" fmla="*/ 50908 h 600879"/>
                <a:gd name="connsiteX6" fmla="*/ 488246 w 710187"/>
                <a:gd name="connsiteY6" fmla="*/ 37097 h 600879"/>
                <a:gd name="connsiteX7" fmla="*/ 509963 w 710187"/>
                <a:gd name="connsiteY7" fmla="*/ 33953 h 600879"/>
                <a:gd name="connsiteX8" fmla="*/ 506534 w 710187"/>
                <a:gd name="connsiteY8" fmla="*/ 201308 h 600879"/>
                <a:gd name="connsiteX9" fmla="*/ 709893 w 710187"/>
                <a:gd name="connsiteY9" fmla="*/ 278651 h 600879"/>
                <a:gd name="connsiteX10" fmla="*/ 569399 w 710187"/>
                <a:gd name="connsiteY10" fmla="*/ 509918 h 600879"/>
                <a:gd name="connsiteX11" fmla="*/ 246787 w 710187"/>
                <a:gd name="connsiteY11" fmla="*/ 600786 h 600879"/>
                <a:gd name="connsiteX12" fmla="*/ 1614 w 710187"/>
                <a:gd name="connsiteY12" fmla="*/ 369233 h 600879"/>
                <a:gd name="connsiteX13" fmla="*/ 239739 w 710187"/>
                <a:gd name="connsiteY13" fmla="*/ 208070 h 600879"/>
                <a:gd name="connsiteX14" fmla="*/ 235739 w 710187"/>
                <a:gd name="connsiteY14" fmla="*/ 82340 h 60087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710187" h="600879">
                  <a:moveTo>
                    <a:pt x="235739" y="82340"/>
                  </a:moveTo>
                  <a:cubicBezTo>
                    <a:pt x="237110" y="69529"/>
                    <a:pt x="244359" y="58090"/>
                    <a:pt x="255360" y="51384"/>
                  </a:cubicBezTo>
                  <a:cubicBezTo>
                    <a:pt x="270715" y="35382"/>
                    <a:pt x="295012" y="31915"/>
                    <a:pt x="314225" y="43002"/>
                  </a:cubicBezTo>
                  <a:cubicBezTo>
                    <a:pt x="336208" y="40554"/>
                    <a:pt x="356839" y="54061"/>
                    <a:pt x="363373" y="75197"/>
                  </a:cubicBezTo>
                  <a:cubicBezTo>
                    <a:pt x="370165" y="71139"/>
                    <a:pt x="377785" y="68662"/>
                    <a:pt x="385662" y="67958"/>
                  </a:cubicBezTo>
                  <a:cubicBezTo>
                    <a:pt x="385662" y="62243"/>
                    <a:pt x="385662" y="56623"/>
                    <a:pt x="385662" y="50908"/>
                  </a:cubicBezTo>
                  <a:cubicBezTo>
                    <a:pt x="386996" y="-7385"/>
                    <a:pt x="472435" y="-20625"/>
                    <a:pt x="488246" y="37097"/>
                  </a:cubicBezTo>
                  <a:cubicBezTo>
                    <a:pt x="489866" y="43097"/>
                    <a:pt x="508344" y="27572"/>
                    <a:pt x="509963" y="33953"/>
                  </a:cubicBezTo>
                  <a:cubicBezTo>
                    <a:pt x="530061" y="29096"/>
                    <a:pt x="483674" y="109582"/>
                    <a:pt x="506534" y="201308"/>
                  </a:cubicBezTo>
                  <a:cubicBezTo>
                    <a:pt x="513583" y="229883"/>
                    <a:pt x="709893" y="278651"/>
                    <a:pt x="709893" y="278651"/>
                  </a:cubicBezTo>
                  <a:cubicBezTo>
                    <a:pt x="708179" y="310083"/>
                    <a:pt x="592069" y="507251"/>
                    <a:pt x="569399" y="509918"/>
                  </a:cubicBezTo>
                  <a:cubicBezTo>
                    <a:pt x="569399" y="512775"/>
                    <a:pt x="246692" y="597833"/>
                    <a:pt x="246787" y="600786"/>
                  </a:cubicBezTo>
                  <a:cubicBezTo>
                    <a:pt x="174016" y="602024"/>
                    <a:pt x="38666" y="308654"/>
                    <a:pt x="1614" y="369233"/>
                  </a:cubicBezTo>
                  <a:cubicBezTo>
                    <a:pt x="-25247" y="331133"/>
                    <a:pt x="240311" y="223501"/>
                    <a:pt x="239739" y="208070"/>
                  </a:cubicBezTo>
                  <a:cubicBezTo>
                    <a:pt x="235834" y="201117"/>
                    <a:pt x="235072" y="87008"/>
                    <a:pt x="235739" y="82340"/>
                  </a:cubicBezTo>
                  <a:close/>
                </a:path>
              </a:pathLst>
            </a:custGeom>
            <a:solidFill>
              <a:srgbClr val="F8C6B2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108" name="íṥḷíḑê"/>
            <p:cNvSpPr/>
            <p:nvPr>
              <p:custDataLst>
                <p:tags r:id="rId103"/>
              </p:custDataLst>
            </p:nvPr>
          </p:nvSpPr>
          <p:spPr>
            <a:xfrm>
              <a:off x="9609594" y="3368910"/>
              <a:ext cx="422279" cy="315892"/>
            </a:xfrm>
            <a:custGeom>
              <a:gdLst>
                <a:gd name="connsiteX0" fmla="*/ 246403 w 279420"/>
                <a:gd name="connsiteY0" fmla="*/ 204641 h 209289"/>
                <a:gd name="connsiteX1" fmla="*/ 270501 w 279420"/>
                <a:gd name="connsiteY1" fmla="*/ 201117 h 209289"/>
                <a:gd name="connsiteX2" fmla="*/ 273930 w 279420"/>
                <a:gd name="connsiteY2" fmla="*/ 33953 h 209289"/>
                <a:gd name="connsiteX3" fmla="*/ 252213 w 279420"/>
                <a:gd name="connsiteY3" fmla="*/ 37097 h 209289"/>
                <a:gd name="connsiteX4" fmla="*/ 149629 w 279420"/>
                <a:gd name="connsiteY4" fmla="*/ 50908 h 209289"/>
                <a:gd name="connsiteX5" fmla="*/ 149629 w 279420"/>
                <a:gd name="connsiteY5" fmla="*/ 67958 h 209289"/>
                <a:gd name="connsiteX6" fmla="*/ 127341 w 279420"/>
                <a:gd name="connsiteY6" fmla="*/ 75197 h 209289"/>
                <a:gd name="connsiteX7" fmla="*/ 78191 w 279420"/>
                <a:gd name="connsiteY7" fmla="*/ 43002 h 209289"/>
                <a:gd name="connsiteX8" fmla="*/ 19327 w 279420"/>
                <a:gd name="connsiteY8" fmla="*/ 51384 h 209289"/>
                <a:gd name="connsiteX9" fmla="*/ -294 w 279420"/>
                <a:gd name="connsiteY9" fmla="*/ 82340 h 209289"/>
                <a:gd name="connsiteX10" fmla="*/ -294 w 279420"/>
                <a:gd name="connsiteY10" fmla="*/ 148253 h 209289"/>
                <a:gd name="connsiteX11" fmla="*/ 246403 w 279420"/>
                <a:gd name="connsiteY11" fmla="*/ 204641 h 20928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79420" h="209289">
                  <a:moveTo>
                    <a:pt x="246403" y="204641"/>
                  </a:moveTo>
                  <a:cubicBezTo>
                    <a:pt x="254499" y="203594"/>
                    <a:pt x="262501" y="202355"/>
                    <a:pt x="270501" y="201117"/>
                  </a:cubicBezTo>
                  <a:cubicBezTo>
                    <a:pt x="247736" y="109487"/>
                    <a:pt x="294028" y="29096"/>
                    <a:pt x="273930" y="33953"/>
                  </a:cubicBezTo>
                  <a:cubicBezTo>
                    <a:pt x="272311" y="27953"/>
                    <a:pt x="253832" y="43478"/>
                    <a:pt x="252213" y="37097"/>
                  </a:cubicBezTo>
                  <a:cubicBezTo>
                    <a:pt x="236402" y="-20625"/>
                    <a:pt x="150963" y="-7385"/>
                    <a:pt x="149629" y="50908"/>
                  </a:cubicBezTo>
                  <a:cubicBezTo>
                    <a:pt x="149629" y="56623"/>
                    <a:pt x="149629" y="62243"/>
                    <a:pt x="149629" y="67958"/>
                  </a:cubicBezTo>
                  <a:cubicBezTo>
                    <a:pt x="141752" y="68662"/>
                    <a:pt x="134132" y="71139"/>
                    <a:pt x="127341" y="75197"/>
                  </a:cubicBezTo>
                  <a:cubicBezTo>
                    <a:pt x="120806" y="54061"/>
                    <a:pt x="100175" y="40554"/>
                    <a:pt x="78191" y="43002"/>
                  </a:cubicBezTo>
                  <a:cubicBezTo>
                    <a:pt x="58980" y="31915"/>
                    <a:pt x="34681" y="35382"/>
                    <a:pt x="19327" y="51384"/>
                  </a:cubicBezTo>
                  <a:cubicBezTo>
                    <a:pt x="8326" y="58090"/>
                    <a:pt x="1077" y="69529"/>
                    <a:pt x="-294" y="82340"/>
                  </a:cubicBezTo>
                  <a:cubicBezTo>
                    <a:pt x="-294" y="84817"/>
                    <a:pt x="-294" y="117011"/>
                    <a:pt x="-294" y="148253"/>
                  </a:cubicBezTo>
                  <a:cubicBezTo>
                    <a:pt x="58761" y="209880"/>
                    <a:pt x="167536" y="215786"/>
                    <a:pt x="246403" y="204641"/>
                  </a:cubicBezTo>
                  <a:close/>
                </a:path>
              </a:pathLst>
            </a:custGeom>
            <a:solidFill>
              <a:srgbClr val="F39F7D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109" name="îṥļíḍè"/>
            <p:cNvSpPr/>
            <p:nvPr>
              <p:custDataLst>
                <p:tags r:id="rId104"/>
              </p:custDataLst>
            </p:nvPr>
          </p:nvSpPr>
          <p:spPr>
            <a:xfrm>
              <a:off x="9271453" y="2383139"/>
              <a:ext cx="1136660" cy="1247691"/>
            </a:xfrm>
            <a:custGeom>
              <a:gdLst>
                <a:gd name="connsiteX0" fmla="*/ 27559 w 753849"/>
                <a:gd name="connsiteY0" fmla="*/ 193009 h 827776"/>
                <a:gd name="connsiteX1" fmla="*/ 18796 w 753849"/>
                <a:gd name="connsiteY1" fmla="*/ 319406 h 827776"/>
                <a:gd name="connsiteX2" fmla="*/ -254 w 753849"/>
                <a:gd name="connsiteY2" fmla="*/ 508477 h 827776"/>
                <a:gd name="connsiteX3" fmla="*/ 320167 w 753849"/>
                <a:gd name="connsiteY3" fmla="*/ 827660 h 827776"/>
                <a:gd name="connsiteX4" fmla="*/ 753555 w 753849"/>
                <a:gd name="connsiteY4" fmla="*/ 199963 h 827776"/>
                <a:gd name="connsiteX5" fmla="*/ 27559 w 753849"/>
                <a:gd name="connsiteY5" fmla="*/ 193009 h 82777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53849" h="827776">
                  <a:moveTo>
                    <a:pt x="27559" y="193009"/>
                  </a:moveTo>
                  <a:cubicBezTo>
                    <a:pt x="21882" y="234910"/>
                    <a:pt x="18958" y="277125"/>
                    <a:pt x="18796" y="319406"/>
                  </a:cubicBezTo>
                  <a:cubicBezTo>
                    <a:pt x="18225" y="412465"/>
                    <a:pt x="-1301" y="459709"/>
                    <a:pt x="-254" y="508477"/>
                  </a:cubicBezTo>
                  <a:cubicBezTo>
                    <a:pt x="6509" y="756127"/>
                    <a:pt x="205106" y="826327"/>
                    <a:pt x="320167" y="827660"/>
                  </a:cubicBezTo>
                  <a:cubicBezTo>
                    <a:pt x="678688" y="831565"/>
                    <a:pt x="745839" y="412561"/>
                    <a:pt x="753555" y="199963"/>
                  </a:cubicBezTo>
                  <a:cubicBezTo>
                    <a:pt x="529812" y="32513"/>
                    <a:pt x="193009" y="-147509"/>
                    <a:pt x="27559" y="193009"/>
                  </a:cubicBezTo>
                  <a:close/>
                </a:path>
              </a:pathLst>
            </a:custGeom>
            <a:solidFill>
              <a:srgbClr val="F4C5AE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110" name="işļídé"/>
            <p:cNvSpPr/>
            <p:nvPr>
              <p:custDataLst>
                <p:tags r:id="rId105"/>
              </p:custDataLst>
            </p:nvPr>
          </p:nvSpPr>
          <p:spPr>
            <a:xfrm>
              <a:off x="9301616" y="2343454"/>
              <a:ext cx="1106497" cy="596860"/>
            </a:xfrm>
            <a:custGeom>
              <a:gdLst>
                <a:gd name="connsiteX0" fmla="*/ 50378 w 734567"/>
                <a:gd name="connsiteY0" fmla="*/ 52591 h 395580"/>
                <a:gd name="connsiteX1" fmla="*/ 162297 w 734567"/>
                <a:gd name="connsiteY1" fmla="*/ 33541 h 395580"/>
                <a:gd name="connsiteX2" fmla="*/ 360798 w 734567"/>
                <a:gd name="connsiteY2" fmla="*/ 241281 h 395580"/>
                <a:gd name="connsiteX3" fmla="*/ 548821 w 734567"/>
                <a:gd name="connsiteY3" fmla="*/ 349104 h 395580"/>
                <a:gd name="connsiteX4" fmla="*/ 717033 w 734567"/>
                <a:gd name="connsiteY4" fmla="*/ 395491 h 395580"/>
                <a:gd name="connsiteX5" fmla="*/ 734274 w 734567"/>
                <a:gd name="connsiteY5" fmla="*/ 225660 h 395580"/>
                <a:gd name="connsiteX6" fmla="*/ 7992 w 734567"/>
                <a:gd name="connsiteY6" fmla="*/ 218707 h 395580"/>
                <a:gd name="connsiteX7" fmla="*/ -294 w 734567"/>
                <a:gd name="connsiteY7" fmla="*/ 321291 h 395580"/>
                <a:gd name="connsiteX8" fmla="*/ 50378 w 734567"/>
                <a:gd name="connsiteY8" fmla="*/ 52591 h 39558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34567" h="395580">
                  <a:moveTo>
                    <a:pt x="50378" y="52591"/>
                  </a:moveTo>
                  <a:cubicBezTo>
                    <a:pt x="52950" y="46685"/>
                    <a:pt x="106766" y="-49517"/>
                    <a:pt x="162297" y="33541"/>
                  </a:cubicBezTo>
                  <a:cubicBezTo>
                    <a:pt x="212399" y="108884"/>
                    <a:pt x="286884" y="190322"/>
                    <a:pt x="360798" y="241281"/>
                  </a:cubicBezTo>
                  <a:cubicBezTo>
                    <a:pt x="419662" y="283496"/>
                    <a:pt x="482661" y="319624"/>
                    <a:pt x="548821" y="349104"/>
                  </a:cubicBezTo>
                  <a:cubicBezTo>
                    <a:pt x="602638" y="371812"/>
                    <a:pt x="659188" y="387404"/>
                    <a:pt x="717033" y="395491"/>
                  </a:cubicBezTo>
                  <a:cubicBezTo>
                    <a:pt x="726520" y="339322"/>
                    <a:pt x="732283" y="282591"/>
                    <a:pt x="734274" y="225660"/>
                  </a:cubicBezTo>
                  <a:cubicBezTo>
                    <a:pt x="510245" y="58211"/>
                    <a:pt x="173251" y="-121812"/>
                    <a:pt x="7992" y="218707"/>
                  </a:cubicBezTo>
                  <a:cubicBezTo>
                    <a:pt x="3325" y="252721"/>
                    <a:pt x="563" y="286972"/>
                    <a:pt x="-294" y="321291"/>
                  </a:cubicBezTo>
                  <a:cubicBezTo>
                    <a:pt x="56284" y="253759"/>
                    <a:pt x="14755" y="134125"/>
                    <a:pt x="50378" y="52591"/>
                  </a:cubicBezTo>
                  <a:close/>
                </a:path>
              </a:pathLst>
            </a:custGeom>
            <a:solidFill>
              <a:srgbClr val="F39F7D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111" name="íšḷiḑe"/>
            <p:cNvSpPr/>
            <p:nvPr>
              <p:custDataLst>
                <p:tags r:id="rId106"/>
              </p:custDataLst>
            </p:nvPr>
          </p:nvSpPr>
          <p:spPr>
            <a:xfrm>
              <a:off x="8076056" y="3500664"/>
              <a:ext cx="2798786" cy="1788992"/>
            </a:xfrm>
            <a:custGeom>
              <a:gdLst>
                <a:gd name="connsiteX0" fmla="*/ 337346 w 1856713"/>
                <a:gd name="connsiteY0" fmla="*/ 678780 h 1186016"/>
                <a:gd name="connsiteX1" fmla="*/ 740920 w 1856713"/>
                <a:gd name="connsiteY1" fmla="*/ 674208 h 1186016"/>
                <a:gd name="connsiteX2" fmla="*/ 822740 w 1856713"/>
                <a:gd name="connsiteY2" fmla="*/ 1132551 h 1186016"/>
                <a:gd name="connsiteX3" fmla="*/ 1521208 w 1856713"/>
                <a:gd name="connsiteY3" fmla="*/ 1142076 h 1186016"/>
                <a:gd name="connsiteX4" fmla="*/ 1555974 w 1856713"/>
                <a:gd name="connsiteY4" fmla="*/ 1068067 h 1186016"/>
                <a:gd name="connsiteX5" fmla="*/ 1750284 w 1856713"/>
                <a:gd name="connsiteY5" fmla="*/ 1040444 h 1186016"/>
                <a:gd name="connsiteX6" fmla="*/ 1820007 w 1856713"/>
                <a:gd name="connsiteY6" fmla="*/ 624202 h 1186016"/>
                <a:gd name="connsiteX7" fmla="*/ 1372332 w 1856713"/>
                <a:gd name="connsiteY7" fmla="*/ 155477 h 1186016"/>
                <a:gd name="connsiteX8" fmla="*/ 1088677 w 1856713"/>
                <a:gd name="connsiteY8" fmla="*/ 312067 h 1186016"/>
                <a:gd name="connsiteX9" fmla="*/ 958566 w 1856713"/>
                <a:gd name="connsiteY9" fmla="*/ 148142 h 1186016"/>
                <a:gd name="connsiteX10" fmla="*/ 457837 w 1856713"/>
                <a:gd name="connsiteY10" fmla="*/ 294637 h 1186016"/>
                <a:gd name="connsiteX11" fmla="*/ 170563 w 1856713"/>
                <a:gd name="connsiteY11" fmla="*/ 1171 h 1186016"/>
                <a:gd name="connsiteX12" fmla="*/ 161 w 1856713"/>
                <a:gd name="connsiteY12" fmla="*/ 137093 h 1186016"/>
                <a:gd name="connsiteX13" fmla="*/ 337346 w 1856713"/>
                <a:gd name="connsiteY13" fmla="*/ 678780 h 118601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856713" h="1186016">
                  <a:moveTo>
                    <a:pt x="337346" y="678780"/>
                  </a:moveTo>
                  <a:cubicBezTo>
                    <a:pt x="598045" y="861565"/>
                    <a:pt x="743396" y="647062"/>
                    <a:pt x="740920" y="674208"/>
                  </a:cubicBezTo>
                  <a:cubicBezTo>
                    <a:pt x="726632" y="830037"/>
                    <a:pt x="804452" y="925097"/>
                    <a:pt x="822740" y="1132551"/>
                  </a:cubicBezTo>
                  <a:cubicBezTo>
                    <a:pt x="823597" y="1142076"/>
                    <a:pt x="1144113" y="1241517"/>
                    <a:pt x="1521208" y="1142076"/>
                  </a:cubicBezTo>
                  <a:cubicBezTo>
                    <a:pt x="1532543" y="1139123"/>
                    <a:pt x="1555974" y="1068924"/>
                    <a:pt x="1555974" y="1068067"/>
                  </a:cubicBezTo>
                  <a:cubicBezTo>
                    <a:pt x="1557974" y="1069686"/>
                    <a:pt x="1644271" y="1107310"/>
                    <a:pt x="1750284" y="1040444"/>
                  </a:cubicBezTo>
                  <a:cubicBezTo>
                    <a:pt x="1856297" y="973579"/>
                    <a:pt x="1889254" y="863660"/>
                    <a:pt x="1820007" y="624202"/>
                  </a:cubicBezTo>
                  <a:cubicBezTo>
                    <a:pt x="1766953" y="440369"/>
                    <a:pt x="1619220" y="159096"/>
                    <a:pt x="1372332" y="155477"/>
                  </a:cubicBezTo>
                  <a:cubicBezTo>
                    <a:pt x="1330422" y="139856"/>
                    <a:pt x="1259842" y="312258"/>
                    <a:pt x="1088677" y="312067"/>
                  </a:cubicBezTo>
                  <a:cubicBezTo>
                    <a:pt x="963424" y="312067"/>
                    <a:pt x="963138" y="147952"/>
                    <a:pt x="958566" y="148142"/>
                  </a:cubicBezTo>
                  <a:cubicBezTo>
                    <a:pt x="823406" y="156143"/>
                    <a:pt x="611951" y="409984"/>
                    <a:pt x="457837" y="294637"/>
                  </a:cubicBezTo>
                  <a:cubicBezTo>
                    <a:pt x="396972" y="249012"/>
                    <a:pt x="233714" y="63274"/>
                    <a:pt x="170563" y="1171"/>
                  </a:cubicBezTo>
                  <a:cubicBezTo>
                    <a:pt x="158466" y="-10735"/>
                    <a:pt x="44833" y="63751"/>
                    <a:pt x="161" y="137093"/>
                  </a:cubicBezTo>
                  <a:cubicBezTo>
                    <a:pt x="-10031" y="154238"/>
                    <a:pt x="152465" y="549145"/>
                    <a:pt x="337346" y="678780"/>
                  </a:cubicBezTo>
                  <a:close/>
                </a:path>
              </a:pathLst>
            </a:custGeom>
            <a:solidFill>
              <a:srgbClr val="EC6630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112" name="ïšļîḑê"/>
            <p:cNvSpPr/>
            <p:nvPr>
              <p:custDataLst>
                <p:tags r:id="rId107"/>
              </p:custDataLst>
            </p:nvPr>
          </p:nvSpPr>
          <p:spPr>
            <a:xfrm>
              <a:off x="9782632" y="3735598"/>
              <a:ext cx="1092210" cy="1949319"/>
            </a:xfrm>
            <a:custGeom>
              <a:gdLst>
                <a:gd name="connsiteX0" fmla="*/ 687222 w 723920"/>
                <a:gd name="connsiteY0" fmla="*/ 468445 h 1292031"/>
                <a:gd name="connsiteX1" fmla="*/ 244881 w 723920"/>
                <a:gd name="connsiteY1" fmla="*/ -90 h 1292031"/>
                <a:gd name="connsiteX2" fmla="*/ 181159 w 723920"/>
                <a:gd name="connsiteY2" fmla="*/ 350145 h 1292031"/>
                <a:gd name="connsiteX3" fmla="*/ 81718 w 723920"/>
                <a:gd name="connsiteY3" fmla="*/ 679615 h 1292031"/>
                <a:gd name="connsiteX4" fmla="*/ -292 w 723920"/>
                <a:gd name="connsiteY4" fmla="*/ 1260640 h 1292031"/>
                <a:gd name="connsiteX5" fmla="*/ 16377 w 723920"/>
                <a:gd name="connsiteY5" fmla="*/ 1280833 h 1292031"/>
                <a:gd name="connsiteX6" fmla="*/ 506247 w 723920"/>
                <a:gd name="connsiteY6" fmla="*/ 1190155 h 1292031"/>
                <a:gd name="connsiteX7" fmla="*/ 420522 w 723920"/>
                <a:gd name="connsiteY7" fmla="*/ 923455 h 1292031"/>
                <a:gd name="connsiteX8" fmla="*/ 431790 w 723920"/>
                <a:gd name="connsiteY8" fmla="*/ 916073 h 1292031"/>
                <a:gd name="connsiteX9" fmla="*/ 433000 w 723920"/>
                <a:gd name="connsiteY9" fmla="*/ 916406 h 1292031"/>
                <a:gd name="connsiteX10" fmla="*/ 617309 w 723920"/>
                <a:gd name="connsiteY10" fmla="*/ 884878 h 1292031"/>
                <a:gd name="connsiteX11" fmla="*/ 687222 w 723920"/>
                <a:gd name="connsiteY11" fmla="*/ 468445 h 129203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23920" h="1292031">
                  <a:moveTo>
                    <a:pt x="687222" y="468445"/>
                  </a:moveTo>
                  <a:cubicBezTo>
                    <a:pt x="634549" y="285946"/>
                    <a:pt x="488531" y="7435"/>
                    <a:pt x="244881" y="-90"/>
                  </a:cubicBezTo>
                  <a:cubicBezTo>
                    <a:pt x="242176" y="119278"/>
                    <a:pt x="220669" y="237473"/>
                    <a:pt x="181159" y="350145"/>
                  </a:cubicBezTo>
                  <a:cubicBezTo>
                    <a:pt x="143821" y="459682"/>
                    <a:pt x="103911" y="565505"/>
                    <a:pt x="81718" y="679615"/>
                  </a:cubicBezTo>
                  <a:cubicBezTo>
                    <a:pt x="59525" y="793724"/>
                    <a:pt x="2756" y="1121575"/>
                    <a:pt x="-292" y="1260640"/>
                  </a:cubicBezTo>
                  <a:cubicBezTo>
                    <a:pt x="-444" y="1270546"/>
                    <a:pt x="6613" y="1279108"/>
                    <a:pt x="16377" y="1280833"/>
                  </a:cubicBezTo>
                  <a:cubicBezTo>
                    <a:pt x="249549" y="1322362"/>
                    <a:pt x="397377" y="1237494"/>
                    <a:pt x="506247" y="1190155"/>
                  </a:cubicBezTo>
                  <a:cubicBezTo>
                    <a:pt x="515106" y="1186249"/>
                    <a:pt x="413188" y="955078"/>
                    <a:pt x="420522" y="923455"/>
                  </a:cubicBezTo>
                  <a:cubicBezTo>
                    <a:pt x="421589" y="918302"/>
                    <a:pt x="426637" y="914996"/>
                    <a:pt x="431790" y="916073"/>
                  </a:cubicBezTo>
                  <a:cubicBezTo>
                    <a:pt x="432200" y="916159"/>
                    <a:pt x="432600" y="916263"/>
                    <a:pt x="433000" y="916406"/>
                  </a:cubicBezTo>
                  <a:cubicBezTo>
                    <a:pt x="458718" y="924693"/>
                    <a:pt x="531584" y="938980"/>
                    <a:pt x="617309" y="884878"/>
                  </a:cubicBezTo>
                  <a:cubicBezTo>
                    <a:pt x="723513" y="817822"/>
                    <a:pt x="756469" y="707904"/>
                    <a:pt x="687222" y="468445"/>
                  </a:cubicBezTo>
                  <a:close/>
                </a:path>
              </a:pathLst>
            </a:custGeom>
            <a:solidFill>
              <a:srgbClr val="F8A91C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113" name="îšľiďé"/>
            <p:cNvSpPr/>
            <p:nvPr>
              <p:custDataLst>
                <p:tags r:id="rId108"/>
              </p:custDataLst>
            </p:nvPr>
          </p:nvSpPr>
          <p:spPr>
            <a:xfrm>
              <a:off x="10279525" y="2935552"/>
              <a:ext cx="203202" cy="322240"/>
            </a:xfrm>
            <a:custGeom>
              <a:gdLst>
                <a:gd name="connsiteX0" fmla="*/ 17803 w 135076"/>
                <a:gd name="connsiteY0" fmla="*/ 34079 h 213619"/>
                <a:gd name="connsiteX1" fmla="*/ 134484 w 135076"/>
                <a:gd name="connsiteY1" fmla="*/ 61130 h 213619"/>
                <a:gd name="connsiteX2" fmla="*/ -294 w 135076"/>
                <a:gd name="connsiteY2" fmla="*/ 213530 h 21361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5076" h="213619">
                  <a:moveTo>
                    <a:pt x="17803" y="34079"/>
                  </a:moveTo>
                  <a:cubicBezTo>
                    <a:pt x="17803" y="34079"/>
                    <a:pt x="141628" y="-58504"/>
                    <a:pt x="134484" y="61130"/>
                  </a:cubicBezTo>
                  <a:cubicBezTo>
                    <a:pt x="124959" y="204862"/>
                    <a:pt x="-294" y="213530"/>
                    <a:pt x="-294" y="213530"/>
                  </a:cubicBezTo>
                  <a:close/>
                </a:path>
              </a:pathLst>
            </a:custGeom>
            <a:solidFill>
              <a:srgbClr val="F8C6B2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grpSp>
          <p:nvGrpSpPr>
            <p:cNvPr id="114" name="组合 116"/>
            <p:cNvGrpSpPr/>
            <p:nvPr>
              <p:custDataLst>
                <p:tags r:id="rId109"/>
              </p:custDataLst>
            </p:nvPr>
          </p:nvGrpSpPr>
          <p:grpSpPr>
            <a:xfrm>
              <a:off x="9382360" y="2797508"/>
              <a:ext cx="637218" cy="604153"/>
              <a:chOff x="9382360" y="2797508"/>
              <a:chExt cx="637218" cy="604153"/>
            </a:xfrm>
          </p:grpSpPr>
          <p:sp>
            <p:nvSpPr>
              <p:cNvPr id="144" name="ïṡḻíďe"/>
              <p:cNvSpPr/>
              <p:nvPr>
                <p:custDataLst>
                  <p:tags r:id="rId110"/>
                </p:custDataLst>
              </p:nvPr>
            </p:nvSpPr>
            <p:spPr>
              <a:xfrm>
                <a:off x="9652457" y="3059368"/>
                <a:ext cx="33338" cy="130166"/>
              </a:xfrm>
              <a:custGeom>
                <a:gdLst>
                  <a:gd name="connsiteX0" fmla="*/ 15796 w 21831"/>
                  <a:gd name="connsiteY0" fmla="*/ 85622 h 85770"/>
                  <a:gd name="connsiteX1" fmla="*/ 11986 w 21831"/>
                  <a:gd name="connsiteY1" fmla="*/ 84003 h 85770"/>
                  <a:gd name="connsiteX2" fmla="*/ 10462 w 21831"/>
                  <a:gd name="connsiteY2" fmla="*/ 2850 h 85770"/>
                  <a:gd name="connsiteX3" fmla="*/ 17605 w 21831"/>
                  <a:gd name="connsiteY3" fmla="*/ 469 h 85770"/>
                  <a:gd name="connsiteX4" fmla="*/ 19987 w 21831"/>
                  <a:gd name="connsiteY4" fmla="*/ 7613 h 85770"/>
                  <a:gd name="connsiteX5" fmla="*/ 19987 w 21831"/>
                  <a:gd name="connsiteY5" fmla="*/ 76764 h 85770"/>
                  <a:gd name="connsiteX6" fmla="*/ 19987 w 21831"/>
                  <a:gd name="connsiteY6" fmla="*/ 84289 h 85770"/>
                  <a:gd name="connsiteX7" fmla="*/ 15796 w 21831"/>
                  <a:gd name="connsiteY7" fmla="*/ 85622 h 8577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21831" h="85770">
                    <a:moveTo>
                      <a:pt x="15796" y="85622"/>
                    </a:moveTo>
                    <a:cubicBezTo>
                      <a:pt x="14357" y="85613"/>
                      <a:pt x="12986" y="85032"/>
                      <a:pt x="11986" y="84003"/>
                    </a:cubicBezTo>
                    <a:cubicBezTo>
                      <a:pt x="-1540" y="69335"/>
                      <a:pt x="-6398" y="36378"/>
                      <a:pt x="10462" y="2850"/>
                    </a:cubicBezTo>
                    <a:cubicBezTo>
                      <a:pt x="11776" y="221"/>
                      <a:pt x="14977" y="-836"/>
                      <a:pt x="17605" y="469"/>
                    </a:cubicBezTo>
                    <a:cubicBezTo>
                      <a:pt x="20234" y="1784"/>
                      <a:pt x="21301" y="4984"/>
                      <a:pt x="19987" y="7613"/>
                    </a:cubicBezTo>
                    <a:cubicBezTo>
                      <a:pt x="5414" y="36855"/>
                      <a:pt x="9033" y="64763"/>
                      <a:pt x="19987" y="76764"/>
                    </a:cubicBezTo>
                    <a:cubicBezTo>
                      <a:pt x="22053" y="78841"/>
                      <a:pt x="22053" y="82213"/>
                      <a:pt x="19987" y="84289"/>
                    </a:cubicBezTo>
                    <a:cubicBezTo>
                      <a:pt x="18872" y="85365"/>
                      <a:pt x="17320" y="85861"/>
                      <a:pt x="15796" y="85622"/>
                    </a:cubicBezTo>
                    <a:close/>
                  </a:path>
                </a:pathLst>
              </a:custGeom>
              <a:solidFill>
                <a:srgbClr val="D38773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145" name="išľiďê"/>
              <p:cNvSpPr/>
              <p:nvPr>
                <p:custDataLst>
                  <p:tags r:id="rId111"/>
                </p:custDataLst>
              </p:nvPr>
            </p:nvSpPr>
            <p:spPr>
              <a:xfrm>
                <a:off x="9409567" y="2926027"/>
                <a:ext cx="84138" cy="139691"/>
              </a:xfrm>
              <a:custGeom>
                <a:gdLst>
                  <a:gd name="connsiteX0" fmla="*/ -294 w 55342"/>
                  <a:gd name="connsiteY0" fmla="*/ 46679 h 93250"/>
                  <a:gd name="connsiteX1" fmla="*/ 27614 w 55342"/>
                  <a:gd name="connsiteY1" fmla="*/ 93161 h 93250"/>
                  <a:gd name="connsiteX2" fmla="*/ 55046 w 55342"/>
                  <a:gd name="connsiteY2" fmla="*/ 46393 h 93250"/>
                  <a:gd name="connsiteX3" fmla="*/ 27233 w 55342"/>
                  <a:gd name="connsiteY3" fmla="*/ -89 h 93250"/>
                  <a:gd name="connsiteX4" fmla="*/ -294 w 55342"/>
                  <a:gd name="connsiteY4" fmla="*/ 46679 h 9325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5342" h="93250">
                    <a:moveTo>
                      <a:pt x="-294" y="46679"/>
                    </a:moveTo>
                    <a:cubicBezTo>
                      <a:pt x="-294" y="72396"/>
                      <a:pt x="12279" y="93256"/>
                      <a:pt x="27614" y="93161"/>
                    </a:cubicBezTo>
                    <a:cubicBezTo>
                      <a:pt x="42949" y="93065"/>
                      <a:pt x="55237" y="72110"/>
                      <a:pt x="55046" y="46393"/>
                    </a:cubicBezTo>
                    <a:cubicBezTo>
                      <a:pt x="54856" y="20675"/>
                      <a:pt x="42473" y="-184"/>
                      <a:pt x="27233" y="-89"/>
                    </a:cubicBezTo>
                    <a:cubicBezTo>
                      <a:pt x="11993" y="6"/>
                      <a:pt x="-389" y="21152"/>
                      <a:pt x="-294" y="46679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146" name="íšḻíďè"/>
              <p:cNvSpPr/>
              <p:nvPr>
                <p:custDataLst>
                  <p:tags r:id="rId112"/>
                </p:custDataLst>
              </p:nvPr>
            </p:nvSpPr>
            <p:spPr>
              <a:xfrm>
                <a:off x="9382579" y="2799036"/>
                <a:ext cx="149226" cy="57146"/>
              </a:xfrm>
              <a:custGeom>
                <a:gdLst>
                  <a:gd name="connsiteX0" fmla="*/ 98861 w 99155"/>
                  <a:gd name="connsiteY0" fmla="*/ 36851 h 36940"/>
                  <a:gd name="connsiteX1" fmla="*/ -294 w 99155"/>
                  <a:gd name="connsiteY1" fmla="*/ 34374 h 36940"/>
                  <a:gd name="connsiteX2" fmla="*/ 98861 w 99155"/>
                  <a:gd name="connsiteY2" fmla="*/ 36851 h 3694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99155" h="36940">
                    <a:moveTo>
                      <a:pt x="98861" y="36851"/>
                    </a:moveTo>
                    <a:cubicBezTo>
                      <a:pt x="98861" y="36851"/>
                      <a:pt x="48950" y="-44588"/>
                      <a:pt x="-294" y="34374"/>
                    </a:cubicBezTo>
                    <a:cubicBezTo>
                      <a:pt x="-294" y="34374"/>
                      <a:pt x="43425" y="-3726"/>
                      <a:pt x="98861" y="36851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147" name="îṡḻîḑé"/>
              <p:cNvSpPr/>
              <p:nvPr>
                <p:custDataLst>
                  <p:tags r:id="rId113"/>
                </p:custDataLst>
              </p:nvPr>
            </p:nvSpPr>
            <p:spPr>
              <a:xfrm>
                <a:off x="9909634" y="2924439"/>
                <a:ext cx="84139" cy="139691"/>
              </a:xfrm>
              <a:custGeom>
                <a:gdLst>
                  <a:gd name="connsiteX0" fmla="*/ 55046 w 55340"/>
                  <a:gd name="connsiteY0" fmla="*/ 46488 h 93345"/>
                  <a:gd name="connsiteX1" fmla="*/ 27519 w 55340"/>
                  <a:gd name="connsiteY1" fmla="*/ 93256 h 93345"/>
                  <a:gd name="connsiteX2" fmla="*/ -294 w 55340"/>
                  <a:gd name="connsiteY2" fmla="*/ 46678 h 93345"/>
                  <a:gd name="connsiteX3" fmla="*/ 27138 w 55340"/>
                  <a:gd name="connsiteY3" fmla="*/ -89 h 93345"/>
                  <a:gd name="connsiteX4" fmla="*/ 55046 w 55340"/>
                  <a:gd name="connsiteY4" fmla="*/ 46488 h 9334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5340" h="93345">
                    <a:moveTo>
                      <a:pt x="55046" y="46488"/>
                    </a:moveTo>
                    <a:cubicBezTo>
                      <a:pt x="55046" y="72206"/>
                      <a:pt x="42854" y="93161"/>
                      <a:pt x="27519" y="93256"/>
                    </a:cubicBezTo>
                    <a:cubicBezTo>
                      <a:pt x="12184" y="93351"/>
                      <a:pt x="-199" y="72491"/>
                      <a:pt x="-294" y="46678"/>
                    </a:cubicBezTo>
                    <a:cubicBezTo>
                      <a:pt x="-389" y="20866"/>
                      <a:pt x="11898" y="6"/>
                      <a:pt x="27138" y="-89"/>
                    </a:cubicBezTo>
                    <a:cubicBezTo>
                      <a:pt x="42378" y="-185"/>
                      <a:pt x="55046" y="20675"/>
                      <a:pt x="55046" y="46488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148" name="işḻïḑè"/>
              <p:cNvSpPr/>
              <p:nvPr>
                <p:custDataLst>
                  <p:tags r:id="rId114"/>
                </p:custDataLst>
              </p:nvPr>
            </p:nvSpPr>
            <p:spPr>
              <a:xfrm>
                <a:off x="9869947" y="2797448"/>
                <a:ext cx="149226" cy="57146"/>
              </a:xfrm>
              <a:custGeom>
                <a:gdLst>
                  <a:gd name="connsiteX0" fmla="*/ -294 w 99060"/>
                  <a:gd name="connsiteY0" fmla="*/ 37283 h 37372"/>
                  <a:gd name="connsiteX1" fmla="*/ 98766 w 99060"/>
                  <a:gd name="connsiteY1" fmla="*/ 33949 h 37372"/>
                  <a:gd name="connsiteX2" fmla="*/ -294 w 99060"/>
                  <a:gd name="connsiteY2" fmla="*/ 37283 h 3737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99060" h="37372">
                    <a:moveTo>
                      <a:pt x="-294" y="37283"/>
                    </a:moveTo>
                    <a:cubicBezTo>
                      <a:pt x="-294" y="37283"/>
                      <a:pt x="48854" y="-44537"/>
                      <a:pt x="98766" y="33949"/>
                    </a:cubicBezTo>
                    <a:cubicBezTo>
                      <a:pt x="98766" y="33949"/>
                      <a:pt x="54855" y="-3770"/>
                      <a:pt x="-294" y="37283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149" name="ïS1ïḍé"/>
              <p:cNvSpPr/>
              <p:nvPr>
                <p:custDataLst>
                  <p:tags r:id="rId115"/>
                </p:custDataLst>
              </p:nvPr>
            </p:nvSpPr>
            <p:spPr>
              <a:xfrm>
                <a:off x="9617531" y="3259380"/>
                <a:ext cx="214315" cy="142865"/>
              </a:xfrm>
              <a:custGeom>
                <a:gdLst>
                  <a:gd name="connsiteX0" fmla="*/ -294 w 142055"/>
                  <a:gd name="connsiteY0" fmla="*/ 18960 h 94717"/>
                  <a:gd name="connsiteX1" fmla="*/ 140009 w 142055"/>
                  <a:gd name="connsiteY1" fmla="*/ -90 h 94717"/>
                  <a:gd name="connsiteX2" fmla="*/ 84192 w 142055"/>
                  <a:gd name="connsiteY2" fmla="*/ 93065 h 94717"/>
                  <a:gd name="connsiteX3" fmla="*/ -294 w 142055"/>
                  <a:gd name="connsiteY3" fmla="*/ 18960 h 9471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2055" h="94717">
                    <a:moveTo>
                      <a:pt x="-294" y="18960"/>
                    </a:moveTo>
                    <a:lnTo>
                      <a:pt x="140009" y="-90"/>
                    </a:lnTo>
                    <a:cubicBezTo>
                      <a:pt x="140009" y="-90"/>
                      <a:pt x="157154" y="76968"/>
                      <a:pt x="84192" y="93065"/>
                    </a:cubicBezTo>
                    <a:cubicBezTo>
                      <a:pt x="18946" y="107353"/>
                      <a:pt x="-294" y="18960"/>
                      <a:pt x="-294" y="18960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150" name="îşḻîďé"/>
              <p:cNvSpPr/>
              <p:nvPr>
                <p:custDataLst>
                  <p:tags r:id="rId116"/>
                </p:custDataLst>
              </p:nvPr>
            </p:nvSpPr>
            <p:spPr>
              <a:xfrm>
                <a:off x="9704845" y="3313351"/>
                <a:ext cx="123826" cy="88894"/>
              </a:xfrm>
              <a:custGeom>
                <a:gdLst>
                  <a:gd name="connsiteX0" fmla="*/ -294 w 82200"/>
                  <a:gd name="connsiteY0" fmla="*/ 57060 h 58578"/>
                  <a:gd name="connsiteX1" fmla="*/ 25805 w 82200"/>
                  <a:gd name="connsiteY1" fmla="*/ 57060 h 58578"/>
                  <a:gd name="connsiteX2" fmla="*/ 81906 w 82200"/>
                  <a:gd name="connsiteY2" fmla="*/ -90 h 58578"/>
                  <a:gd name="connsiteX3" fmla="*/ -294 w 82200"/>
                  <a:gd name="connsiteY3" fmla="*/ 57060 h 58578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2200" h="58578">
                    <a:moveTo>
                      <a:pt x="-294" y="57060"/>
                    </a:moveTo>
                    <a:cubicBezTo>
                      <a:pt x="8297" y="58965"/>
                      <a:pt x="17213" y="58965"/>
                      <a:pt x="25805" y="57060"/>
                    </a:cubicBezTo>
                    <a:cubicBezTo>
                      <a:pt x="55141" y="52612"/>
                      <a:pt x="78001" y="29324"/>
                      <a:pt x="81906" y="-90"/>
                    </a:cubicBezTo>
                    <a:cubicBezTo>
                      <a:pt x="41330" y="291"/>
                      <a:pt x="12660" y="14674"/>
                      <a:pt x="-294" y="57060"/>
                    </a:cubicBezTo>
                    <a:close/>
                  </a:path>
                </a:pathLst>
              </a:custGeom>
              <a:solidFill>
                <a:srgbClr val="D45E5F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</p:grpSp>
        <p:sp>
          <p:nvSpPr>
            <p:cNvPr id="115" name="îṣ1îḋé"/>
            <p:cNvSpPr/>
            <p:nvPr>
              <p:custDataLst>
                <p:tags r:id="rId117"/>
              </p:custDataLst>
            </p:nvPr>
          </p:nvSpPr>
          <p:spPr>
            <a:xfrm>
              <a:off x="9192077" y="2205351"/>
              <a:ext cx="1277949" cy="744487"/>
            </a:xfrm>
            <a:custGeom>
              <a:gdLst>
                <a:gd name="connsiteX0" fmla="*/ 796152 w 847800"/>
                <a:gd name="connsiteY0" fmla="*/ 493458 h 494016"/>
                <a:gd name="connsiteX1" fmla="*/ 773293 w 847800"/>
                <a:gd name="connsiteY1" fmla="*/ 141891 h 494016"/>
                <a:gd name="connsiteX2" fmla="*/ 494305 w 847800"/>
                <a:gd name="connsiteY2" fmla="*/ 29781 h 494016"/>
                <a:gd name="connsiteX3" fmla="*/ 44058 w 847800"/>
                <a:gd name="connsiteY3" fmla="*/ 156559 h 494016"/>
                <a:gd name="connsiteX4" fmla="*/ 9292 w 847800"/>
                <a:gd name="connsiteY4" fmla="*/ 479361 h 494016"/>
                <a:gd name="connsiteX5" fmla="*/ 13645 w 847800"/>
                <a:gd name="connsiteY5" fmla="*/ 481790 h 494016"/>
                <a:gd name="connsiteX6" fmla="*/ 14436 w 847800"/>
                <a:gd name="connsiteY6" fmla="*/ 481457 h 494016"/>
                <a:gd name="connsiteX7" fmla="*/ 130164 w 847800"/>
                <a:gd name="connsiteY7" fmla="*/ 303244 h 494016"/>
                <a:gd name="connsiteX8" fmla="*/ 249703 w 847800"/>
                <a:gd name="connsiteY8" fmla="*/ 155607 h 494016"/>
                <a:gd name="connsiteX9" fmla="*/ 251227 w 847800"/>
                <a:gd name="connsiteY9" fmla="*/ 155607 h 494016"/>
                <a:gd name="connsiteX10" fmla="*/ 796152 w 847800"/>
                <a:gd name="connsiteY10" fmla="*/ 493458 h 49401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847800" h="494015">
                  <a:moveTo>
                    <a:pt x="796152" y="493458"/>
                  </a:moveTo>
                  <a:cubicBezTo>
                    <a:pt x="891402" y="486886"/>
                    <a:pt x="836538" y="196850"/>
                    <a:pt x="773293" y="141891"/>
                  </a:cubicBezTo>
                  <a:cubicBezTo>
                    <a:pt x="702045" y="79883"/>
                    <a:pt x="582793" y="63119"/>
                    <a:pt x="494305" y="29781"/>
                  </a:cubicBezTo>
                  <a:cubicBezTo>
                    <a:pt x="335238" y="-30417"/>
                    <a:pt x="131784" y="-5175"/>
                    <a:pt x="44058" y="156559"/>
                  </a:cubicBezTo>
                  <a:cubicBezTo>
                    <a:pt x="-8615" y="253714"/>
                    <a:pt x="-5948" y="373158"/>
                    <a:pt x="9292" y="479361"/>
                  </a:cubicBezTo>
                  <a:cubicBezTo>
                    <a:pt x="9826" y="481238"/>
                    <a:pt x="11769" y="482324"/>
                    <a:pt x="13645" y="481790"/>
                  </a:cubicBezTo>
                  <a:cubicBezTo>
                    <a:pt x="13921" y="481714"/>
                    <a:pt x="14188" y="481600"/>
                    <a:pt x="14436" y="481457"/>
                  </a:cubicBezTo>
                  <a:cubicBezTo>
                    <a:pt x="73300" y="444881"/>
                    <a:pt x="108066" y="364014"/>
                    <a:pt x="130164" y="303244"/>
                  </a:cubicBezTo>
                  <a:cubicBezTo>
                    <a:pt x="158739" y="223425"/>
                    <a:pt x="168264" y="181324"/>
                    <a:pt x="249703" y="155607"/>
                  </a:cubicBezTo>
                  <a:cubicBezTo>
                    <a:pt x="249703" y="155607"/>
                    <a:pt x="250656" y="155607"/>
                    <a:pt x="251227" y="155607"/>
                  </a:cubicBezTo>
                  <a:cubicBezTo>
                    <a:pt x="421629" y="215614"/>
                    <a:pt x="597175" y="507174"/>
                    <a:pt x="796152" y="493458"/>
                  </a:cubicBezTo>
                  <a:close/>
                </a:path>
              </a:pathLst>
            </a:custGeom>
            <a:solidFill>
              <a:srgbClr val="000000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116" name="ï$ḻiḑè"/>
            <p:cNvSpPr/>
            <p:nvPr>
              <p:custDataLst>
                <p:tags r:id="rId118"/>
              </p:custDataLst>
            </p:nvPr>
          </p:nvSpPr>
          <p:spPr>
            <a:xfrm>
              <a:off x="9182552" y="2191064"/>
              <a:ext cx="1284299" cy="796871"/>
            </a:xfrm>
            <a:custGeom>
              <a:gdLst>
                <a:gd name="connsiteX0" fmla="*/ 725667 w 840261"/>
                <a:gd name="connsiteY0" fmla="*/ 389255 h 492976"/>
                <a:gd name="connsiteX1" fmla="*/ 736145 w 840261"/>
                <a:gd name="connsiteY1" fmla="*/ 378873 h 492976"/>
                <a:gd name="connsiteX2" fmla="*/ 829585 w 840261"/>
                <a:gd name="connsiteY2" fmla="*/ 421449 h 492976"/>
                <a:gd name="connsiteX3" fmla="*/ 753385 w 840261"/>
                <a:gd name="connsiteY3" fmla="*/ 271335 h 492976"/>
                <a:gd name="connsiteX4" fmla="*/ 759376 w 840261"/>
                <a:gd name="connsiteY4" fmla="*/ 260953 h 492976"/>
                <a:gd name="connsiteX5" fmla="*/ 763767 w 840261"/>
                <a:gd name="connsiteY5" fmla="*/ 260953 h 492976"/>
                <a:gd name="connsiteX6" fmla="*/ 839967 w 840261"/>
                <a:gd name="connsiteY6" fmla="*/ 310102 h 492976"/>
                <a:gd name="connsiteX7" fmla="*/ 773292 w 840261"/>
                <a:gd name="connsiteY7" fmla="*/ 141891 h 492976"/>
                <a:gd name="connsiteX8" fmla="*/ 494305 w 840261"/>
                <a:gd name="connsiteY8" fmla="*/ 29781 h 492976"/>
                <a:gd name="connsiteX9" fmla="*/ 44058 w 840261"/>
                <a:gd name="connsiteY9" fmla="*/ 156559 h 492976"/>
                <a:gd name="connsiteX10" fmla="*/ 9292 w 840261"/>
                <a:gd name="connsiteY10" fmla="*/ 479361 h 492976"/>
                <a:gd name="connsiteX11" fmla="*/ 13645 w 840261"/>
                <a:gd name="connsiteY11" fmla="*/ 481790 h 492976"/>
                <a:gd name="connsiteX12" fmla="*/ 14436 w 840261"/>
                <a:gd name="connsiteY12" fmla="*/ 481457 h 492976"/>
                <a:gd name="connsiteX13" fmla="*/ 130164 w 840261"/>
                <a:gd name="connsiteY13" fmla="*/ 303244 h 492976"/>
                <a:gd name="connsiteX14" fmla="*/ 249703 w 840261"/>
                <a:gd name="connsiteY14" fmla="*/ 155607 h 492976"/>
                <a:gd name="connsiteX15" fmla="*/ 251227 w 840261"/>
                <a:gd name="connsiteY15" fmla="*/ 155607 h 492976"/>
                <a:gd name="connsiteX16" fmla="*/ 766625 w 840261"/>
                <a:gd name="connsiteY16" fmla="*/ 492887 h 492976"/>
                <a:gd name="connsiteX17" fmla="*/ 725667 w 840261"/>
                <a:gd name="connsiteY17" fmla="*/ 389255 h 49297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840261" h="492976">
                  <a:moveTo>
                    <a:pt x="725667" y="389255"/>
                  </a:moveTo>
                  <a:cubicBezTo>
                    <a:pt x="723286" y="383445"/>
                    <a:pt x="730525" y="376777"/>
                    <a:pt x="736145" y="378873"/>
                  </a:cubicBezTo>
                  <a:cubicBezTo>
                    <a:pt x="768435" y="390588"/>
                    <a:pt x="798439" y="407448"/>
                    <a:pt x="829585" y="421449"/>
                  </a:cubicBezTo>
                  <a:cubicBezTo>
                    <a:pt x="796229" y="375863"/>
                    <a:pt x="770501" y="325161"/>
                    <a:pt x="753385" y="271335"/>
                  </a:cubicBezTo>
                  <a:cubicBezTo>
                    <a:pt x="752176" y="266811"/>
                    <a:pt x="754862" y="262163"/>
                    <a:pt x="759376" y="260953"/>
                  </a:cubicBezTo>
                  <a:cubicBezTo>
                    <a:pt x="760815" y="260572"/>
                    <a:pt x="762329" y="260572"/>
                    <a:pt x="763767" y="260953"/>
                  </a:cubicBezTo>
                  <a:cubicBezTo>
                    <a:pt x="792095" y="272278"/>
                    <a:pt x="817965" y="288966"/>
                    <a:pt x="839967" y="310102"/>
                  </a:cubicBezTo>
                  <a:cubicBezTo>
                    <a:pt x="827775" y="237903"/>
                    <a:pt x="801201" y="166465"/>
                    <a:pt x="773292" y="141891"/>
                  </a:cubicBezTo>
                  <a:cubicBezTo>
                    <a:pt x="702046" y="79883"/>
                    <a:pt x="582792" y="63119"/>
                    <a:pt x="494305" y="29781"/>
                  </a:cubicBezTo>
                  <a:cubicBezTo>
                    <a:pt x="335238" y="-30417"/>
                    <a:pt x="131784" y="-5175"/>
                    <a:pt x="44058" y="156559"/>
                  </a:cubicBezTo>
                  <a:cubicBezTo>
                    <a:pt x="-8615" y="253714"/>
                    <a:pt x="-5948" y="373158"/>
                    <a:pt x="9292" y="479361"/>
                  </a:cubicBezTo>
                  <a:cubicBezTo>
                    <a:pt x="9825" y="481238"/>
                    <a:pt x="11769" y="482324"/>
                    <a:pt x="13645" y="481790"/>
                  </a:cubicBezTo>
                  <a:cubicBezTo>
                    <a:pt x="13921" y="481714"/>
                    <a:pt x="14188" y="481600"/>
                    <a:pt x="14436" y="481457"/>
                  </a:cubicBezTo>
                  <a:cubicBezTo>
                    <a:pt x="73300" y="444881"/>
                    <a:pt x="108066" y="364014"/>
                    <a:pt x="130164" y="303244"/>
                  </a:cubicBezTo>
                  <a:cubicBezTo>
                    <a:pt x="158739" y="223425"/>
                    <a:pt x="168264" y="181324"/>
                    <a:pt x="249703" y="155607"/>
                  </a:cubicBezTo>
                  <a:cubicBezTo>
                    <a:pt x="249703" y="155607"/>
                    <a:pt x="250656" y="155607"/>
                    <a:pt x="251227" y="155607"/>
                  </a:cubicBezTo>
                  <a:cubicBezTo>
                    <a:pt x="413152" y="212280"/>
                    <a:pt x="579744" y="478314"/>
                    <a:pt x="766625" y="492887"/>
                  </a:cubicBezTo>
                  <a:cubicBezTo>
                    <a:pt x="752718" y="458787"/>
                    <a:pt x="740146" y="423640"/>
                    <a:pt x="725667" y="389255"/>
                  </a:cubicBezTo>
                  <a:close/>
                </a:path>
              </a:pathLst>
            </a:custGeom>
            <a:solidFill>
              <a:srgbClr val="0E212C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117" name="îśḻíḋê"/>
            <p:cNvSpPr/>
            <p:nvPr>
              <p:custDataLst>
                <p:tags r:id="rId119"/>
              </p:custDataLst>
            </p:nvPr>
          </p:nvSpPr>
          <p:spPr>
            <a:xfrm>
              <a:off x="10314450" y="2965712"/>
              <a:ext cx="58738" cy="149215"/>
            </a:xfrm>
            <a:custGeom>
              <a:gdLst>
                <a:gd name="connsiteX0" fmla="*/ 27446 w 39084"/>
                <a:gd name="connsiteY0" fmla="*/ 2879 h 99657"/>
                <a:gd name="connsiteX1" fmla="*/ -271 w 39084"/>
                <a:gd name="connsiteY1" fmla="*/ 94319 h 99657"/>
                <a:gd name="connsiteX2" fmla="*/ 6434 w 39084"/>
                <a:gd name="connsiteY2" fmla="*/ 99519 h 99657"/>
                <a:gd name="connsiteX3" fmla="*/ 11635 w 39084"/>
                <a:gd name="connsiteY3" fmla="*/ 94319 h 99657"/>
                <a:gd name="connsiteX4" fmla="*/ 37733 w 39084"/>
                <a:gd name="connsiteY4" fmla="*/ 8594 h 99657"/>
                <a:gd name="connsiteX5" fmla="*/ 27446 w 39084"/>
                <a:gd name="connsiteY5" fmla="*/ 2593 h 9965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9084" h="99657">
                  <a:moveTo>
                    <a:pt x="27446" y="2879"/>
                  </a:moveTo>
                  <a:cubicBezTo>
                    <a:pt x="8863" y="29701"/>
                    <a:pt x="-833" y="61686"/>
                    <a:pt x="-271" y="94319"/>
                  </a:cubicBezTo>
                  <a:cubicBezTo>
                    <a:pt x="148" y="97605"/>
                    <a:pt x="3148" y="99938"/>
                    <a:pt x="6434" y="99519"/>
                  </a:cubicBezTo>
                  <a:cubicBezTo>
                    <a:pt x="9149" y="99176"/>
                    <a:pt x="11292" y="97033"/>
                    <a:pt x="11635" y="94319"/>
                  </a:cubicBezTo>
                  <a:cubicBezTo>
                    <a:pt x="11054" y="63705"/>
                    <a:pt x="20188" y="33692"/>
                    <a:pt x="37733" y="8594"/>
                  </a:cubicBezTo>
                  <a:cubicBezTo>
                    <a:pt x="42115" y="2212"/>
                    <a:pt x="31733" y="-3694"/>
                    <a:pt x="27446" y="2593"/>
                  </a:cubicBezTo>
                  <a:close/>
                </a:path>
              </a:pathLst>
            </a:custGeom>
            <a:solidFill>
              <a:srgbClr val="F39F7D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118" name="iṡliḋê"/>
            <p:cNvSpPr/>
            <p:nvPr>
              <p:custDataLst>
                <p:tags r:id="rId120"/>
              </p:custDataLst>
            </p:nvPr>
          </p:nvSpPr>
          <p:spPr>
            <a:xfrm>
              <a:off x="10343025" y="3032382"/>
              <a:ext cx="39687" cy="63496"/>
            </a:xfrm>
            <a:custGeom>
              <a:gdLst>
                <a:gd name="connsiteX0" fmla="*/ 367 w 26086"/>
                <a:gd name="connsiteY0" fmla="*/ 8982 h 42164"/>
                <a:gd name="connsiteX1" fmla="*/ 14844 w 26086"/>
                <a:gd name="connsiteY1" fmla="*/ 38986 h 42164"/>
                <a:gd name="connsiteX2" fmla="*/ 25131 w 26086"/>
                <a:gd name="connsiteY2" fmla="*/ 32985 h 42164"/>
                <a:gd name="connsiteX3" fmla="*/ 10559 w 26086"/>
                <a:gd name="connsiteY3" fmla="*/ 2981 h 42164"/>
                <a:gd name="connsiteX4" fmla="*/ 367 w 26086"/>
                <a:gd name="connsiteY4" fmla="*/ 8982 h 4216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086" h="42164">
                  <a:moveTo>
                    <a:pt x="367" y="8982"/>
                  </a:moveTo>
                  <a:lnTo>
                    <a:pt x="14844" y="38986"/>
                  </a:lnTo>
                  <a:cubicBezTo>
                    <a:pt x="18274" y="45939"/>
                    <a:pt x="28466" y="39938"/>
                    <a:pt x="25131" y="32985"/>
                  </a:cubicBezTo>
                  <a:lnTo>
                    <a:pt x="10559" y="2981"/>
                  </a:lnTo>
                  <a:cubicBezTo>
                    <a:pt x="7224" y="-3972"/>
                    <a:pt x="-2967" y="2124"/>
                    <a:pt x="367" y="8982"/>
                  </a:cubicBezTo>
                  <a:close/>
                </a:path>
              </a:pathLst>
            </a:custGeom>
            <a:solidFill>
              <a:srgbClr val="F39F7D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grpSp>
          <p:nvGrpSpPr>
            <p:cNvPr id="119" name="组合 121"/>
            <p:cNvGrpSpPr/>
            <p:nvPr>
              <p:custDataLst>
                <p:tags r:id="rId121"/>
              </p:custDataLst>
            </p:nvPr>
          </p:nvGrpSpPr>
          <p:grpSpPr>
            <a:xfrm>
              <a:off x="9431045" y="4078315"/>
              <a:ext cx="852064" cy="1109853"/>
              <a:chOff x="9431045" y="4078315"/>
              <a:chExt cx="852064" cy="1109853"/>
            </a:xfrm>
          </p:grpSpPr>
          <p:sp>
            <p:nvSpPr>
              <p:cNvPr id="141" name="ïṡľiḓê"/>
              <p:cNvSpPr/>
              <p:nvPr>
                <p:custDataLst>
                  <p:tags r:id="rId122"/>
                </p:custDataLst>
              </p:nvPr>
            </p:nvSpPr>
            <p:spPr>
              <a:xfrm>
                <a:off x="9431792" y="4078475"/>
                <a:ext cx="850907" cy="1109587"/>
              </a:xfrm>
              <a:custGeom>
                <a:gdLst>
                  <a:gd name="connsiteX0" fmla="*/ 537305 w 565118"/>
                  <a:gd name="connsiteY0" fmla="*/ 0 h 736092"/>
                  <a:gd name="connsiteX1" fmla="*/ 565119 w 565118"/>
                  <a:gd name="connsiteY1" fmla="*/ 0 h 736092"/>
                  <a:gd name="connsiteX2" fmla="*/ 565119 w 565118"/>
                  <a:gd name="connsiteY2" fmla="*/ 736092 h 736092"/>
                  <a:gd name="connsiteX3" fmla="*/ 537305 w 565118"/>
                  <a:gd name="connsiteY3" fmla="*/ 736092 h 736092"/>
                  <a:gd name="connsiteX4" fmla="*/ 27813 w 565118"/>
                  <a:gd name="connsiteY4" fmla="*/ 736092 h 736092"/>
                  <a:gd name="connsiteX5" fmla="*/ 0 w 565118"/>
                  <a:gd name="connsiteY5" fmla="*/ 736092 h 736092"/>
                  <a:gd name="connsiteX6" fmla="*/ 0 w 565118"/>
                  <a:gd name="connsiteY6" fmla="*/ 0 h 736092"/>
                  <a:gd name="connsiteX7" fmla="*/ 27813 w 565118"/>
                  <a:gd name="connsiteY7" fmla="*/ 0 h 73609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565118" h="736092">
                    <a:moveTo>
                      <a:pt x="537305" y="0"/>
                    </a:moveTo>
                    <a:cubicBezTo>
                      <a:pt x="552666" y="0"/>
                      <a:pt x="565119" y="0"/>
                      <a:pt x="565119" y="0"/>
                    </a:cubicBezTo>
                    <a:lnTo>
                      <a:pt x="565119" y="736092"/>
                    </a:lnTo>
                    <a:cubicBezTo>
                      <a:pt x="565119" y="736092"/>
                      <a:pt x="552666" y="736092"/>
                      <a:pt x="537305" y="736092"/>
                    </a:cubicBezTo>
                    <a:lnTo>
                      <a:pt x="27813" y="736092"/>
                    </a:lnTo>
                    <a:cubicBezTo>
                      <a:pt x="12452" y="736092"/>
                      <a:pt x="0" y="736092"/>
                      <a:pt x="0" y="736092"/>
                    </a:cubicBezTo>
                    <a:lnTo>
                      <a:pt x="0" y="0"/>
                    </a:lnTo>
                    <a:cubicBezTo>
                      <a:pt x="0" y="0"/>
                      <a:pt x="12452" y="0"/>
                      <a:pt x="27813" y="0"/>
                    </a:cubicBezTo>
                    <a:close/>
                  </a:path>
                </a:pathLst>
              </a:custGeom>
              <a:solidFill>
                <a:srgbClr val="7E518E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142" name="íşļídê"/>
              <p:cNvSpPr/>
              <p:nvPr>
                <p:custDataLst>
                  <p:tags r:id="rId123"/>
                </p:custDataLst>
              </p:nvPr>
            </p:nvSpPr>
            <p:spPr>
              <a:xfrm>
                <a:off x="10208085" y="4078475"/>
                <a:ext cx="74614" cy="1109587"/>
              </a:xfrm>
              <a:custGeom>
                <a:gdLst>
                  <a:gd name="connsiteX0" fmla="*/ 7230 w 49244"/>
                  <a:gd name="connsiteY0" fmla="*/ -90 h 736091"/>
                  <a:gd name="connsiteX1" fmla="*/ 23803 w 49244"/>
                  <a:gd name="connsiteY1" fmla="*/ -90 h 736091"/>
                  <a:gd name="connsiteX2" fmla="*/ 48950 w 49244"/>
                  <a:gd name="connsiteY2" fmla="*/ 25056 h 736091"/>
                  <a:gd name="connsiteX3" fmla="*/ 48950 w 49244"/>
                  <a:gd name="connsiteY3" fmla="*/ 710856 h 736091"/>
                  <a:gd name="connsiteX4" fmla="*/ 23803 w 49244"/>
                  <a:gd name="connsiteY4" fmla="*/ 736003 h 736091"/>
                  <a:gd name="connsiteX5" fmla="*/ -294 w 49244"/>
                  <a:gd name="connsiteY5" fmla="*/ 735240 h 736091"/>
                  <a:gd name="connsiteX6" fmla="*/ 7230 w 49244"/>
                  <a:gd name="connsiteY6" fmla="*/ -90 h 73609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9244" h="736091">
                    <a:moveTo>
                      <a:pt x="7230" y="-90"/>
                    </a:moveTo>
                    <a:lnTo>
                      <a:pt x="23803" y="-90"/>
                    </a:lnTo>
                    <a:cubicBezTo>
                      <a:pt x="37691" y="-90"/>
                      <a:pt x="48950" y="11169"/>
                      <a:pt x="48950" y="25056"/>
                    </a:cubicBezTo>
                    <a:lnTo>
                      <a:pt x="48950" y="710856"/>
                    </a:lnTo>
                    <a:cubicBezTo>
                      <a:pt x="48950" y="724744"/>
                      <a:pt x="37691" y="736003"/>
                      <a:pt x="23803" y="736003"/>
                    </a:cubicBezTo>
                    <a:lnTo>
                      <a:pt x="-294" y="735240"/>
                    </a:lnTo>
                    <a:cubicBezTo>
                      <a:pt x="3991" y="489972"/>
                      <a:pt x="11040" y="244798"/>
                      <a:pt x="7230" y="-90"/>
                    </a:cubicBezTo>
                    <a:close/>
                  </a:path>
                </a:pathLst>
              </a:custGeom>
              <a:solidFill>
                <a:srgbClr val="84418F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143" name="îṣḷíďè"/>
              <p:cNvSpPr/>
              <p:nvPr>
                <p:custDataLst>
                  <p:tags r:id="rId124"/>
                </p:custDataLst>
              </p:nvPr>
            </p:nvSpPr>
            <p:spPr>
              <a:xfrm>
                <a:off x="9611180" y="4240389"/>
                <a:ext cx="495304" cy="173025"/>
              </a:xfrm>
              <a:custGeom>
                <a:gdLst>
                  <a:gd name="connsiteX0" fmla="*/ 20587 w 328387"/>
                  <a:gd name="connsiteY0" fmla="*/ -80 h 114026"/>
                  <a:gd name="connsiteX1" fmla="*/ 306337 w 328387"/>
                  <a:gd name="connsiteY1" fmla="*/ 2111 h 114026"/>
                  <a:gd name="connsiteX2" fmla="*/ 326625 w 328387"/>
                  <a:gd name="connsiteY2" fmla="*/ 21161 h 114026"/>
                  <a:gd name="connsiteX3" fmla="*/ 327863 w 328387"/>
                  <a:gd name="connsiteY3" fmla="*/ 94122 h 114026"/>
                  <a:gd name="connsiteX4" fmla="*/ 307489 w 328387"/>
                  <a:gd name="connsiteY4" fmla="*/ 113934 h 114026"/>
                  <a:gd name="connsiteX5" fmla="*/ 307384 w 328387"/>
                  <a:gd name="connsiteY5" fmla="*/ 113934 h 114026"/>
                  <a:gd name="connsiteX6" fmla="*/ 19729 w 328387"/>
                  <a:gd name="connsiteY6" fmla="*/ 108886 h 114026"/>
                  <a:gd name="connsiteX7" fmla="*/ -83 w 328387"/>
                  <a:gd name="connsiteY7" fmla="*/ 88979 h 114026"/>
                  <a:gd name="connsiteX8" fmla="*/ -83 w 328387"/>
                  <a:gd name="connsiteY8" fmla="*/ 20208 h 114026"/>
                  <a:gd name="connsiteX9" fmla="*/ 19815 w 328387"/>
                  <a:gd name="connsiteY9" fmla="*/ -90 h 114026"/>
                  <a:gd name="connsiteX10" fmla="*/ 20587 w 328387"/>
                  <a:gd name="connsiteY10" fmla="*/ -80 h 11402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328387" h="114026">
                    <a:moveTo>
                      <a:pt x="20587" y="-80"/>
                    </a:moveTo>
                    <a:cubicBezTo>
                      <a:pt x="115837" y="3825"/>
                      <a:pt x="256616" y="2682"/>
                      <a:pt x="306337" y="2111"/>
                    </a:cubicBezTo>
                    <a:cubicBezTo>
                      <a:pt x="317109" y="1996"/>
                      <a:pt x="326063" y="10397"/>
                      <a:pt x="326625" y="21161"/>
                    </a:cubicBezTo>
                    <a:cubicBezTo>
                      <a:pt x="328340" y="44306"/>
                      <a:pt x="328244" y="74501"/>
                      <a:pt x="327863" y="94122"/>
                    </a:cubicBezTo>
                    <a:cubicBezTo>
                      <a:pt x="327711" y="105219"/>
                      <a:pt x="318586" y="114096"/>
                      <a:pt x="307489" y="113934"/>
                    </a:cubicBezTo>
                    <a:cubicBezTo>
                      <a:pt x="307451" y="113934"/>
                      <a:pt x="307422" y="113934"/>
                      <a:pt x="307384" y="113934"/>
                    </a:cubicBezTo>
                    <a:lnTo>
                      <a:pt x="19729" y="108886"/>
                    </a:lnTo>
                    <a:cubicBezTo>
                      <a:pt x="8833" y="108686"/>
                      <a:pt x="70" y="99875"/>
                      <a:pt x="-83" y="88979"/>
                    </a:cubicBezTo>
                    <a:cubicBezTo>
                      <a:pt x="-83" y="69929"/>
                      <a:pt x="-559" y="41354"/>
                      <a:pt x="-83" y="20208"/>
                    </a:cubicBezTo>
                    <a:cubicBezTo>
                      <a:pt x="-197" y="9112"/>
                      <a:pt x="8718" y="25"/>
                      <a:pt x="19815" y="-90"/>
                    </a:cubicBezTo>
                    <a:cubicBezTo>
                      <a:pt x="20072" y="-90"/>
                      <a:pt x="20329" y="-90"/>
                      <a:pt x="20587" y="-80"/>
                    </a:cubicBezTo>
                    <a:close/>
                  </a:path>
                </a:pathLst>
              </a:custGeom>
              <a:solidFill>
                <a:srgbClr val="FBFDFA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</p:grpSp>
        <p:grpSp>
          <p:nvGrpSpPr>
            <p:cNvPr id="120" name="组合 122"/>
            <p:cNvGrpSpPr/>
            <p:nvPr>
              <p:custDataLst>
                <p:tags r:id="rId125"/>
              </p:custDataLst>
            </p:nvPr>
          </p:nvGrpSpPr>
          <p:grpSpPr>
            <a:xfrm>
              <a:off x="9366315" y="4619722"/>
              <a:ext cx="503231" cy="461352"/>
              <a:chOff x="9366315" y="4619722"/>
              <a:chExt cx="503231" cy="461352"/>
            </a:xfrm>
          </p:grpSpPr>
          <p:sp>
            <p:nvSpPr>
              <p:cNvPr id="137" name="íṧļîḋe"/>
              <p:cNvSpPr/>
              <p:nvPr>
                <p:custDataLst>
                  <p:tags r:id="rId126"/>
                </p:custDataLst>
              </p:nvPr>
            </p:nvSpPr>
            <p:spPr>
              <a:xfrm>
                <a:off x="9366704" y="4619776"/>
                <a:ext cx="503242" cy="461932"/>
              </a:xfrm>
              <a:custGeom>
                <a:gdLst>
                  <a:gd name="connsiteX0" fmla="*/ 307147 w 333760"/>
                  <a:gd name="connsiteY0" fmla="*/ 77742 h 305984"/>
                  <a:gd name="connsiteX1" fmla="*/ 216278 w 333760"/>
                  <a:gd name="connsiteY1" fmla="*/ 19354 h 305984"/>
                  <a:gd name="connsiteX2" fmla="*/ 148174 w 333760"/>
                  <a:gd name="connsiteY2" fmla="*/ 3162 h 305984"/>
                  <a:gd name="connsiteX3" fmla="*/ 83309 w 333760"/>
                  <a:gd name="connsiteY3" fmla="*/ 25831 h 305984"/>
                  <a:gd name="connsiteX4" fmla="*/ 157890 w 333760"/>
                  <a:gd name="connsiteY4" fmla="*/ 87458 h 305984"/>
                  <a:gd name="connsiteX5" fmla="*/ 76832 w 333760"/>
                  <a:gd name="connsiteY5" fmla="*/ 71266 h 305984"/>
                  <a:gd name="connsiteX6" fmla="*/ 24921 w 333760"/>
                  <a:gd name="connsiteY6" fmla="*/ 50215 h 305984"/>
                  <a:gd name="connsiteX7" fmla="*/ 43971 w 333760"/>
                  <a:gd name="connsiteY7" fmla="*/ 106889 h 305984"/>
                  <a:gd name="connsiteX8" fmla="*/ 5109 w 333760"/>
                  <a:gd name="connsiteY8" fmla="*/ 106889 h 305984"/>
                  <a:gd name="connsiteX9" fmla="*/ 34255 w 333760"/>
                  <a:gd name="connsiteY9" fmla="*/ 160419 h 305984"/>
                  <a:gd name="connsiteX10" fmla="*/ 3490 w 333760"/>
                  <a:gd name="connsiteY10" fmla="*/ 149085 h 305984"/>
                  <a:gd name="connsiteX11" fmla="*/ 34255 w 333760"/>
                  <a:gd name="connsiteY11" fmla="*/ 209092 h 305984"/>
                  <a:gd name="connsiteX12" fmla="*/ 6728 w 333760"/>
                  <a:gd name="connsiteY12" fmla="*/ 225285 h 305984"/>
                  <a:gd name="connsiteX13" fmla="*/ 160747 w 333760"/>
                  <a:gd name="connsiteY13" fmla="*/ 304818 h 305984"/>
                  <a:gd name="connsiteX14" fmla="*/ 326197 w 333760"/>
                  <a:gd name="connsiteY14" fmla="*/ 286911 h 305984"/>
                  <a:gd name="connsiteX15" fmla="*/ 280667 w 333760"/>
                  <a:gd name="connsiteY15" fmla="*/ 222046 h 305984"/>
                  <a:gd name="connsiteX16" fmla="*/ 307147 w 333760"/>
                  <a:gd name="connsiteY16" fmla="*/ 77742 h 30598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333760" h="305984">
                    <a:moveTo>
                      <a:pt x="307147" y="77742"/>
                    </a:moveTo>
                    <a:cubicBezTo>
                      <a:pt x="269047" y="70789"/>
                      <a:pt x="250853" y="35833"/>
                      <a:pt x="216278" y="19354"/>
                    </a:cubicBezTo>
                    <a:cubicBezTo>
                      <a:pt x="192275" y="7924"/>
                      <a:pt x="193609" y="12877"/>
                      <a:pt x="148174" y="3162"/>
                    </a:cubicBezTo>
                    <a:cubicBezTo>
                      <a:pt x="96930" y="-7792"/>
                      <a:pt x="76832" y="11258"/>
                      <a:pt x="83309" y="25831"/>
                    </a:cubicBezTo>
                    <a:cubicBezTo>
                      <a:pt x="95406" y="53073"/>
                      <a:pt x="157890" y="44881"/>
                      <a:pt x="157890" y="87458"/>
                    </a:cubicBezTo>
                    <a:cubicBezTo>
                      <a:pt x="137220" y="83553"/>
                      <a:pt x="109407" y="87458"/>
                      <a:pt x="76832" y="71266"/>
                    </a:cubicBezTo>
                    <a:cubicBezTo>
                      <a:pt x="49305" y="57835"/>
                      <a:pt x="37684" y="16592"/>
                      <a:pt x="24921" y="50215"/>
                    </a:cubicBezTo>
                    <a:cubicBezTo>
                      <a:pt x="12157" y="83838"/>
                      <a:pt x="37875" y="100412"/>
                      <a:pt x="43971" y="106889"/>
                    </a:cubicBezTo>
                    <a:cubicBezTo>
                      <a:pt x="50067" y="113366"/>
                      <a:pt x="11586" y="79362"/>
                      <a:pt x="5109" y="106889"/>
                    </a:cubicBezTo>
                    <a:cubicBezTo>
                      <a:pt x="-3940" y="144989"/>
                      <a:pt x="37494" y="157181"/>
                      <a:pt x="34255" y="160419"/>
                    </a:cubicBezTo>
                    <a:cubicBezTo>
                      <a:pt x="32636" y="162039"/>
                      <a:pt x="13205" y="132892"/>
                      <a:pt x="3490" y="149085"/>
                    </a:cubicBezTo>
                    <a:cubicBezTo>
                      <a:pt x="-14418" y="178993"/>
                      <a:pt x="37208" y="210521"/>
                      <a:pt x="34255" y="209092"/>
                    </a:cubicBezTo>
                    <a:cubicBezTo>
                      <a:pt x="31302" y="207663"/>
                      <a:pt x="-9560" y="168516"/>
                      <a:pt x="6728" y="225285"/>
                    </a:cubicBezTo>
                    <a:cubicBezTo>
                      <a:pt x="12729" y="246525"/>
                      <a:pt x="63878" y="299675"/>
                      <a:pt x="160747" y="304818"/>
                    </a:cubicBezTo>
                    <a:cubicBezTo>
                      <a:pt x="253235" y="309676"/>
                      <a:pt x="297050" y="297103"/>
                      <a:pt x="326197" y="286911"/>
                    </a:cubicBezTo>
                    <a:cubicBezTo>
                      <a:pt x="358677" y="275672"/>
                      <a:pt x="271237" y="251764"/>
                      <a:pt x="280667" y="222046"/>
                    </a:cubicBezTo>
                    <a:cubicBezTo>
                      <a:pt x="295240" y="177469"/>
                      <a:pt x="317719" y="79743"/>
                      <a:pt x="307147" y="77742"/>
                    </a:cubicBezTo>
                    <a:close/>
                  </a:path>
                </a:pathLst>
              </a:custGeom>
              <a:solidFill>
                <a:srgbClr val="F8C6B2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138" name="ïṡḷïḍè"/>
              <p:cNvSpPr/>
              <p:nvPr>
                <p:custDataLst>
                  <p:tags r:id="rId127"/>
                </p:custDataLst>
              </p:nvPr>
            </p:nvSpPr>
            <p:spPr>
              <a:xfrm>
                <a:off x="9415917" y="4768991"/>
                <a:ext cx="88901" cy="50797"/>
              </a:xfrm>
              <a:custGeom>
                <a:gdLst>
                  <a:gd name="connsiteX0" fmla="*/ 274 w 58480"/>
                  <a:gd name="connsiteY0" fmla="*/ 4146 h 34144"/>
                  <a:gd name="connsiteX1" fmla="*/ 55900 w 58480"/>
                  <a:gd name="connsiteY1" fmla="*/ 34055 h 34144"/>
                  <a:gd name="connsiteX2" fmla="*/ 55900 w 58480"/>
                  <a:gd name="connsiteY2" fmla="*/ 29292 h 34144"/>
                  <a:gd name="connsiteX3" fmla="*/ 3702 w 58480"/>
                  <a:gd name="connsiteY3" fmla="*/ 717 h 34144"/>
                  <a:gd name="connsiteX4" fmla="*/ 274 w 58480"/>
                  <a:gd name="connsiteY4" fmla="*/ 4051 h 3414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8480" h="34144">
                    <a:moveTo>
                      <a:pt x="274" y="4146"/>
                    </a:moveTo>
                    <a:cubicBezTo>
                      <a:pt x="14228" y="20967"/>
                      <a:pt x="34173" y="31692"/>
                      <a:pt x="55900" y="34055"/>
                    </a:cubicBezTo>
                    <a:cubicBezTo>
                      <a:pt x="58948" y="34055"/>
                      <a:pt x="58948" y="29673"/>
                      <a:pt x="55900" y="29292"/>
                    </a:cubicBezTo>
                    <a:cubicBezTo>
                      <a:pt x="35459" y="26873"/>
                      <a:pt x="16752" y="16633"/>
                      <a:pt x="3702" y="717"/>
                    </a:cubicBezTo>
                    <a:cubicBezTo>
                      <a:pt x="1702" y="-1664"/>
                      <a:pt x="-1632" y="1765"/>
                      <a:pt x="274" y="4051"/>
                    </a:cubicBezTo>
                    <a:close/>
                  </a:path>
                </a:pathLst>
              </a:custGeom>
              <a:solidFill>
                <a:srgbClr val="EF8257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139" name="íṩľiḓê"/>
              <p:cNvSpPr/>
              <p:nvPr>
                <p:custDataLst>
                  <p:tags r:id="rId128"/>
                </p:custDataLst>
              </p:nvPr>
            </p:nvSpPr>
            <p:spPr>
              <a:xfrm>
                <a:off x="9388929" y="4911856"/>
                <a:ext cx="82551" cy="47622"/>
              </a:xfrm>
              <a:custGeom>
                <a:gdLst>
                  <a:gd name="connsiteX0" fmla="*/ 322 w 54909"/>
                  <a:gd name="connsiteY0" fmla="*/ 4105 h 31912"/>
                  <a:gd name="connsiteX1" fmla="*/ 52329 w 54909"/>
                  <a:gd name="connsiteY1" fmla="*/ 31823 h 31912"/>
                  <a:gd name="connsiteX2" fmla="*/ 52329 w 54909"/>
                  <a:gd name="connsiteY2" fmla="*/ 27061 h 31912"/>
                  <a:gd name="connsiteX3" fmla="*/ 3656 w 54909"/>
                  <a:gd name="connsiteY3" fmla="*/ 676 h 31912"/>
                  <a:gd name="connsiteX4" fmla="*/ 322 w 54909"/>
                  <a:gd name="connsiteY4" fmla="*/ 4105 h 3191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4908" h="31912">
                    <a:moveTo>
                      <a:pt x="322" y="4105"/>
                    </a:moveTo>
                    <a:cubicBezTo>
                      <a:pt x="13724" y="19345"/>
                      <a:pt x="32202" y="29194"/>
                      <a:pt x="52329" y="31823"/>
                    </a:cubicBezTo>
                    <a:cubicBezTo>
                      <a:pt x="55377" y="31823"/>
                      <a:pt x="55377" y="27442"/>
                      <a:pt x="52329" y="27061"/>
                    </a:cubicBezTo>
                    <a:cubicBezTo>
                      <a:pt x="33450" y="24441"/>
                      <a:pt x="16162" y="15069"/>
                      <a:pt x="3656" y="676"/>
                    </a:cubicBezTo>
                    <a:cubicBezTo>
                      <a:pt x="1656" y="-1610"/>
                      <a:pt x="-1678" y="1724"/>
                      <a:pt x="322" y="4105"/>
                    </a:cubicBezTo>
                    <a:close/>
                  </a:path>
                </a:pathLst>
              </a:custGeom>
              <a:solidFill>
                <a:srgbClr val="EF8257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140" name="iŝľiḓé"/>
              <p:cNvSpPr/>
              <p:nvPr>
                <p:custDataLst>
                  <p:tags r:id="rId129"/>
                </p:custDataLst>
              </p:nvPr>
            </p:nvSpPr>
            <p:spPr>
              <a:xfrm>
                <a:off x="9380992" y="4834075"/>
                <a:ext cx="95251" cy="47622"/>
              </a:xfrm>
              <a:custGeom>
                <a:gdLst>
                  <a:gd name="connsiteX0" fmla="*/ -82 w 62791"/>
                  <a:gd name="connsiteY0" fmla="*/ 3272 h 30983"/>
                  <a:gd name="connsiteX1" fmla="*/ 60211 w 62791"/>
                  <a:gd name="connsiteY1" fmla="*/ 30894 h 30983"/>
                  <a:gd name="connsiteX2" fmla="*/ 60211 w 62791"/>
                  <a:gd name="connsiteY2" fmla="*/ 26132 h 30983"/>
                  <a:gd name="connsiteX3" fmla="*/ 4014 w 62791"/>
                  <a:gd name="connsiteY3" fmla="*/ 890 h 30983"/>
                  <a:gd name="connsiteX4" fmla="*/ 689 w 62791"/>
                  <a:gd name="connsiteY4" fmla="*/ 367 h 30983"/>
                  <a:gd name="connsiteX5" fmla="*/ -82 w 62791"/>
                  <a:gd name="connsiteY5" fmla="*/ 3272 h 3098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62791" h="30983">
                    <a:moveTo>
                      <a:pt x="-82" y="3272"/>
                    </a:moveTo>
                    <a:cubicBezTo>
                      <a:pt x="12681" y="23941"/>
                      <a:pt x="38018" y="28037"/>
                      <a:pt x="60211" y="30894"/>
                    </a:cubicBezTo>
                    <a:cubicBezTo>
                      <a:pt x="63259" y="30894"/>
                      <a:pt x="63259" y="26513"/>
                      <a:pt x="60211" y="26132"/>
                    </a:cubicBezTo>
                    <a:cubicBezTo>
                      <a:pt x="39923" y="23465"/>
                      <a:pt x="15824" y="19940"/>
                      <a:pt x="4014" y="890"/>
                    </a:cubicBezTo>
                    <a:cubicBezTo>
                      <a:pt x="3242" y="-176"/>
                      <a:pt x="1746" y="-405"/>
                      <a:pt x="689" y="367"/>
                    </a:cubicBezTo>
                    <a:cubicBezTo>
                      <a:pt x="-225" y="1033"/>
                      <a:pt x="-549" y="2243"/>
                      <a:pt x="-82" y="3272"/>
                    </a:cubicBezTo>
                    <a:close/>
                  </a:path>
                </a:pathLst>
              </a:custGeom>
              <a:solidFill>
                <a:srgbClr val="EF8257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</p:grpSp>
        <p:grpSp>
          <p:nvGrpSpPr>
            <p:cNvPr id="121" name="组合 123"/>
            <p:cNvGrpSpPr/>
            <p:nvPr>
              <p:custDataLst>
                <p:tags r:id="rId130"/>
              </p:custDataLst>
            </p:nvPr>
          </p:nvGrpSpPr>
          <p:grpSpPr>
            <a:xfrm>
              <a:off x="7201335" y="2210403"/>
              <a:ext cx="1157780" cy="1600271"/>
              <a:chOff x="7201335" y="2210403"/>
              <a:chExt cx="1157780" cy="1600271"/>
            </a:xfrm>
          </p:grpSpPr>
          <p:sp>
            <p:nvSpPr>
              <p:cNvPr id="128" name="ïṡ1ïḓé"/>
              <p:cNvSpPr/>
              <p:nvPr>
                <p:custDataLst>
                  <p:tags r:id="rId131"/>
                </p:custDataLst>
              </p:nvPr>
            </p:nvSpPr>
            <p:spPr>
              <a:xfrm>
                <a:off x="7769665" y="2951426"/>
                <a:ext cx="588968" cy="858779"/>
              </a:xfrm>
              <a:custGeom>
                <a:gdLst>
                  <a:gd name="connsiteX0" fmla="*/ 23656 w 390954"/>
                  <a:gd name="connsiteY0" fmla="*/ 284756 h 569871"/>
                  <a:gd name="connsiteX1" fmla="*/ 17750 w 390954"/>
                  <a:gd name="connsiteY1" fmla="*/ 289614 h 569871"/>
                  <a:gd name="connsiteX2" fmla="*/ -252 w 390954"/>
                  <a:gd name="connsiteY2" fmla="*/ 322380 h 569871"/>
                  <a:gd name="connsiteX3" fmla="*/ 70138 w 390954"/>
                  <a:gd name="connsiteY3" fmla="*/ 433155 h 569871"/>
                  <a:gd name="connsiteX4" fmla="*/ 278354 w 390954"/>
                  <a:gd name="connsiteY4" fmla="*/ 562029 h 569871"/>
                  <a:gd name="connsiteX5" fmla="*/ 279688 w 390954"/>
                  <a:gd name="connsiteY5" fmla="*/ 563362 h 569871"/>
                  <a:gd name="connsiteX6" fmla="*/ 309406 w 390954"/>
                  <a:gd name="connsiteY6" fmla="*/ 533644 h 569871"/>
                  <a:gd name="connsiteX7" fmla="*/ 264829 w 390954"/>
                  <a:gd name="connsiteY7" fmla="*/ 493734 h 569871"/>
                  <a:gd name="connsiteX8" fmla="*/ 301405 w 390954"/>
                  <a:gd name="connsiteY8" fmla="*/ 504117 h 569871"/>
                  <a:gd name="connsiteX9" fmla="*/ 305310 w 390954"/>
                  <a:gd name="connsiteY9" fmla="*/ 508498 h 569871"/>
                  <a:gd name="connsiteX10" fmla="*/ 333161 w 390954"/>
                  <a:gd name="connsiteY10" fmla="*/ 509860 h 569871"/>
                  <a:gd name="connsiteX11" fmla="*/ 338362 w 390954"/>
                  <a:gd name="connsiteY11" fmla="*/ 502212 h 569871"/>
                  <a:gd name="connsiteX12" fmla="*/ 362079 w 390954"/>
                  <a:gd name="connsiteY12" fmla="*/ 491925 h 569871"/>
                  <a:gd name="connsiteX13" fmla="*/ 366174 w 390954"/>
                  <a:gd name="connsiteY13" fmla="*/ 393627 h 569871"/>
                  <a:gd name="connsiteX14" fmla="*/ 261876 w 390954"/>
                  <a:gd name="connsiteY14" fmla="*/ 159026 h 569871"/>
                  <a:gd name="connsiteX15" fmla="*/ 70614 w 390954"/>
                  <a:gd name="connsiteY15" fmla="*/ 21771 h 569871"/>
                  <a:gd name="connsiteX16" fmla="*/ 42039 w 390954"/>
                  <a:gd name="connsiteY16" fmla="*/ 92732 h 569871"/>
                  <a:gd name="connsiteX17" fmla="*/ 66042 w 390954"/>
                  <a:gd name="connsiteY17" fmla="*/ 95780 h 569871"/>
                  <a:gd name="connsiteX18" fmla="*/ 100332 w 390954"/>
                  <a:gd name="connsiteY18" fmla="*/ 136547 h 569871"/>
                  <a:gd name="connsiteX19" fmla="*/ 127573 w 390954"/>
                  <a:gd name="connsiteY19" fmla="*/ 173028 h 569871"/>
                  <a:gd name="connsiteX20" fmla="*/ 111038 w 390954"/>
                  <a:gd name="connsiteY20" fmla="*/ 201898 h 569871"/>
                  <a:gd name="connsiteX21" fmla="*/ 114810 w 390954"/>
                  <a:gd name="connsiteY21" fmla="*/ 209699 h 569871"/>
                  <a:gd name="connsiteX22" fmla="*/ 135765 w 390954"/>
                  <a:gd name="connsiteY22" fmla="*/ 238274 h 569871"/>
                  <a:gd name="connsiteX23" fmla="*/ 116715 w 390954"/>
                  <a:gd name="connsiteY23" fmla="*/ 233226 h 569871"/>
                  <a:gd name="connsiteX24" fmla="*/ 88902 w 390954"/>
                  <a:gd name="connsiteY24" fmla="*/ 212938 h 569871"/>
                  <a:gd name="connsiteX25" fmla="*/ 53183 w 390954"/>
                  <a:gd name="connsiteY25" fmla="*/ 249037 h 569871"/>
                  <a:gd name="connsiteX26" fmla="*/ 23656 w 390954"/>
                  <a:gd name="connsiteY26" fmla="*/ 284756 h 56987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</a:cxnLst>
                <a:rect l="l" t="t" r="r" b="b"/>
                <a:pathLst>
                  <a:path w="390954" h="569871">
                    <a:moveTo>
                      <a:pt x="23656" y="284756"/>
                    </a:moveTo>
                    <a:cubicBezTo>
                      <a:pt x="23656" y="285709"/>
                      <a:pt x="20989" y="287518"/>
                      <a:pt x="17750" y="289614"/>
                    </a:cubicBezTo>
                    <a:cubicBezTo>
                      <a:pt x="6691" y="296872"/>
                      <a:pt x="-52" y="309150"/>
                      <a:pt x="-252" y="322380"/>
                    </a:cubicBezTo>
                    <a:cubicBezTo>
                      <a:pt x="-1014" y="350288"/>
                      <a:pt x="8034" y="369243"/>
                      <a:pt x="70138" y="433155"/>
                    </a:cubicBezTo>
                    <a:cubicBezTo>
                      <a:pt x="132240" y="497068"/>
                      <a:pt x="193963" y="488496"/>
                      <a:pt x="278354" y="562029"/>
                    </a:cubicBezTo>
                    <a:lnTo>
                      <a:pt x="279688" y="563362"/>
                    </a:lnTo>
                    <a:cubicBezTo>
                      <a:pt x="298738" y="582984"/>
                      <a:pt x="328265" y="553171"/>
                      <a:pt x="309406" y="533644"/>
                    </a:cubicBezTo>
                    <a:cubicBezTo>
                      <a:pt x="295270" y="519557"/>
                      <a:pt x="280392" y="506231"/>
                      <a:pt x="264829" y="493734"/>
                    </a:cubicBezTo>
                    <a:cubicBezTo>
                      <a:pt x="276487" y="498849"/>
                      <a:pt x="288793" y="502345"/>
                      <a:pt x="301405" y="504117"/>
                    </a:cubicBezTo>
                    <a:lnTo>
                      <a:pt x="305310" y="508498"/>
                    </a:lnTo>
                    <a:cubicBezTo>
                      <a:pt x="312625" y="516566"/>
                      <a:pt x="325093" y="517176"/>
                      <a:pt x="333161" y="509860"/>
                    </a:cubicBezTo>
                    <a:cubicBezTo>
                      <a:pt x="335475" y="507755"/>
                      <a:pt x="337256" y="505136"/>
                      <a:pt x="338362" y="502212"/>
                    </a:cubicBezTo>
                    <a:cubicBezTo>
                      <a:pt x="346772" y="500088"/>
                      <a:pt x="354783" y="496611"/>
                      <a:pt x="362079" y="491925"/>
                    </a:cubicBezTo>
                    <a:cubicBezTo>
                      <a:pt x="403893" y="464397"/>
                      <a:pt x="395035" y="419154"/>
                      <a:pt x="366174" y="393627"/>
                    </a:cubicBezTo>
                    <a:cubicBezTo>
                      <a:pt x="340838" y="319808"/>
                      <a:pt x="302738" y="225130"/>
                      <a:pt x="261876" y="159026"/>
                    </a:cubicBezTo>
                    <a:cubicBezTo>
                      <a:pt x="223776" y="96828"/>
                      <a:pt x="129573" y="62252"/>
                      <a:pt x="70614" y="21771"/>
                    </a:cubicBezTo>
                    <a:cubicBezTo>
                      <a:pt x="-11492" y="-34712"/>
                      <a:pt x="-19398" y="28819"/>
                      <a:pt x="42039" y="92732"/>
                    </a:cubicBezTo>
                    <a:cubicBezTo>
                      <a:pt x="48125" y="99657"/>
                      <a:pt x="58412" y="100962"/>
                      <a:pt x="66042" y="95780"/>
                    </a:cubicBezTo>
                    <a:cubicBezTo>
                      <a:pt x="77186" y="109687"/>
                      <a:pt x="88806" y="123117"/>
                      <a:pt x="100332" y="136547"/>
                    </a:cubicBezTo>
                    <a:cubicBezTo>
                      <a:pt x="109857" y="149977"/>
                      <a:pt x="120048" y="162646"/>
                      <a:pt x="127573" y="173028"/>
                    </a:cubicBezTo>
                    <a:cubicBezTo>
                      <a:pt x="115038" y="176438"/>
                      <a:pt x="107628" y="189363"/>
                      <a:pt x="111038" y="201898"/>
                    </a:cubicBezTo>
                    <a:cubicBezTo>
                      <a:pt x="111800" y="204708"/>
                      <a:pt x="113076" y="207356"/>
                      <a:pt x="114810" y="209699"/>
                    </a:cubicBezTo>
                    <a:cubicBezTo>
                      <a:pt x="121954" y="219224"/>
                      <a:pt x="128907" y="228749"/>
                      <a:pt x="135765" y="238274"/>
                    </a:cubicBezTo>
                    <a:cubicBezTo>
                      <a:pt x="130612" y="233597"/>
                      <a:pt x="123506" y="231711"/>
                      <a:pt x="116715" y="233226"/>
                    </a:cubicBezTo>
                    <a:cubicBezTo>
                      <a:pt x="108199" y="225482"/>
                      <a:pt x="98874" y="218681"/>
                      <a:pt x="88902" y="212938"/>
                    </a:cubicBezTo>
                    <a:cubicBezTo>
                      <a:pt x="77948" y="206842"/>
                      <a:pt x="54993" y="214557"/>
                      <a:pt x="53183" y="249037"/>
                    </a:cubicBezTo>
                    <a:cubicBezTo>
                      <a:pt x="43277" y="249323"/>
                      <a:pt x="18512" y="260563"/>
                      <a:pt x="23656" y="284756"/>
                    </a:cubicBezTo>
                    <a:close/>
                  </a:path>
                </a:pathLst>
              </a:custGeom>
              <a:solidFill>
                <a:srgbClr val="F8C6B2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129" name="išľïḑè"/>
              <p:cNvSpPr/>
              <p:nvPr>
                <p:custDataLst>
                  <p:tags r:id="rId132"/>
                </p:custDataLst>
              </p:nvPr>
            </p:nvSpPr>
            <p:spPr>
              <a:xfrm>
                <a:off x="7201335" y="2210113"/>
                <a:ext cx="954096" cy="1277852"/>
              </a:xfrm>
              <a:custGeom>
                <a:gdLst>
                  <a:gd name="connsiteX0" fmla="*/ 4912 w 632610"/>
                  <a:gd name="connsiteY0" fmla="*/ 4238 h 847234"/>
                  <a:gd name="connsiteX1" fmla="*/ 27801 w 632610"/>
                  <a:gd name="connsiteY1" fmla="*/ 5085 h 847234"/>
                  <a:gd name="connsiteX2" fmla="*/ 28915 w 632610"/>
                  <a:gd name="connsiteY2" fmla="*/ 6428 h 847234"/>
                  <a:gd name="connsiteX3" fmla="*/ 627657 w 632610"/>
                  <a:gd name="connsiteY3" fmla="*/ 808624 h 847234"/>
                  <a:gd name="connsiteX4" fmla="*/ 622370 w 632610"/>
                  <a:gd name="connsiteY4" fmla="*/ 842485 h 847234"/>
                  <a:gd name="connsiteX5" fmla="*/ 588509 w 632610"/>
                  <a:gd name="connsiteY5" fmla="*/ 837199 h 847234"/>
                  <a:gd name="connsiteX6" fmla="*/ 2721 w 632610"/>
                  <a:gd name="connsiteY6" fmla="*/ 25764 h 847234"/>
                  <a:gd name="connsiteX7" fmla="*/ 4722 w 632610"/>
                  <a:gd name="connsiteY7" fmla="*/ 4714 h 84723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632610" h="847234">
                    <a:moveTo>
                      <a:pt x="4912" y="4238"/>
                    </a:moveTo>
                    <a:cubicBezTo>
                      <a:pt x="11465" y="-1849"/>
                      <a:pt x="21714" y="-1468"/>
                      <a:pt x="27801" y="5085"/>
                    </a:cubicBezTo>
                    <a:cubicBezTo>
                      <a:pt x="28191" y="5514"/>
                      <a:pt x="28563" y="5962"/>
                      <a:pt x="28915" y="6428"/>
                    </a:cubicBezTo>
                    <a:lnTo>
                      <a:pt x="627657" y="808624"/>
                    </a:lnTo>
                    <a:cubicBezTo>
                      <a:pt x="635543" y="819435"/>
                      <a:pt x="633181" y="834599"/>
                      <a:pt x="622370" y="842485"/>
                    </a:cubicBezTo>
                    <a:cubicBezTo>
                      <a:pt x="611559" y="850372"/>
                      <a:pt x="596395" y="848010"/>
                      <a:pt x="588509" y="837199"/>
                    </a:cubicBezTo>
                    <a:lnTo>
                      <a:pt x="2721" y="25764"/>
                    </a:lnTo>
                    <a:cubicBezTo>
                      <a:pt x="-1965" y="19230"/>
                      <a:pt x="-1108" y="10248"/>
                      <a:pt x="4722" y="4714"/>
                    </a:cubicBezTo>
                    <a:close/>
                  </a:path>
                </a:pathLst>
              </a:custGeom>
              <a:solidFill>
                <a:srgbClr val="B04E22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130" name="í$líḋè"/>
              <p:cNvSpPr/>
              <p:nvPr>
                <p:custDataLst>
                  <p:tags r:id="rId133"/>
                </p:custDataLst>
              </p:nvPr>
            </p:nvSpPr>
            <p:spPr>
              <a:xfrm>
                <a:off x="7877616" y="3206996"/>
                <a:ext cx="317503" cy="214299"/>
              </a:xfrm>
              <a:custGeom>
                <a:gdLst>
                  <a:gd name="connsiteX0" fmla="*/ 1848 w 210024"/>
                  <a:gd name="connsiteY0" fmla="*/ 111067 h 143059"/>
                  <a:gd name="connsiteX1" fmla="*/ 12230 w 210024"/>
                  <a:gd name="connsiteY1" fmla="*/ 48774 h 143059"/>
                  <a:gd name="connsiteX2" fmla="*/ 27660 w 210024"/>
                  <a:gd name="connsiteY2" fmla="*/ 28485 h 143059"/>
                  <a:gd name="connsiteX3" fmla="*/ 106432 w 210024"/>
                  <a:gd name="connsiteY3" fmla="*/ -90 h 143059"/>
                  <a:gd name="connsiteX4" fmla="*/ 193300 w 210024"/>
                  <a:gd name="connsiteY4" fmla="*/ 13531 h 143059"/>
                  <a:gd name="connsiteX5" fmla="*/ 179394 w 210024"/>
                  <a:gd name="connsiteY5" fmla="*/ 90779 h 143059"/>
                  <a:gd name="connsiteX6" fmla="*/ 149390 w 210024"/>
                  <a:gd name="connsiteY6" fmla="*/ 90779 h 143059"/>
                  <a:gd name="connsiteX7" fmla="*/ 95859 w 210024"/>
                  <a:gd name="connsiteY7" fmla="*/ 90779 h 143059"/>
                  <a:gd name="connsiteX8" fmla="*/ 88335 w 210024"/>
                  <a:gd name="connsiteY8" fmla="*/ 98589 h 143059"/>
                  <a:gd name="connsiteX9" fmla="*/ 25565 w 210024"/>
                  <a:gd name="connsiteY9" fmla="*/ 141547 h 143059"/>
                  <a:gd name="connsiteX10" fmla="*/ 1848 w 210024"/>
                  <a:gd name="connsiteY10" fmla="*/ 111067 h 14305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10021" h="143059">
                    <a:moveTo>
                      <a:pt x="1848" y="111067"/>
                    </a:moveTo>
                    <a:cubicBezTo>
                      <a:pt x="11058" y="91674"/>
                      <a:pt x="14649" y="70100"/>
                      <a:pt x="12230" y="48774"/>
                    </a:cubicBezTo>
                    <a:cubicBezTo>
                      <a:pt x="12230" y="39315"/>
                      <a:pt x="18545" y="31010"/>
                      <a:pt x="27660" y="28485"/>
                    </a:cubicBezTo>
                    <a:lnTo>
                      <a:pt x="106432" y="-90"/>
                    </a:lnTo>
                    <a:cubicBezTo>
                      <a:pt x="108147" y="1053"/>
                      <a:pt x="182632" y="-90"/>
                      <a:pt x="193300" y="13531"/>
                    </a:cubicBezTo>
                    <a:cubicBezTo>
                      <a:pt x="202825" y="25247"/>
                      <a:pt x="231400" y="77444"/>
                      <a:pt x="179394" y="90779"/>
                    </a:cubicBezTo>
                    <a:cubicBezTo>
                      <a:pt x="169869" y="91636"/>
                      <a:pt x="159677" y="90779"/>
                      <a:pt x="149390" y="90779"/>
                    </a:cubicBezTo>
                    <a:lnTo>
                      <a:pt x="95859" y="90779"/>
                    </a:lnTo>
                    <a:lnTo>
                      <a:pt x="88335" y="98589"/>
                    </a:lnTo>
                    <a:cubicBezTo>
                      <a:pt x="71104" y="117668"/>
                      <a:pt x="49587" y="132394"/>
                      <a:pt x="25565" y="141547"/>
                    </a:cubicBezTo>
                    <a:cubicBezTo>
                      <a:pt x="6515" y="148881"/>
                      <a:pt x="-5391" y="126212"/>
                      <a:pt x="1848" y="111067"/>
                    </a:cubicBezTo>
                    <a:close/>
                  </a:path>
                </a:pathLst>
              </a:custGeom>
              <a:solidFill>
                <a:srgbClr val="F8C6B2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grpSp>
            <p:nvGrpSpPr>
              <p:cNvPr id="131" name="组合 133"/>
              <p:cNvGrpSpPr/>
              <p:nvPr>
                <p:custDataLst>
                  <p:tags r:id="rId134"/>
                </p:custDataLst>
              </p:nvPr>
            </p:nvGrpSpPr>
            <p:grpSpPr>
              <a:xfrm>
                <a:off x="7774343" y="3241330"/>
                <a:ext cx="351144" cy="308493"/>
                <a:chOff x="7774343" y="3241330"/>
                <a:chExt cx="351144" cy="308493"/>
              </a:xfrm>
            </p:grpSpPr>
            <p:sp>
              <p:nvSpPr>
                <p:cNvPr id="132" name="iṡļiďé"/>
                <p:cNvSpPr/>
                <p:nvPr>
                  <p:custDataLst>
                    <p:tags r:id="rId135"/>
                  </p:custDataLst>
                </p:nvPr>
              </p:nvSpPr>
              <p:spPr>
                <a:xfrm>
                  <a:off x="7898254" y="3332400"/>
                  <a:ext cx="227014" cy="88894"/>
                </a:xfrm>
                <a:custGeom>
                  <a:gdLst>
                    <a:gd name="connsiteX0" fmla="*/ 1437 w 150539"/>
                    <a:gd name="connsiteY0" fmla="*/ 54473 h 58106"/>
                    <a:gd name="connsiteX1" fmla="*/ 41156 w 150539"/>
                    <a:gd name="connsiteY1" fmla="*/ 53330 h 58106"/>
                    <a:gd name="connsiteX2" fmla="*/ 68683 w 150539"/>
                    <a:gd name="connsiteY2" fmla="*/ 21516 h 58106"/>
                    <a:gd name="connsiteX3" fmla="*/ 85733 w 150539"/>
                    <a:gd name="connsiteY3" fmla="*/ 6753 h 58106"/>
                    <a:gd name="connsiteX4" fmla="*/ 110498 w 150539"/>
                    <a:gd name="connsiteY4" fmla="*/ 6753 h 58106"/>
                    <a:gd name="connsiteX5" fmla="*/ 149265 w 150539"/>
                    <a:gd name="connsiteY5" fmla="*/ 6181 h 58106"/>
                    <a:gd name="connsiteX6" fmla="*/ 149789 w 150539"/>
                    <a:gd name="connsiteY6" fmla="*/ 2857 h 58106"/>
                    <a:gd name="connsiteX7" fmla="*/ 146884 w 150539"/>
                    <a:gd name="connsiteY7" fmla="*/ 2086 h 58106"/>
                    <a:gd name="connsiteX8" fmla="*/ 102783 w 150539"/>
                    <a:gd name="connsiteY8" fmla="*/ 466 h 58106"/>
                    <a:gd name="connsiteX9" fmla="*/ 72208 w 150539"/>
                    <a:gd name="connsiteY9" fmla="*/ 9991 h 58106"/>
                    <a:gd name="connsiteX10" fmla="*/ 47062 w 150539"/>
                    <a:gd name="connsiteY10" fmla="*/ 41805 h 58106"/>
                    <a:gd name="connsiteX11" fmla="*/ 2675 w 150539"/>
                    <a:gd name="connsiteY11" fmla="*/ 49520 h 58106"/>
                    <a:gd name="connsiteX12" fmla="*/ 1437 w 150539"/>
                    <a:gd name="connsiteY12" fmla="*/ 54092 h 5810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</a:cxnLst>
                  <a:rect l="l" t="t" r="r" b="b"/>
                  <a:pathLst>
                    <a:path w="150539" h="58106">
                      <a:moveTo>
                        <a:pt x="1437" y="54473"/>
                      </a:moveTo>
                      <a:cubicBezTo>
                        <a:pt x="14677" y="57616"/>
                        <a:pt x="28678" y="61045"/>
                        <a:pt x="41156" y="53330"/>
                      </a:cubicBezTo>
                      <a:cubicBezTo>
                        <a:pt x="53634" y="45615"/>
                        <a:pt x="60206" y="32375"/>
                        <a:pt x="68683" y="21516"/>
                      </a:cubicBezTo>
                      <a:cubicBezTo>
                        <a:pt x="73017" y="15220"/>
                        <a:pt x="78885" y="10134"/>
                        <a:pt x="85733" y="6753"/>
                      </a:cubicBezTo>
                      <a:cubicBezTo>
                        <a:pt x="93791" y="4181"/>
                        <a:pt x="102440" y="4181"/>
                        <a:pt x="110498" y="6753"/>
                      </a:cubicBezTo>
                      <a:cubicBezTo>
                        <a:pt x="123547" y="9610"/>
                        <a:pt x="137073" y="13801"/>
                        <a:pt x="149265" y="6181"/>
                      </a:cubicBezTo>
                      <a:cubicBezTo>
                        <a:pt x="150332" y="5410"/>
                        <a:pt x="150560" y="3914"/>
                        <a:pt x="149789" y="2857"/>
                      </a:cubicBezTo>
                      <a:cubicBezTo>
                        <a:pt x="149122" y="1943"/>
                        <a:pt x="147912" y="1619"/>
                        <a:pt x="146884" y="2086"/>
                      </a:cubicBezTo>
                      <a:cubicBezTo>
                        <a:pt x="133263" y="10563"/>
                        <a:pt x="117166" y="2086"/>
                        <a:pt x="102783" y="466"/>
                      </a:cubicBezTo>
                      <a:cubicBezTo>
                        <a:pt x="91648" y="-1553"/>
                        <a:pt x="80228" y="2000"/>
                        <a:pt x="72208" y="9991"/>
                      </a:cubicBezTo>
                      <a:cubicBezTo>
                        <a:pt x="62683" y="19516"/>
                        <a:pt x="56301" y="31899"/>
                        <a:pt x="47062" y="41805"/>
                      </a:cubicBezTo>
                      <a:cubicBezTo>
                        <a:pt x="34203" y="55616"/>
                        <a:pt x="19439" y="53425"/>
                        <a:pt x="2675" y="49520"/>
                      </a:cubicBezTo>
                      <a:cubicBezTo>
                        <a:pt x="-278" y="48853"/>
                        <a:pt x="-1611" y="53425"/>
                        <a:pt x="1437" y="54092"/>
                      </a:cubicBezTo>
                      <a:close/>
                    </a:path>
                  </a:pathLst>
                </a:custGeom>
                <a:solidFill>
                  <a:srgbClr val="EF8257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eaLnBrk="1" hangingPunct="1">
                    <a:buSzTx/>
                    <a:defRPr/>
                  </a:pPr>
                  <a:endParaRPr lang="zh-CN" altLang="en-US" sz="1905"/>
                </a:p>
              </p:txBody>
            </p:sp>
            <p:sp>
              <p:nvSpPr>
                <p:cNvPr id="133" name="îṡḷïdè"/>
                <p:cNvSpPr/>
                <p:nvPr>
                  <p:custDataLst>
                    <p:tags r:id="rId136"/>
                  </p:custDataLst>
                </p:nvPr>
              </p:nvSpPr>
              <p:spPr>
                <a:xfrm>
                  <a:off x="7882379" y="3237156"/>
                  <a:ext cx="152401" cy="179375"/>
                </a:xfrm>
                <a:custGeom>
                  <a:gdLst>
                    <a:gd name="connsiteX0" fmla="*/ 11691 w 101520"/>
                    <a:gd name="connsiteY0" fmla="*/ 111829 h 116101"/>
                    <a:gd name="connsiteX1" fmla="*/ 29884 w 101520"/>
                    <a:gd name="connsiteY1" fmla="*/ 40963 h 116101"/>
                    <a:gd name="connsiteX2" fmla="*/ 98845 w 101520"/>
                    <a:gd name="connsiteY2" fmla="*/ 4673 h 116101"/>
                    <a:gd name="connsiteX3" fmla="*/ 101226 w 101520"/>
                    <a:gd name="connsiteY3" fmla="*/ 2292 h 116101"/>
                    <a:gd name="connsiteX4" fmla="*/ 98845 w 101520"/>
                    <a:gd name="connsiteY4" fmla="*/ -90 h 116101"/>
                    <a:gd name="connsiteX5" fmla="*/ 19597 w 101520"/>
                    <a:gd name="connsiteY5" fmla="*/ 45821 h 116101"/>
                    <a:gd name="connsiteX6" fmla="*/ 8262 w 101520"/>
                    <a:gd name="connsiteY6" fmla="*/ 115258 h 116101"/>
                    <a:gd name="connsiteX7" fmla="*/ 11691 w 101520"/>
                    <a:gd name="connsiteY7" fmla="*/ 111829 h 11610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</a:cxnLst>
                  <a:rect l="l" t="t" r="r" b="b"/>
                  <a:pathLst>
                    <a:path w="101520" h="116101">
                      <a:moveTo>
                        <a:pt x="11691" y="111829"/>
                      </a:moveTo>
                      <a:cubicBezTo>
                        <a:pt x="-7359" y="89922"/>
                        <a:pt x="14644" y="58203"/>
                        <a:pt x="29884" y="40963"/>
                      </a:cubicBezTo>
                      <a:cubicBezTo>
                        <a:pt x="47029" y="21913"/>
                        <a:pt x="72175" y="4578"/>
                        <a:pt x="98845" y="4673"/>
                      </a:cubicBezTo>
                      <a:cubicBezTo>
                        <a:pt x="100160" y="4673"/>
                        <a:pt x="101226" y="3606"/>
                        <a:pt x="101226" y="2292"/>
                      </a:cubicBezTo>
                      <a:cubicBezTo>
                        <a:pt x="101226" y="977"/>
                        <a:pt x="100160" y="-90"/>
                        <a:pt x="98845" y="-90"/>
                      </a:cubicBezTo>
                      <a:cubicBezTo>
                        <a:pt x="67508" y="-90"/>
                        <a:pt x="37885" y="21627"/>
                        <a:pt x="19597" y="45821"/>
                      </a:cubicBezTo>
                      <a:cubicBezTo>
                        <a:pt x="5214" y="64871"/>
                        <a:pt x="-10407" y="93922"/>
                        <a:pt x="8262" y="115258"/>
                      </a:cubicBezTo>
                      <a:cubicBezTo>
                        <a:pt x="10358" y="117544"/>
                        <a:pt x="13692" y="114115"/>
                        <a:pt x="11691" y="111829"/>
                      </a:cubicBezTo>
                      <a:close/>
                    </a:path>
                  </a:pathLst>
                </a:custGeom>
                <a:solidFill>
                  <a:srgbClr val="EF8257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eaLnBrk="1" hangingPunct="1">
                    <a:buSzTx/>
                    <a:defRPr/>
                  </a:pPr>
                  <a:endParaRPr lang="zh-CN" altLang="en-US" sz="1905"/>
                </a:p>
              </p:txBody>
            </p:sp>
            <p:sp>
              <p:nvSpPr>
                <p:cNvPr id="134" name="ïṡ1ïḓê"/>
                <p:cNvSpPr/>
                <p:nvPr>
                  <p:custDataLst>
                    <p:tags r:id="rId137"/>
                  </p:custDataLst>
                </p:nvPr>
              </p:nvSpPr>
              <p:spPr>
                <a:xfrm>
                  <a:off x="7841104" y="3322875"/>
                  <a:ext cx="41275" cy="34923"/>
                </a:xfrm>
                <a:custGeom>
                  <a:gdLst>
                    <a:gd name="connsiteX0" fmla="*/ -142 w 27077"/>
                    <a:gd name="connsiteY0" fmla="*/ 2839 h 23441"/>
                    <a:gd name="connsiteX1" fmla="*/ 23766 w 27077"/>
                    <a:gd name="connsiteY1" fmla="*/ 23318 h 23441"/>
                    <a:gd name="connsiteX2" fmla="*/ 25099 w 27077"/>
                    <a:gd name="connsiteY2" fmla="*/ 18746 h 23441"/>
                    <a:gd name="connsiteX3" fmla="*/ 4430 w 27077"/>
                    <a:gd name="connsiteY3" fmla="*/ 1601 h 23441"/>
                    <a:gd name="connsiteX4" fmla="*/ -142 w 27077"/>
                    <a:gd name="connsiteY4" fmla="*/ 2839 h 2344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7077" h="23441">
                      <a:moveTo>
                        <a:pt x="-142" y="2839"/>
                      </a:moveTo>
                      <a:cubicBezTo>
                        <a:pt x="3315" y="13631"/>
                        <a:pt x="12564" y="21556"/>
                        <a:pt x="23766" y="23318"/>
                      </a:cubicBezTo>
                      <a:cubicBezTo>
                        <a:pt x="26814" y="23794"/>
                        <a:pt x="28052" y="19222"/>
                        <a:pt x="25099" y="18746"/>
                      </a:cubicBezTo>
                      <a:cubicBezTo>
                        <a:pt x="15479" y="17498"/>
                        <a:pt x="7440" y="10821"/>
                        <a:pt x="4430" y="1601"/>
                      </a:cubicBezTo>
                      <a:cubicBezTo>
                        <a:pt x="3477" y="-1352"/>
                        <a:pt x="-1190" y="-114"/>
                        <a:pt x="-142" y="2839"/>
                      </a:cubicBezTo>
                      <a:close/>
                    </a:path>
                  </a:pathLst>
                </a:custGeom>
                <a:solidFill>
                  <a:srgbClr val="EF8257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eaLnBrk="1" hangingPunct="1">
                    <a:buSzTx/>
                    <a:defRPr/>
                  </a:pPr>
                  <a:endParaRPr lang="zh-CN" altLang="en-US" sz="1905"/>
                </a:p>
              </p:txBody>
            </p:sp>
            <p:sp>
              <p:nvSpPr>
                <p:cNvPr id="135" name="ïşḷiḓè"/>
                <p:cNvSpPr/>
                <p:nvPr>
                  <p:custDataLst>
                    <p:tags r:id="rId138"/>
                  </p:custDataLst>
                </p:nvPr>
              </p:nvSpPr>
              <p:spPr>
                <a:xfrm>
                  <a:off x="7818878" y="3384783"/>
                  <a:ext cx="192089" cy="88894"/>
                </a:xfrm>
                <a:custGeom>
                  <a:gdLst>
                    <a:gd name="connsiteX0" fmla="*/ -46 w 127216"/>
                    <a:gd name="connsiteY0" fmla="*/ 5573 h 58399"/>
                    <a:gd name="connsiteX1" fmla="*/ 101204 w 127216"/>
                    <a:gd name="connsiteY1" fmla="*/ 57104 h 58399"/>
                    <a:gd name="connsiteX2" fmla="*/ 125493 w 127216"/>
                    <a:gd name="connsiteY2" fmla="*/ 34815 h 58399"/>
                    <a:gd name="connsiteX3" fmla="*/ 125493 w 127216"/>
                    <a:gd name="connsiteY3" fmla="*/ 16432 h 58399"/>
                    <a:gd name="connsiteX4" fmla="*/ 114634 w 127216"/>
                    <a:gd name="connsiteY4" fmla="*/ 3001 h 58399"/>
                    <a:gd name="connsiteX5" fmla="*/ 118825 w 127216"/>
                    <a:gd name="connsiteY5" fmla="*/ 5383 h 58399"/>
                    <a:gd name="connsiteX6" fmla="*/ 119397 w 127216"/>
                    <a:gd name="connsiteY6" fmla="*/ 4526 h 58399"/>
                    <a:gd name="connsiteX7" fmla="*/ 119397 w 127216"/>
                    <a:gd name="connsiteY7" fmla="*/ 1668 h 58399"/>
                    <a:gd name="connsiteX8" fmla="*/ 114539 w 127216"/>
                    <a:gd name="connsiteY8" fmla="*/ 239 h 58399"/>
                    <a:gd name="connsiteX9" fmla="*/ 112730 w 127216"/>
                    <a:gd name="connsiteY9" fmla="*/ 2525 h 58399"/>
                    <a:gd name="connsiteX10" fmla="*/ 113587 w 127216"/>
                    <a:gd name="connsiteY10" fmla="*/ 7002 h 58399"/>
                    <a:gd name="connsiteX11" fmla="*/ 73487 w 127216"/>
                    <a:gd name="connsiteY11" fmla="*/ 51770 h 58399"/>
                    <a:gd name="connsiteX12" fmla="*/ 3764 w 127216"/>
                    <a:gd name="connsiteY12" fmla="*/ 2144 h 58399"/>
                    <a:gd name="connsiteX13" fmla="*/ 382 w 127216"/>
                    <a:gd name="connsiteY13" fmla="*/ 2192 h 58399"/>
                    <a:gd name="connsiteX14" fmla="*/ 430 w 127216"/>
                    <a:gd name="connsiteY14" fmla="*/ 5573 h 5839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</a:cxnLst>
                  <a:rect l="l" t="t" r="r" b="b"/>
                  <a:pathLst>
                    <a:path w="127216" h="58397">
                      <a:moveTo>
                        <a:pt x="-46" y="5573"/>
                      </a:moveTo>
                      <a:cubicBezTo>
                        <a:pt x="25862" y="31672"/>
                        <a:pt x="61485" y="65105"/>
                        <a:pt x="101204" y="57104"/>
                      </a:cubicBezTo>
                      <a:cubicBezTo>
                        <a:pt x="112577" y="54313"/>
                        <a:pt x="121731" y="45902"/>
                        <a:pt x="125493" y="34815"/>
                      </a:cubicBezTo>
                      <a:cubicBezTo>
                        <a:pt x="127398" y="28833"/>
                        <a:pt x="127398" y="22414"/>
                        <a:pt x="125493" y="16432"/>
                      </a:cubicBezTo>
                      <a:cubicBezTo>
                        <a:pt x="125493" y="14813"/>
                        <a:pt x="115968" y="906"/>
                        <a:pt x="114634" y="3001"/>
                      </a:cubicBezTo>
                      <a:cubicBezTo>
                        <a:pt x="113301" y="5097"/>
                        <a:pt x="117016" y="7859"/>
                        <a:pt x="118825" y="5383"/>
                      </a:cubicBezTo>
                      <a:lnTo>
                        <a:pt x="119397" y="4526"/>
                      </a:lnTo>
                      <a:cubicBezTo>
                        <a:pt x="120102" y="3706"/>
                        <a:pt x="120102" y="2487"/>
                        <a:pt x="119397" y="1668"/>
                      </a:cubicBezTo>
                      <a:cubicBezTo>
                        <a:pt x="117587" y="-142"/>
                        <a:pt x="117016" y="-428"/>
                        <a:pt x="114539" y="239"/>
                      </a:cubicBezTo>
                      <a:cubicBezTo>
                        <a:pt x="113501" y="525"/>
                        <a:pt x="112777" y="1449"/>
                        <a:pt x="112730" y="2525"/>
                      </a:cubicBezTo>
                      <a:cubicBezTo>
                        <a:pt x="112730" y="4049"/>
                        <a:pt x="112730" y="5764"/>
                        <a:pt x="113587" y="7002"/>
                      </a:cubicBezTo>
                      <a:cubicBezTo>
                        <a:pt x="141209" y="39197"/>
                        <a:pt x="99585" y="57770"/>
                        <a:pt x="73487" y="51770"/>
                      </a:cubicBezTo>
                      <a:cubicBezTo>
                        <a:pt x="47388" y="45769"/>
                        <a:pt x="22242" y="20813"/>
                        <a:pt x="3764" y="2144"/>
                      </a:cubicBezTo>
                      <a:cubicBezTo>
                        <a:pt x="2821" y="1220"/>
                        <a:pt x="1306" y="1249"/>
                        <a:pt x="382" y="2192"/>
                      </a:cubicBezTo>
                      <a:cubicBezTo>
                        <a:pt x="-542" y="3135"/>
                        <a:pt x="-513" y="4649"/>
                        <a:pt x="430" y="5573"/>
                      </a:cubicBezTo>
                      <a:close/>
                    </a:path>
                  </a:pathLst>
                </a:custGeom>
                <a:solidFill>
                  <a:srgbClr val="EF8257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eaLnBrk="1" hangingPunct="1">
                    <a:buSzTx/>
                    <a:defRPr/>
                  </a:pPr>
                  <a:endParaRPr lang="zh-CN" altLang="en-US" sz="1905"/>
                </a:p>
              </p:txBody>
            </p:sp>
            <p:sp>
              <p:nvSpPr>
                <p:cNvPr id="136" name="iṡḻïďé"/>
                <p:cNvSpPr/>
                <p:nvPr>
                  <p:custDataLst>
                    <p:tags r:id="rId139"/>
                  </p:custDataLst>
                </p:nvPr>
              </p:nvSpPr>
              <p:spPr>
                <a:xfrm>
                  <a:off x="7774428" y="3459391"/>
                  <a:ext cx="152401" cy="90481"/>
                </a:xfrm>
                <a:custGeom>
                  <a:gdLst>
                    <a:gd name="connsiteX0" fmla="*/ 512 w 101273"/>
                    <a:gd name="connsiteY0" fmla="*/ 16980 h 59562"/>
                    <a:gd name="connsiteX1" fmla="*/ 77284 w 101273"/>
                    <a:gd name="connsiteY1" fmla="*/ 58128 h 59562"/>
                    <a:gd name="connsiteX2" fmla="*/ 94524 w 101273"/>
                    <a:gd name="connsiteY2" fmla="*/ 978 h 59562"/>
                    <a:gd name="connsiteX3" fmla="*/ 90333 w 101273"/>
                    <a:gd name="connsiteY3" fmla="*/ 3455 h 59562"/>
                    <a:gd name="connsiteX4" fmla="*/ 57376 w 101273"/>
                    <a:gd name="connsiteY4" fmla="*/ 54128 h 59562"/>
                    <a:gd name="connsiteX5" fmla="*/ 3846 w 101273"/>
                    <a:gd name="connsiteY5" fmla="*/ 14027 h 59562"/>
                    <a:gd name="connsiteX6" fmla="*/ 512 w 101273"/>
                    <a:gd name="connsiteY6" fmla="*/ 17361 h 5956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101273" h="59562">
                      <a:moveTo>
                        <a:pt x="512" y="16980"/>
                      </a:moveTo>
                      <a:cubicBezTo>
                        <a:pt x="21277" y="34411"/>
                        <a:pt x="46899" y="66415"/>
                        <a:pt x="77284" y="58128"/>
                      </a:cubicBezTo>
                      <a:cubicBezTo>
                        <a:pt x="102525" y="51270"/>
                        <a:pt x="106430" y="20028"/>
                        <a:pt x="94524" y="978"/>
                      </a:cubicBezTo>
                      <a:cubicBezTo>
                        <a:pt x="92905" y="-1594"/>
                        <a:pt x="88714" y="978"/>
                        <a:pt x="90333" y="3455"/>
                      </a:cubicBezTo>
                      <a:cubicBezTo>
                        <a:pt x="105954" y="28505"/>
                        <a:pt x="88428" y="61271"/>
                        <a:pt x="57376" y="54128"/>
                      </a:cubicBezTo>
                      <a:cubicBezTo>
                        <a:pt x="38326" y="49841"/>
                        <a:pt x="18514" y="26315"/>
                        <a:pt x="3846" y="14027"/>
                      </a:cubicBezTo>
                      <a:cubicBezTo>
                        <a:pt x="1560" y="12027"/>
                        <a:pt x="-1869" y="15361"/>
                        <a:pt x="512" y="17361"/>
                      </a:cubicBezTo>
                      <a:close/>
                    </a:path>
                  </a:pathLst>
                </a:custGeom>
                <a:solidFill>
                  <a:srgbClr val="EF8257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eaLnBrk="1" hangingPunct="1">
                    <a:buSzTx/>
                    <a:defRPr/>
                  </a:pPr>
                  <a:endParaRPr lang="zh-CN" altLang="en-US" sz="1905"/>
                </a:p>
              </p:txBody>
            </p:sp>
          </p:grpSp>
        </p:grpSp>
        <p:grpSp>
          <p:nvGrpSpPr>
            <p:cNvPr id="122" name="组合 124"/>
            <p:cNvGrpSpPr/>
            <p:nvPr>
              <p:custDataLst>
                <p:tags r:id="rId140"/>
              </p:custDataLst>
            </p:nvPr>
          </p:nvGrpSpPr>
          <p:grpSpPr>
            <a:xfrm>
              <a:off x="8075631" y="3501956"/>
              <a:ext cx="1402840" cy="2127399"/>
              <a:chOff x="8075631" y="3501956"/>
              <a:chExt cx="1402840" cy="2127399"/>
            </a:xfrm>
          </p:grpSpPr>
          <p:sp>
            <p:nvSpPr>
              <p:cNvPr id="126" name="îşľiďè"/>
              <p:cNvSpPr/>
              <p:nvPr>
                <p:custDataLst>
                  <p:tags r:id="rId141"/>
                </p:custDataLst>
              </p:nvPr>
            </p:nvSpPr>
            <p:spPr>
              <a:xfrm>
                <a:off x="8076056" y="3502251"/>
                <a:ext cx="1401774" cy="2127107"/>
              </a:xfrm>
              <a:custGeom>
                <a:gdLst>
                  <a:gd name="connsiteX0" fmla="*/ 720544 w 930411"/>
                  <a:gd name="connsiteY0" fmla="*/ 1372390 h 1410963"/>
                  <a:gd name="connsiteX1" fmla="*/ 816747 w 930411"/>
                  <a:gd name="connsiteY1" fmla="*/ 1409538 h 1410963"/>
                  <a:gd name="connsiteX2" fmla="*/ 842702 w 930411"/>
                  <a:gd name="connsiteY2" fmla="*/ 1397965 h 1410963"/>
                  <a:gd name="connsiteX3" fmla="*/ 843893 w 930411"/>
                  <a:gd name="connsiteY3" fmla="*/ 1393155 h 1410963"/>
                  <a:gd name="connsiteX4" fmla="*/ 859609 w 930411"/>
                  <a:gd name="connsiteY4" fmla="*/ 1196083 h 1410963"/>
                  <a:gd name="connsiteX5" fmla="*/ 809317 w 930411"/>
                  <a:gd name="connsiteY5" fmla="*/ 814130 h 1410963"/>
                  <a:gd name="connsiteX6" fmla="*/ 810460 w 930411"/>
                  <a:gd name="connsiteY6" fmla="*/ 634489 h 1410963"/>
                  <a:gd name="connsiteX7" fmla="*/ 853894 w 930411"/>
                  <a:gd name="connsiteY7" fmla="*/ 467420 h 1410963"/>
                  <a:gd name="connsiteX8" fmla="*/ 930094 w 930411"/>
                  <a:gd name="connsiteY8" fmla="*/ 166430 h 1410963"/>
                  <a:gd name="connsiteX9" fmla="*/ 921236 w 930411"/>
                  <a:gd name="connsiteY9" fmla="*/ 156276 h 1410963"/>
                  <a:gd name="connsiteX10" fmla="*/ 917140 w 930411"/>
                  <a:gd name="connsiteY10" fmla="*/ 156905 h 1410963"/>
                  <a:gd name="connsiteX11" fmla="*/ 457845 w 930411"/>
                  <a:gd name="connsiteY11" fmla="*/ 294637 h 1410963"/>
                  <a:gd name="connsiteX12" fmla="*/ 170571 w 930411"/>
                  <a:gd name="connsiteY12" fmla="*/ 1171 h 1410963"/>
                  <a:gd name="connsiteX13" fmla="*/ 168 w 930411"/>
                  <a:gd name="connsiteY13" fmla="*/ 137093 h 1410963"/>
                  <a:gd name="connsiteX14" fmla="*/ 337258 w 930411"/>
                  <a:gd name="connsiteY14" fmla="*/ 678494 h 1410963"/>
                  <a:gd name="connsiteX15" fmla="*/ 740833 w 930411"/>
                  <a:gd name="connsiteY15" fmla="*/ 673922 h 1410963"/>
                  <a:gd name="connsiteX16" fmla="*/ 720544 w 930411"/>
                  <a:gd name="connsiteY16" fmla="*/ 1372390 h 141096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930411" h="1410963">
                    <a:moveTo>
                      <a:pt x="720544" y="1372390"/>
                    </a:moveTo>
                    <a:cubicBezTo>
                      <a:pt x="720544" y="1372390"/>
                      <a:pt x="781695" y="1396012"/>
                      <a:pt x="816747" y="1409538"/>
                    </a:cubicBezTo>
                    <a:cubicBezTo>
                      <a:pt x="827110" y="1413510"/>
                      <a:pt x="838730" y="1408328"/>
                      <a:pt x="842702" y="1397965"/>
                    </a:cubicBezTo>
                    <a:cubicBezTo>
                      <a:pt x="843293" y="1396412"/>
                      <a:pt x="843693" y="1394803"/>
                      <a:pt x="843893" y="1393155"/>
                    </a:cubicBezTo>
                    <a:cubicBezTo>
                      <a:pt x="849894" y="1342577"/>
                      <a:pt x="862276" y="1231230"/>
                      <a:pt x="859609" y="1196083"/>
                    </a:cubicBezTo>
                    <a:cubicBezTo>
                      <a:pt x="850084" y="1068448"/>
                      <a:pt x="819318" y="941575"/>
                      <a:pt x="809317" y="814130"/>
                    </a:cubicBezTo>
                    <a:cubicBezTo>
                      <a:pt x="804555" y="754504"/>
                      <a:pt x="801507" y="693829"/>
                      <a:pt x="810460" y="634489"/>
                    </a:cubicBezTo>
                    <a:cubicBezTo>
                      <a:pt x="819823" y="577596"/>
                      <a:pt x="834359" y="521675"/>
                      <a:pt x="853894" y="467420"/>
                    </a:cubicBezTo>
                    <a:cubicBezTo>
                      <a:pt x="888089" y="368455"/>
                      <a:pt x="924665" y="271110"/>
                      <a:pt x="930094" y="166430"/>
                    </a:cubicBezTo>
                    <a:cubicBezTo>
                      <a:pt x="930456" y="161182"/>
                      <a:pt x="926484" y="156638"/>
                      <a:pt x="921236" y="156276"/>
                    </a:cubicBezTo>
                    <a:cubicBezTo>
                      <a:pt x="919845" y="156181"/>
                      <a:pt x="918445" y="156400"/>
                      <a:pt x="917140" y="156905"/>
                    </a:cubicBezTo>
                    <a:cubicBezTo>
                      <a:pt x="782838" y="202054"/>
                      <a:pt x="597005" y="398840"/>
                      <a:pt x="457845" y="294637"/>
                    </a:cubicBezTo>
                    <a:cubicBezTo>
                      <a:pt x="396980" y="249012"/>
                      <a:pt x="233721" y="63274"/>
                      <a:pt x="170571" y="1171"/>
                    </a:cubicBezTo>
                    <a:cubicBezTo>
                      <a:pt x="158474" y="-10735"/>
                      <a:pt x="44841" y="63751"/>
                      <a:pt x="168" y="137093"/>
                    </a:cubicBezTo>
                    <a:cubicBezTo>
                      <a:pt x="-10118" y="153952"/>
                      <a:pt x="152568" y="548859"/>
                      <a:pt x="337258" y="678494"/>
                    </a:cubicBezTo>
                    <a:cubicBezTo>
                      <a:pt x="597958" y="861279"/>
                      <a:pt x="746833" y="647252"/>
                      <a:pt x="740833" y="673922"/>
                    </a:cubicBezTo>
                    <a:cubicBezTo>
                      <a:pt x="703018" y="852706"/>
                      <a:pt x="896661" y="1044159"/>
                      <a:pt x="720544" y="1372390"/>
                    </a:cubicBezTo>
                    <a:close/>
                  </a:path>
                </a:pathLst>
              </a:custGeom>
              <a:solidFill>
                <a:srgbClr val="F8A91C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127" name="ïşľíḍè"/>
              <p:cNvSpPr/>
              <p:nvPr>
                <p:custDataLst>
                  <p:tags r:id="rId142"/>
                </p:custDataLst>
              </p:nvPr>
            </p:nvSpPr>
            <p:spPr>
              <a:xfrm>
                <a:off x="9182552" y="4237215"/>
                <a:ext cx="117476" cy="285731"/>
              </a:xfrm>
              <a:custGeom>
                <a:gdLst>
                  <a:gd name="connsiteX0" fmla="*/ 11660 w 77901"/>
                  <a:gd name="connsiteY0" fmla="*/ 184501 h 188826"/>
                  <a:gd name="connsiteX1" fmla="*/ 76812 w 77901"/>
                  <a:gd name="connsiteY1" fmla="*/ 8860 h 188826"/>
                  <a:gd name="connsiteX2" fmla="*/ 66524 w 77901"/>
                  <a:gd name="connsiteY2" fmla="*/ 2859 h 188826"/>
                  <a:gd name="connsiteX3" fmla="*/ -151 w 77901"/>
                  <a:gd name="connsiteY3" fmla="*/ 181262 h 188826"/>
                  <a:gd name="connsiteX4" fmla="*/ 11375 w 77901"/>
                  <a:gd name="connsiteY4" fmla="*/ 184501 h 18882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77901" h="188826">
                    <a:moveTo>
                      <a:pt x="11660" y="184501"/>
                    </a:moveTo>
                    <a:cubicBezTo>
                      <a:pt x="24538" y="123045"/>
                      <a:pt x="46493" y="63847"/>
                      <a:pt x="76812" y="8860"/>
                    </a:cubicBezTo>
                    <a:cubicBezTo>
                      <a:pt x="80526" y="2192"/>
                      <a:pt x="70239" y="-3904"/>
                      <a:pt x="66524" y="2859"/>
                    </a:cubicBezTo>
                    <a:cubicBezTo>
                      <a:pt x="35616" y="58713"/>
                      <a:pt x="13146" y="118826"/>
                      <a:pt x="-151" y="181262"/>
                    </a:cubicBezTo>
                    <a:cubicBezTo>
                      <a:pt x="-1675" y="188787"/>
                      <a:pt x="9374" y="191930"/>
                      <a:pt x="11375" y="184501"/>
                    </a:cubicBezTo>
                    <a:close/>
                  </a:path>
                </a:pathLst>
              </a:custGeom>
              <a:solidFill>
                <a:srgbClr val="EC6630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</p:grpSp>
        <p:grpSp>
          <p:nvGrpSpPr>
            <p:cNvPr id="123" name="组合 125"/>
            <p:cNvGrpSpPr/>
            <p:nvPr>
              <p:custDataLst>
                <p:tags r:id="rId143"/>
              </p:custDataLst>
            </p:nvPr>
          </p:nvGrpSpPr>
          <p:grpSpPr>
            <a:xfrm>
              <a:off x="9767000" y="4549748"/>
              <a:ext cx="930654" cy="582696"/>
              <a:chOff x="9767000" y="4549748"/>
              <a:chExt cx="930654" cy="582696"/>
            </a:xfrm>
          </p:grpSpPr>
          <p:sp>
            <p:nvSpPr>
              <p:cNvPr id="124" name="ïśḻide"/>
              <p:cNvSpPr/>
              <p:nvPr>
                <p:custDataLst>
                  <p:tags r:id="rId144"/>
                </p:custDataLst>
              </p:nvPr>
            </p:nvSpPr>
            <p:spPr>
              <a:xfrm>
                <a:off x="9766757" y="4572154"/>
                <a:ext cx="930283" cy="560350"/>
              </a:xfrm>
              <a:custGeom>
                <a:gdLst>
                  <a:gd name="connsiteX0" fmla="*/ 35207 w 617241"/>
                  <a:gd name="connsiteY0" fmla="*/ 106971 h 371379"/>
                  <a:gd name="connsiteX1" fmla="*/ -226 w 617241"/>
                  <a:gd name="connsiteY1" fmla="*/ 237464 h 371379"/>
                  <a:gd name="connsiteX2" fmla="*/ 36826 w 617241"/>
                  <a:gd name="connsiteY2" fmla="*/ 347954 h 371379"/>
                  <a:gd name="connsiteX3" fmla="*/ 429446 w 617241"/>
                  <a:gd name="connsiteY3" fmla="*/ 371290 h 371379"/>
                  <a:gd name="connsiteX4" fmla="*/ 600896 w 617241"/>
                  <a:gd name="connsiteY4" fmla="*/ 260800 h 371379"/>
                  <a:gd name="connsiteX5" fmla="*/ 606040 w 617241"/>
                  <a:gd name="connsiteY5" fmla="*/ -90 h 371379"/>
                  <a:gd name="connsiteX6" fmla="*/ 35207 w 617241"/>
                  <a:gd name="connsiteY6" fmla="*/ 106971 h 37137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617241" h="371379">
                    <a:moveTo>
                      <a:pt x="35207" y="106971"/>
                    </a:moveTo>
                    <a:cubicBezTo>
                      <a:pt x="22633" y="145071"/>
                      <a:pt x="-1751" y="166503"/>
                      <a:pt x="-226" y="237464"/>
                    </a:cubicBezTo>
                    <a:cubicBezTo>
                      <a:pt x="717" y="277183"/>
                      <a:pt x="13633" y="315693"/>
                      <a:pt x="36826" y="347954"/>
                    </a:cubicBezTo>
                    <a:cubicBezTo>
                      <a:pt x="167147" y="363261"/>
                      <a:pt x="298230" y="371052"/>
                      <a:pt x="429446" y="371290"/>
                    </a:cubicBezTo>
                    <a:cubicBezTo>
                      <a:pt x="488978" y="367861"/>
                      <a:pt x="579465" y="332714"/>
                      <a:pt x="600896" y="260800"/>
                    </a:cubicBezTo>
                    <a:cubicBezTo>
                      <a:pt x="622899" y="185934"/>
                      <a:pt x="619946" y="97161"/>
                      <a:pt x="606040" y="-90"/>
                    </a:cubicBezTo>
                    <a:cubicBezTo>
                      <a:pt x="344102" y="10769"/>
                      <a:pt x="35207" y="106971"/>
                      <a:pt x="35207" y="106971"/>
                    </a:cubicBezTo>
                    <a:close/>
                  </a:path>
                </a:pathLst>
              </a:custGeom>
              <a:solidFill>
                <a:srgbClr val="F4A008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125" name="íśľíḋè"/>
              <p:cNvSpPr/>
              <p:nvPr>
                <p:custDataLst>
                  <p:tags r:id="rId145"/>
                </p:custDataLst>
              </p:nvPr>
            </p:nvSpPr>
            <p:spPr>
              <a:xfrm>
                <a:off x="10276349" y="4549930"/>
                <a:ext cx="338140" cy="77783"/>
              </a:xfrm>
              <a:custGeom>
                <a:gdLst>
                  <a:gd name="connsiteX0" fmla="*/ 7205 w 224157"/>
                  <a:gd name="connsiteY0" fmla="*/ 51666 h 51968"/>
                  <a:gd name="connsiteX1" fmla="*/ 218184 w 224157"/>
                  <a:gd name="connsiteY1" fmla="*/ 11852 h 51968"/>
                  <a:gd name="connsiteX2" fmla="*/ 218184 w 224157"/>
                  <a:gd name="connsiteY2" fmla="*/ -54 h 51968"/>
                  <a:gd name="connsiteX3" fmla="*/ 4062 w 224157"/>
                  <a:gd name="connsiteY3" fmla="*/ 40236 h 51968"/>
                  <a:gd name="connsiteX4" fmla="*/ -81 w 224157"/>
                  <a:gd name="connsiteY4" fmla="*/ 47523 h 51968"/>
                  <a:gd name="connsiteX5" fmla="*/ 7205 w 224157"/>
                  <a:gd name="connsiteY5" fmla="*/ 51666 h 51968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224152" h="51968">
                    <a:moveTo>
                      <a:pt x="7205" y="51666"/>
                    </a:moveTo>
                    <a:cubicBezTo>
                      <a:pt x="76319" y="32607"/>
                      <a:pt x="146880" y="19291"/>
                      <a:pt x="218184" y="11852"/>
                    </a:cubicBezTo>
                    <a:cubicBezTo>
                      <a:pt x="225709" y="11090"/>
                      <a:pt x="225804" y="-816"/>
                      <a:pt x="218184" y="-54"/>
                    </a:cubicBezTo>
                    <a:cubicBezTo>
                      <a:pt x="145822" y="7442"/>
                      <a:pt x="74204" y="20920"/>
                      <a:pt x="4062" y="40236"/>
                    </a:cubicBezTo>
                    <a:cubicBezTo>
                      <a:pt x="909" y="41103"/>
                      <a:pt x="-948" y="44370"/>
                      <a:pt x="-81" y="47523"/>
                    </a:cubicBezTo>
                    <a:cubicBezTo>
                      <a:pt x="785" y="50676"/>
                      <a:pt x="4053" y="52533"/>
                      <a:pt x="7205" y="51666"/>
                    </a:cubicBezTo>
                    <a:close/>
                  </a:path>
                </a:pathLst>
              </a:custGeom>
              <a:solidFill>
                <a:srgbClr val="EC6630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</p:grpSp>
      </p:grpSp>
      <p:sp>
        <p:nvSpPr>
          <p:cNvPr id="2" name="标题 1"/>
          <p:cNvSpPr>
            <a:spLocks noGrp="1"/>
          </p:cNvSpPr>
          <p:nvPr>
            <p:ph type="ctrTitle"/>
            <p:custDataLst>
              <p:tags r:id="rId146"/>
            </p:custDataLst>
          </p:nvPr>
        </p:nvSpPr>
        <p:spPr>
          <a:xfrm>
            <a:off x="1024458" y="2166302"/>
            <a:ext cx="5967342" cy="1607829"/>
          </a:xfrm>
        </p:spPr>
        <p:txBody>
          <a:bodyPr/>
          <a:lstStyle>
            <a:lvl1pPr>
              <a:defRPr lang="zh-CN" altLang="en-US" sz="5395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147"/>
            </p:custDataLst>
          </p:nvPr>
        </p:nvSpPr>
        <p:spPr>
          <a:xfrm>
            <a:off x="1024460" y="4013898"/>
            <a:ext cx="2835275" cy="535853"/>
          </a:xfrm>
          <a:prstGeom prst="roundRect">
            <a:avLst/>
          </a:prstGeom>
          <a:solidFill>
            <a:srgbClr val="48B5C0"/>
          </a:solidFill>
        </p:spPr>
        <p:txBody>
          <a:bodyPr anchor="ctr"/>
          <a:lstStyle>
            <a:lvl1pPr marL="0" indent="0" algn="ctr">
              <a:lnSpc>
                <a:spcPct val="100000"/>
              </a:lnSpc>
              <a:spcBef>
                <a:spcPct val="0"/>
              </a:spcBef>
              <a:buNone/>
              <a:defRPr lang="zh-CN" altLang="en-US" sz="1600">
                <a:solidFill>
                  <a:schemeClr val="bg1"/>
                </a:solidFill>
              </a:defRPr>
            </a:lvl1pPr>
          </a:lstStyle>
          <a:p>
            <a:pPr lvl="0"/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148"/>
            </p:custDataLst>
          </p:nvPr>
        </p:nvSpPr>
        <p:spPr>
          <a:xfrm>
            <a:off x="660402" y="5837832"/>
            <a:ext cx="3780215" cy="296271"/>
          </a:xfrm>
        </p:spPr>
        <p:txBody>
          <a:bodyPr anchor="ctr"/>
          <a:lstStyle>
            <a:lvl1pPr marL="0" indent="0">
              <a:buNone/>
              <a:defRPr lang="en-US" altLang="zh-CN" sz="1200" b="0" smtClean="0">
                <a:solidFill>
                  <a:schemeClr val="tx1"/>
                </a:solidFill>
              </a:defRPr>
            </a:lvl1pPr>
            <a:lvl2pPr>
              <a:defRPr lang="en-US" altLang="zh-CN" sz="1600" smtClean="0"/>
            </a:lvl2pPr>
            <a:lvl3pPr>
              <a:defRPr lang="en-US" altLang="zh-CN" sz="1400" smtClean="0"/>
            </a:lvl3pPr>
            <a:lvl4pPr>
              <a:defRPr lang="en-US" altLang="zh-CN" sz="1200" smtClean="0"/>
            </a:lvl4pPr>
            <a:lvl5pPr>
              <a:defRPr lang="zh-CN" altLang="en-US" sz="120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2" name="文本占位符 11"/>
          <p:cNvSpPr>
            <a:spLocks noGrp="1"/>
          </p:cNvSpPr>
          <p:nvPr>
            <p:ph type="body" sz="quarter" idx="15"/>
            <p:custDataLst>
              <p:tags r:id="rId149"/>
            </p:custDataLst>
          </p:nvPr>
        </p:nvSpPr>
        <p:spPr>
          <a:xfrm>
            <a:off x="660401" y="723901"/>
            <a:ext cx="1039091" cy="296271"/>
          </a:xfrm>
        </p:spPr>
        <p:txBody>
          <a:bodyPr wrap="none" anchor="ctr"/>
          <a:lstStyle>
            <a:lvl1pPr marL="0" indent="0">
              <a:buNone/>
              <a:defRPr lang="en-US" altLang="zh-CN" sz="1200" b="0" smtClean="0">
                <a:solidFill>
                  <a:schemeClr val="tx1"/>
                </a:solidFill>
              </a:defRPr>
            </a:lvl1pPr>
            <a:lvl2pPr>
              <a:defRPr lang="en-US" altLang="zh-CN" sz="1600" smtClean="0"/>
            </a:lvl2pPr>
            <a:lvl3pPr>
              <a:defRPr lang="en-US" altLang="zh-CN" sz="1400" smtClean="0"/>
            </a:lvl3pPr>
            <a:lvl4pPr>
              <a:defRPr lang="en-US" altLang="zh-CN" sz="1200" smtClean="0"/>
            </a:lvl4pPr>
            <a:lvl5pPr>
              <a:defRPr lang="zh-CN" altLang="en-US" sz="120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sz="quarter" idx="13"/>
            <p:custDataLst>
              <p:tags r:id="rId150"/>
            </p:custDataLst>
          </p:nvPr>
        </p:nvSpPr>
        <p:spPr>
          <a:xfrm>
            <a:off x="7738687" y="5837832"/>
            <a:ext cx="3780215" cy="296271"/>
          </a:xfrm>
        </p:spPr>
        <p:txBody>
          <a:bodyPr anchor="ctr"/>
          <a:lstStyle>
            <a:lvl1pPr marL="0" indent="0" algn="r">
              <a:buNone/>
              <a:defRPr lang="en-US" altLang="zh-CN" sz="1200" b="0" smtClean="0">
                <a:solidFill>
                  <a:schemeClr val="bg1"/>
                </a:solidFill>
              </a:defRPr>
            </a:lvl1pPr>
            <a:lvl2pPr>
              <a:defRPr lang="en-US" altLang="zh-CN" sz="1600" smtClean="0"/>
            </a:lvl2pPr>
            <a:lvl3pPr>
              <a:defRPr lang="en-US" altLang="zh-CN" sz="1400" smtClean="0"/>
            </a:lvl3pPr>
            <a:lvl4pPr>
              <a:defRPr lang="en-US" altLang="zh-CN" sz="1200" smtClean="0"/>
            </a:lvl4pPr>
            <a:lvl5pPr>
              <a:defRPr lang="zh-CN" altLang="en-US" sz="120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pPr lvl="0"/>
            <a:r>
              <a:rPr lang="en-US" altLang="zh-CN"/>
              <a:t>Click to edit Master text styles</a:t>
            </a:r>
            <a:endParaRPr lang="en-US" altLang="zh-CN"/>
          </a:p>
          <a:p>
            <a:pPr lvl="1"/>
            <a:r>
              <a:rPr lang="en-US" altLang="zh-CN"/>
              <a:t>Second level</a:t>
            </a:r>
            <a:endParaRPr lang="en-US" altLang="zh-CN"/>
          </a:p>
          <a:p>
            <a:pPr lvl="2"/>
            <a:r>
              <a:rPr lang="en-US" altLang="zh-CN"/>
              <a:t>Third level</a:t>
            </a:r>
            <a:endParaRPr lang="en-US" altLang="zh-CN"/>
          </a:p>
          <a:p>
            <a:pPr lvl="3"/>
            <a:r>
              <a:rPr lang="en-US" altLang="zh-CN"/>
              <a:t>Fourth level</a:t>
            </a:r>
            <a:endParaRPr lang="en-US" altLang="zh-CN"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5F108E-660F-4348-820A-EA19E1E965A0}" type="datetime1">
              <a:rPr/>
              <a:t/>
            </a:fld>
            <a:endParaRPr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4A2626-5099-49BB-8226-B739A9F4FF27}" type="slidenum">
              <a:rPr/>
              <a:t/>
            </a:fld>
            <a:endParaRPr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Contents Layout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cxnSp>
        <p:nvCxnSpPr>
          <p:cNvPr id="2" name="î$ļíďé"/>
          <p:cNvCxnSpPr/>
          <p:nvPr userDrawn="1">
            <p:custDataLst>
              <p:tags r:id="rId2"/>
            </p:custDataLst>
          </p:nvPr>
        </p:nvCxnSpPr>
        <p:spPr bwMode="auto">
          <a:xfrm flipH="1">
            <a:off x="3621088" y="1500188"/>
            <a:ext cx="0" cy="4633912"/>
          </a:xfrm>
          <a:prstGeom prst="line">
            <a:avLst/>
          </a:prstGeom>
          <a:noFill/>
          <a:ln w="3175" algn="ctr">
            <a:solidFill>
              <a:schemeClr val="accent2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3" name="íśļiḋè"/>
          <p:cNvSpPr>
            <a:spLocks noChangeAspect="1"/>
          </p:cNvSpPr>
          <p:nvPr userDrawn="1">
            <p:custDataLst>
              <p:tags r:id="rId3"/>
            </p:custDataLst>
          </p:nvPr>
        </p:nvSpPr>
        <p:spPr bwMode="auto">
          <a:xfrm>
            <a:off x="2625725" y="5219700"/>
            <a:ext cx="871538" cy="914400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buSzTx/>
              <a:defRPr/>
            </a:pPr>
            <a:endParaRPr lang="zh-CN" altLang="en-US" sz="1905">
              <a:cs typeface="+mn-ea"/>
              <a:sym typeface="+mn-lt"/>
            </a:endParaRPr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660401" y="1500191"/>
            <a:ext cx="2836562" cy="594627"/>
          </a:xfrm>
        </p:spPr>
        <p:txBody>
          <a:bodyPr/>
          <a:lstStyle>
            <a:lvl1pPr marL="0" indent="0" algn="r">
              <a:buFont typeface="+mj-lt"/>
              <a:buNone/>
              <a:defRPr sz="2400" b="1"/>
            </a:lvl1pPr>
            <a:lvl2pPr marL="457200" indent="0">
              <a:buFont typeface="+mj-ea"/>
              <a:buNone/>
              <a:defRPr/>
            </a:lvl2pPr>
            <a:lvl3pPr marL="1256665" indent="-342900">
              <a:buFont typeface="+mj-lt"/>
              <a:buAutoNum type="alphaLcParenR"/>
              <a:defRPr/>
            </a:lvl3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3647838" y="1500190"/>
            <a:ext cx="7871044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799465" indent="-342900">
              <a:buFont typeface="+mj-ea"/>
              <a:buAutoNum type="circleNumDbPlain"/>
              <a:defRPr/>
            </a:lvl2pPr>
            <a:lvl3pPr marL="1256665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 lang="en-US" altLang="zh-CN"/>
          </a:p>
          <a:p>
            <a:pPr lvl="1"/>
            <a:r>
              <a:rPr lang="en-US" altLang="zh-CN"/>
              <a:t>Second level</a:t>
            </a:r>
            <a:endParaRPr lang="en-US" altLang="zh-CN"/>
          </a:p>
          <a:p>
            <a:pPr lvl="2"/>
            <a:r>
              <a:rPr lang="en-US" altLang="zh-CN"/>
              <a:t>Third level</a:t>
            </a:r>
            <a:endParaRPr lang="en-US" altLang="zh-CN"/>
          </a:p>
          <a:p>
            <a:pPr lvl="3"/>
            <a:r>
              <a:rPr lang="en-US" altLang="zh-CN"/>
              <a:t>Fourth level</a:t>
            </a:r>
            <a:endParaRPr lang="en-US" altLang="zh-CN"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页脚占位符 2"/>
          <p:cNvSpPr>
            <a:spLocks noGrp="1"/>
          </p:cNvSpPr>
          <p:nvPr>
            <p:ph type="ftr" sz="quarter" idx="15"/>
            <p:custDataLst>
              <p:tags r:id="rId6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</a:p>
        </p:txBody>
      </p:sp>
      <p:sp>
        <p:nvSpPr>
          <p:cNvPr id="5" name="日期占位符 3"/>
          <p:cNvSpPr>
            <a:spLocks noGrp="1"/>
          </p:cNvSpPr>
          <p:nvPr>
            <p:ph type="dt" sz="half" idx="16"/>
            <p:custDataLst>
              <p:tags r:id="rId7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8321EC-517A-4053-B252-8C83590F22B3}" type="datetime1">
              <a:rPr/>
              <a:t/>
            </a:fld>
            <a:endParaRPr lang="en-US" altLang="zh-CN"/>
          </a:p>
        </p:txBody>
      </p:sp>
      <p:sp>
        <p:nvSpPr>
          <p:cNvPr id="6" name="灯片编号占位符 4"/>
          <p:cNvSpPr>
            <a:spLocks noGrp="1"/>
          </p:cNvSpPr>
          <p:nvPr>
            <p:ph type="sldNum" sz="quarter" idx="17"/>
            <p:custDataLst>
              <p:tags r:id="rId8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2ECA52-690B-4F73-A1DF-DD2BA7E5445B}" type="slidenum">
              <a:rPr lang="en-US" altLang="zh-CN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Section Header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4" name="组合 8"/>
          <p:cNvGrpSpPr/>
          <p:nvPr userDrawn="1">
            <p:custDataLst>
              <p:tags r:id="rId2"/>
            </p:custDataLst>
          </p:nvPr>
        </p:nvGrpSpPr>
        <p:grpSpPr>
          <a:xfrm>
            <a:off x="0" y="0"/>
            <a:ext cx="12192000" cy="6858000"/>
            <a:chOff x="0" y="1"/>
            <a:chExt cx="12192001" cy="6858000"/>
          </a:xfrm>
        </p:grpSpPr>
        <p:sp>
          <p:nvSpPr>
            <p:cNvPr id="5" name="îšļiďé"/>
            <p:cNvSpPr/>
            <p:nvPr userDrawn="1">
              <p:custDataLst>
                <p:tags r:id="rId3"/>
              </p:custDataLst>
            </p:nvPr>
          </p:nvSpPr>
          <p:spPr>
            <a:xfrm>
              <a:off x="9274176" y="5715001"/>
              <a:ext cx="2917825" cy="1143000"/>
            </a:xfrm>
            <a:custGeom>
              <a:gdLst>
                <a:gd name="connsiteX0" fmla="*/ 3450615 w 3450615"/>
                <a:gd name="connsiteY0" fmla="*/ 0 h 2559795"/>
                <a:gd name="connsiteX1" fmla="*/ 3450615 w 3450615"/>
                <a:gd name="connsiteY1" fmla="*/ 2559795 h 2559795"/>
                <a:gd name="connsiteX2" fmla="*/ 0 w 3450615"/>
                <a:gd name="connsiteY2" fmla="*/ 2559795 h 2559795"/>
                <a:gd name="connsiteX3" fmla="*/ 41482 w 3450615"/>
                <a:gd name="connsiteY3" fmla="*/ 2479336 h 2559795"/>
                <a:gd name="connsiteX4" fmla="*/ 751974 w 3450615"/>
                <a:gd name="connsiteY4" fmla="*/ 1940486 h 2559795"/>
                <a:gd name="connsiteX5" fmla="*/ 2207260 w 3450615"/>
                <a:gd name="connsiteY5" fmla="*/ 841979 h 2559795"/>
                <a:gd name="connsiteX6" fmla="*/ 3341863 w 3450615"/>
                <a:gd name="connsiteY6" fmla="*/ 28178 h 255979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450615" h="2559795">
                  <a:moveTo>
                    <a:pt x="3450615" y="0"/>
                  </a:moveTo>
                  <a:lnTo>
                    <a:pt x="3450615" y="2559795"/>
                  </a:lnTo>
                  <a:lnTo>
                    <a:pt x="0" y="2559795"/>
                  </a:lnTo>
                  <a:lnTo>
                    <a:pt x="41482" y="2479336"/>
                  </a:lnTo>
                  <a:cubicBezTo>
                    <a:pt x="197247" y="2220198"/>
                    <a:pt x="453396" y="2021270"/>
                    <a:pt x="751974" y="1940486"/>
                  </a:cubicBezTo>
                  <a:cubicBezTo>
                    <a:pt x="1548179" y="1725064"/>
                    <a:pt x="1850075" y="1445160"/>
                    <a:pt x="2207260" y="841979"/>
                  </a:cubicBezTo>
                  <a:cubicBezTo>
                    <a:pt x="2406782" y="505046"/>
                    <a:pt x="2768996" y="194955"/>
                    <a:pt x="3341863" y="28178"/>
                  </a:cubicBezTo>
                  <a:close/>
                </a:path>
              </a:pathLst>
            </a:custGeom>
            <a:solidFill>
              <a:srgbClr val="93E9E5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6" name="ïṥľiḋe"/>
            <p:cNvSpPr/>
            <p:nvPr userDrawn="1">
              <p:custDataLst>
                <p:tags r:id="rId4"/>
              </p:custDataLst>
            </p:nvPr>
          </p:nvSpPr>
          <p:spPr>
            <a:xfrm>
              <a:off x="0" y="1"/>
              <a:ext cx="2108200" cy="1130300"/>
            </a:xfrm>
            <a:custGeom>
              <a:gdLst>
                <a:gd name="connsiteX0" fmla="*/ -244 w 1817655"/>
                <a:gd name="connsiteY0" fmla="*/ -250 h 1363599"/>
                <a:gd name="connsiteX1" fmla="*/ 1817412 w 1817655"/>
                <a:gd name="connsiteY1" fmla="*/ -250 h 1363599"/>
                <a:gd name="connsiteX2" fmla="*/ 1803505 w 1817655"/>
                <a:gd name="connsiteY2" fmla="*/ 23944 h 1363599"/>
                <a:gd name="connsiteX3" fmla="*/ 1521756 w 1817655"/>
                <a:gd name="connsiteY3" fmla="*/ 250734 h 1363599"/>
                <a:gd name="connsiteX4" fmla="*/ 865197 w 1817655"/>
                <a:gd name="connsiteY4" fmla="*/ 851666 h 1363599"/>
                <a:gd name="connsiteX5" fmla="*/ 53191 w 1817655"/>
                <a:gd name="connsiteY5" fmla="*/ 1360397 h 1363599"/>
                <a:gd name="connsiteX6" fmla="*/ 42 w 1817655"/>
                <a:gd name="connsiteY6" fmla="*/ 1363349 h 1363599"/>
                <a:gd name="connsiteX7" fmla="*/ 42 w 1817655"/>
                <a:gd name="connsiteY7" fmla="*/ -250 h 136359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817655" h="1363599">
                  <a:moveTo>
                    <a:pt x="-244" y="-250"/>
                  </a:moveTo>
                  <a:lnTo>
                    <a:pt x="1817412" y="-250"/>
                  </a:lnTo>
                  <a:lnTo>
                    <a:pt x="1803505" y="23944"/>
                  </a:lnTo>
                  <a:cubicBezTo>
                    <a:pt x="1733020" y="132243"/>
                    <a:pt x="1634055" y="214444"/>
                    <a:pt x="1521756" y="250734"/>
                  </a:cubicBezTo>
                  <a:cubicBezTo>
                    <a:pt x="1162568" y="368558"/>
                    <a:pt x="1026456" y="521720"/>
                    <a:pt x="865197" y="851666"/>
                  </a:cubicBezTo>
                  <a:cubicBezTo>
                    <a:pt x="744325" y="1099316"/>
                    <a:pt x="491151" y="1320106"/>
                    <a:pt x="53191" y="1360397"/>
                  </a:cubicBezTo>
                  <a:lnTo>
                    <a:pt x="42" y="1363349"/>
                  </a:lnTo>
                  <a:lnTo>
                    <a:pt x="42" y="-250"/>
                  </a:lnTo>
                  <a:close/>
                </a:path>
              </a:pathLst>
            </a:custGeom>
            <a:solidFill>
              <a:srgbClr val="93E9E5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</p:grpSp>
      <p:sp>
        <p:nvSpPr>
          <p:cNvPr id="7" name="ïšľîdê"/>
          <p:cNvSpPr/>
          <p:nvPr userDrawn="1">
            <p:custDataLst>
              <p:tags r:id="rId5"/>
            </p:custDataLst>
          </p:nvPr>
        </p:nvSpPr>
        <p:spPr>
          <a:xfrm>
            <a:off x="1279525" y="3219450"/>
            <a:ext cx="9909175" cy="1728788"/>
          </a:xfrm>
          <a:prstGeom prst="roundRect">
            <a:avLst>
              <a:gd name="adj" fmla="val 17007"/>
            </a:avLst>
          </a:prstGeom>
          <a:solidFill>
            <a:srgbClr val="48B5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>
              <a:buSzTx/>
              <a:defRPr/>
            </a:pPr>
            <a:endParaRPr lang="zh-CN" altLang="en-US" sz="1905"/>
          </a:p>
        </p:txBody>
      </p:sp>
      <p:grpSp>
        <p:nvGrpSpPr>
          <p:cNvPr id="8" name="组合 13"/>
          <p:cNvGrpSpPr/>
          <p:nvPr userDrawn="1">
            <p:custDataLst>
              <p:tags r:id="rId6"/>
            </p:custDataLst>
          </p:nvPr>
        </p:nvGrpSpPr>
        <p:grpSpPr>
          <a:xfrm rot="20859324" flipH="1">
            <a:off x="1069975" y="2043113"/>
            <a:ext cx="882650" cy="1243012"/>
            <a:chOff x="9881522" y="2837341"/>
            <a:chExt cx="1420677" cy="2000029"/>
          </a:xfrm>
        </p:grpSpPr>
        <p:sp>
          <p:nvSpPr>
            <p:cNvPr id="9" name="íṩľíḍé"/>
            <p:cNvSpPr/>
            <p:nvPr>
              <p:custDataLst>
                <p:tags r:id="rId7"/>
              </p:custDataLst>
            </p:nvPr>
          </p:nvSpPr>
          <p:spPr>
            <a:xfrm>
              <a:off x="9881522" y="2837341"/>
              <a:ext cx="1420677" cy="2000029"/>
            </a:xfrm>
            <a:custGeom>
              <a:gdLst>
                <a:gd name="connsiteX0" fmla="*/ 14497 w 942241"/>
                <a:gd name="connsiteY0" fmla="*/ 1285786 h 1326487"/>
                <a:gd name="connsiteX1" fmla="*/ 941947 w 942241"/>
                <a:gd name="connsiteY1" fmla="*/ -90 h 1326487"/>
                <a:gd name="connsiteX2" fmla="*/ 14497 w 942241"/>
                <a:gd name="connsiteY2" fmla="*/ 1285786 h 132648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42241" h="1326487">
                  <a:moveTo>
                    <a:pt x="14497" y="1285786"/>
                  </a:moveTo>
                  <a:cubicBezTo>
                    <a:pt x="-25508" y="1269593"/>
                    <a:pt x="-56083" y="292423"/>
                    <a:pt x="941947" y="-90"/>
                  </a:cubicBezTo>
                  <a:cubicBezTo>
                    <a:pt x="941947" y="-90"/>
                    <a:pt x="785260" y="1598777"/>
                    <a:pt x="14497" y="1285786"/>
                  </a:cubicBezTo>
                  <a:close/>
                </a:path>
              </a:pathLst>
            </a:custGeom>
            <a:solidFill>
              <a:srgbClr val="48B5C0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10" name="îSľîḑé"/>
            <p:cNvSpPr/>
            <p:nvPr>
              <p:custDataLst>
                <p:tags r:id="rId8"/>
              </p:custDataLst>
            </p:nvPr>
          </p:nvSpPr>
          <p:spPr>
            <a:xfrm>
              <a:off x="9909401" y="2877406"/>
              <a:ext cx="1367019" cy="1869760"/>
            </a:xfrm>
            <a:custGeom>
              <a:gdLst>
                <a:gd name="connsiteX0" fmla="*/ 3699 w 907830"/>
                <a:gd name="connsiteY0" fmla="*/ 1238643 h 1240195"/>
                <a:gd name="connsiteX1" fmla="*/ 508524 w 907830"/>
                <a:gd name="connsiteY1" fmla="*/ 483977 h 1240195"/>
                <a:gd name="connsiteX2" fmla="*/ 906478 w 907830"/>
                <a:gd name="connsiteY2" fmla="*/ 6108 h 1240195"/>
                <a:gd name="connsiteX3" fmla="*/ 903621 w 907830"/>
                <a:gd name="connsiteY3" fmla="*/ 774 h 1240195"/>
                <a:gd name="connsiteX4" fmla="*/ 320977 w 907830"/>
                <a:gd name="connsiteY4" fmla="*/ 727341 h 1240195"/>
                <a:gd name="connsiteX5" fmla="*/ 269 w 907830"/>
                <a:gd name="connsiteY5" fmla="*/ 1234547 h 1240195"/>
                <a:gd name="connsiteX6" fmla="*/ 4080 w 907830"/>
                <a:gd name="connsiteY6" fmla="*/ 1238643 h 124019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07830" h="1240195">
                  <a:moveTo>
                    <a:pt x="3699" y="1238643"/>
                  </a:moveTo>
                  <a:cubicBezTo>
                    <a:pt x="153622" y="968514"/>
                    <a:pt x="325739" y="719149"/>
                    <a:pt x="508524" y="483977"/>
                  </a:cubicBezTo>
                  <a:cubicBezTo>
                    <a:pt x="636730" y="318623"/>
                    <a:pt x="770271" y="160127"/>
                    <a:pt x="906478" y="6108"/>
                  </a:cubicBezTo>
                  <a:cubicBezTo>
                    <a:pt x="909050" y="3155"/>
                    <a:pt x="906478" y="-2179"/>
                    <a:pt x="903621" y="774"/>
                  </a:cubicBezTo>
                  <a:cubicBezTo>
                    <a:pt x="700643" y="230707"/>
                    <a:pt x="503571" y="469880"/>
                    <a:pt x="320977" y="727341"/>
                  </a:cubicBezTo>
                  <a:cubicBezTo>
                    <a:pt x="204838" y="890390"/>
                    <a:pt x="97777" y="1059716"/>
                    <a:pt x="269" y="1234547"/>
                  </a:cubicBezTo>
                  <a:cubicBezTo>
                    <a:pt x="-1731" y="1238262"/>
                    <a:pt x="2079" y="1242357"/>
                    <a:pt x="4080" y="1238643"/>
                  </a:cubicBezTo>
                  <a:close/>
                </a:path>
              </a:pathLst>
            </a:custGeom>
            <a:solidFill>
              <a:srgbClr val="2E7E86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11" name="i$ļiḋe"/>
            <p:cNvSpPr/>
            <p:nvPr>
              <p:custDataLst>
                <p:tags r:id="rId9"/>
              </p:custDataLst>
            </p:nvPr>
          </p:nvSpPr>
          <p:spPr>
            <a:xfrm>
              <a:off x="10748914" y="3279009"/>
              <a:ext cx="429269" cy="234997"/>
            </a:xfrm>
            <a:custGeom>
              <a:gdLst>
                <a:gd name="connsiteX0" fmla="*/ 3113 w 284921"/>
                <a:gd name="connsiteY0" fmla="*/ 155626 h 155757"/>
                <a:gd name="connsiteX1" fmla="*/ 282862 w 284921"/>
                <a:gd name="connsiteY1" fmla="*/ 6274 h 155757"/>
                <a:gd name="connsiteX2" fmla="*/ 281243 w 284921"/>
                <a:gd name="connsiteY2" fmla="*/ 178 h 155757"/>
                <a:gd name="connsiteX3" fmla="*/ 1398 w 284921"/>
                <a:gd name="connsiteY3" fmla="*/ 149149 h 155757"/>
                <a:gd name="connsiteX4" fmla="*/ 3113 w 284921"/>
                <a:gd name="connsiteY4" fmla="*/ 155340 h 15575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84921" h="155757">
                  <a:moveTo>
                    <a:pt x="3113" y="155626"/>
                  </a:moveTo>
                  <a:cubicBezTo>
                    <a:pt x="95629" y="102220"/>
                    <a:pt x="188879" y="52442"/>
                    <a:pt x="282862" y="6274"/>
                  </a:cubicBezTo>
                  <a:cubicBezTo>
                    <a:pt x="286101" y="4750"/>
                    <a:pt x="284481" y="-1441"/>
                    <a:pt x="281243" y="178"/>
                  </a:cubicBezTo>
                  <a:cubicBezTo>
                    <a:pt x="187069" y="46279"/>
                    <a:pt x="93791" y="95933"/>
                    <a:pt x="1398" y="149149"/>
                  </a:cubicBezTo>
                  <a:cubicBezTo>
                    <a:pt x="-1745" y="150959"/>
                    <a:pt x="-125" y="157150"/>
                    <a:pt x="3113" y="155340"/>
                  </a:cubicBezTo>
                  <a:close/>
                </a:path>
              </a:pathLst>
            </a:custGeom>
            <a:solidFill>
              <a:srgbClr val="2E7E86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12" name="ïṧ1ïḓê"/>
            <p:cNvSpPr/>
            <p:nvPr>
              <p:custDataLst>
                <p:tags r:id="rId10"/>
              </p:custDataLst>
            </p:nvPr>
          </p:nvSpPr>
          <p:spPr>
            <a:xfrm>
              <a:off x="10530957" y="3350369"/>
              <a:ext cx="43439" cy="436787"/>
            </a:xfrm>
            <a:custGeom>
              <a:gdLst>
                <a:gd name="connsiteX0" fmla="*/ 23119 w 28556"/>
                <a:gd name="connsiteY0" fmla="*/ 3641 h 290107"/>
                <a:gd name="connsiteX1" fmla="*/ -218 w 28556"/>
                <a:gd name="connsiteY1" fmla="*/ 286343 h 290107"/>
                <a:gd name="connsiteX2" fmla="*/ 4831 w 28556"/>
                <a:gd name="connsiteY2" fmla="*/ 287200 h 290107"/>
                <a:gd name="connsiteX3" fmla="*/ 28262 w 28556"/>
                <a:gd name="connsiteY3" fmla="*/ 2688 h 290107"/>
                <a:gd name="connsiteX4" fmla="*/ 23119 w 28556"/>
                <a:gd name="connsiteY4" fmla="*/ 3641 h 2901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8556" h="290107">
                  <a:moveTo>
                    <a:pt x="23119" y="3641"/>
                  </a:moveTo>
                  <a:cubicBezTo>
                    <a:pt x="22795" y="98338"/>
                    <a:pt x="14994" y="192874"/>
                    <a:pt x="-218" y="286343"/>
                  </a:cubicBezTo>
                  <a:cubicBezTo>
                    <a:pt x="-980" y="290629"/>
                    <a:pt x="4164" y="291486"/>
                    <a:pt x="4831" y="287200"/>
                  </a:cubicBezTo>
                  <a:cubicBezTo>
                    <a:pt x="20118" y="193131"/>
                    <a:pt x="27957" y="97996"/>
                    <a:pt x="28262" y="2688"/>
                  </a:cubicBezTo>
                  <a:cubicBezTo>
                    <a:pt x="28262" y="-1598"/>
                    <a:pt x="23119" y="-645"/>
                    <a:pt x="23119" y="3641"/>
                  </a:cubicBezTo>
                  <a:close/>
                </a:path>
              </a:pathLst>
            </a:custGeom>
            <a:solidFill>
              <a:srgbClr val="2E7E86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13" name="ïŝḻîḋe"/>
            <p:cNvSpPr/>
            <p:nvPr>
              <p:custDataLst>
                <p:tags r:id="rId11"/>
              </p:custDataLst>
            </p:nvPr>
          </p:nvSpPr>
          <p:spPr>
            <a:xfrm>
              <a:off x="10309626" y="3885220"/>
              <a:ext cx="569803" cy="227335"/>
            </a:xfrm>
            <a:custGeom>
              <a:gdLst>
                <a:gd name="connsiteX0" fmla="*/ 2832 w 377605"/>
                <a:gd name="connsiteY0" fmla="*/ 150931 h 151761"/>
                <a:gd name="connsiteX1" fmla="*/ 190285 w 377605"/>
                <a:gd name="connsiteY1" fmla="*/ 65206 h 151761"/>
                <a:gd name="connsiteX2" fmla="*/ 375545 w 377605"/>
                <a:gd name="connsiteY2" fmla="*/ 6246 h 151761"/>
                <a:gd name="connsiteX3" fmla="*/ 373926 w 377605"/>
                <a:gd name="connsiteY3" fmla="*/ 150 h 151761"/>
                <a:gd name="connsiteX4" fmla="*/ 182379 w 377605"/>
                <a:gd name="connsiteY4" fmla="*/ 61015 h 151761"/>
                <a:gd name="connsiteX5" fmla="*/ 1404 w 377605"/>
                <a:gd name="connsiteY5" fmla="*/ 145121 h 151761"/>
                <a:gd name="connsiteX6" fmla="*/ 3023 w 377605"/>
                <a:gd name="connsiteY6" fmla="*/ 151312 h 15176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7605" h="151761">
                  <a:moveTo>
                    <a:pt x="2832" y="150931"/>
                  </a:moveTo>
                  <a:cubicBezTo>
                    <a:pt x="61897" y="115412"/>
                    <a:pt x="124781" y="86656"/>
                    <a:pt x="190285" y="65206"/>
                  </a:cubicBezTo>
                  <a:cubicBezTo>
                    <a:pt x="252006" y="45108"/>
                    <a:pt x="314871" y="33868"/>
                    <a:pt x="375545" y="6246"/>
                  </a:cubicBezTo>
                  <a:cubicBezTo>
                    <a:pt x="378784" y="4817"/>
                    <a:pt x="377165" y="-1374"/>
                    <a:pt x="373926" y="150"/>
                  </a:cubicBezTo>
                  <a:cubicBezTo>
                    <a:pt x="311252" y="28725"/>
                    <a:pt x="246101" y="39965"/>
                    <a:pt x="182379" y="61015"/>
                  </a:cubicBezTo>
                  <a:cubicBezTo>
                    <a:pt x="119152" y="82322"/>
                    <a:pt x="58458" y="110526"/>
                    <a:pt x="1404" y="145121"/>
                  </a:cubicBezTo>
                  <a:cubicBezTo>
                    <a:pt x="-1740" y="147026"/>
                    <a:pt x="-121" y="153217"/>
                    <a:pt x="3023" y="151312"/>
                  </a:cubicBezTo>
                  <a:close/>
                </a:path>
              </a:pathLst>
            </a:custGeom>
            <a:solidFill>
              <a:srgbClr val="2E7E86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14" name="ïŝlîďê"/>
            <p:cNvSpPr/>
            <p:nvPr>
              <p:custDataLst>
                <p:tags r:id="rId12"/>
              </p:custDataLst>
            </p:nvPr>
          </p:nvSpPr>
          <p:spPr>
            <a:xfrm>
              <a:off x="10925254" y="3066168"/>
              <a:ext cx="38327" cy="234997"/>
            </a:xfrm>
            <a:custGeom>
              <a:gdLst>
                <a:gd name="connsiteX0" fmla="*/ 20610 w 26012"/>
                <a:gd name="connsiteY0" fmla="*/ 2760 h 154965"/>
                <a:gd name="connsiteX1" fmla="*/ -249 w 26012"/>
                <a:gd name="connsiteY1" fmla="*/ 151255 h 154965"/>
                <a:gd name="connsiteX2" fmla="*/ 4799 w 26012"/>
                <a:gd name="connsiteY2" fmla="*/ 152017 h 154965"/>
                <a:gd name="connsiteX3" fmla="*/ 25659 w 26012"/>
                <a:gd name="connsiteY3" fmla="*/ 3618 h 154965"/>
                <a:gd name="connsiteX4" fmla="*/ 20610 w 26012"/>
                <a:gd name="connsiteY4" fmla="*/ 2760 h 15496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012" h="154965">
                  <a:moveTo>
                    <a:pt x="20610" y="2760"/>
                  </a:moveTo>
                  <a:lnTo>
                    <a:pt x="-249" y="151255"/>
                  </a:lnTo>
                  <a:cubicBezTo>
                    <a:pt x="-821" y="155542"/>
                    <a:pt x="4228" y="156304"/>
                    <a:pt x="4799" y="152017"/>
                  </a:cubicBezTo>
                  <a:lnTo>
                    <a:pt x="25659" y="3618"/>
                  </a:lnTo>
                  <a:cubicBezTo>
                    <a:pt x="26326" y="-764"/>
                    <a:pt x="21182" y="-1526"/>
                    <a:pt x="20610" y="2760"/>
                  </a:cubicBezTo>
                  <a:close/>
                </a:path>
              </a:pathLst>
            </a:custGeom>
            <a:solidFill>
              <a:srgbClr val="2E7E86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</p:grpSp>
      <p:grpSp>
        <p:nvGrpSpPr>
          <p:cNvPr id="15" name="组合 20"/>
          <p:cNvGrpSpPr/>
          <p:nvPr userDrawn="1">
            <p:custDataLst>
              <p:tags r:id="rId13"/>
            </p:custDataLst>
          </p:nvPr>
        </p:nvGrpSpPr>
        <p:grpSpPr>
          <a:xfrm rot="1022753" flipH="1">
            <a:off x="2838450" y="2295525"/>
            <a:ext cx="1403350" cy="1490663"/>
            <a:chOff x="7545666" y="3074015"/>
            <a:chExt cx="2257712" cy="2396642"/>
          </a:xfrm>
        </p:grpSpPr>
        <p:sp>
          <p:nvSpPr>
            <p:cNvPr id="16" name="ïśľiḍê"/>
            <p:cNvSpPr/>
            <p:nvPr>
              <p:custDataLst>
                <p:tags r:id="rId14"/>
              </p:custDataLst>
            </p:nvPr>
          </p:nvSpPr>
          <p:spPr>
            <a:xfrm>
              <a:off x="7548163" y="3074389"/>
              <a:ext cx="2255159" cy="2396642"/>
            </a:xfrm>
            <a:custGeom>
              <a:gdLst>
                <a:gd name="connsiteX0" fmla="*/ 1494565 w 1494858"/>
                <a:gd name="connsiteY0" fmla="*/ 1589445 h 1589534"/>
                <a:gd name="connsiteX1" fmla="*/ 644172 w 1494858"/>
                <a:gd name="connsiteY1" fmla="*/ 87924 h 1589534"/>
                <a:gd name="connsiteX2" fmla="*/ 32953 w 1494858"/>
                <a:gd name="connsiteY2" fmla="*/ 74589 h 1589534"/>
                <a:gd name="connsiteX3" fmla="*/ 391665 w 1494858"/>
                <a:gd name="connsiteY3" fmla="*/ 699143 h 1589534"/>
                <a:gd name="connsiteX4" fmla="*/ 1494565 w 1494858"/>
                <a:gd name="connsiteY4" fmla="*/ 1589445 h 1589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94858" h="1589534">
                  <a:moveTo>
                    <a:pt x="1494565" y="1589445"/>
                  </a:moveTo>
                  <a:cubicBezTo>
                    <a:pt x="1494565" y="1589445"/>
                    <a:pt x="1384550" y="462637"/>
                    <a:pt x="644172" y="87924"/>
                  </a:cubicBezTo>
                  <a:cubicBezTo>
                    <a:pt x="493392" y="11724"/>
                    <a:pt x="192402" y="-58285"/>
                    <a:pt x="32953" y="74589"/>
                  </a:cubicBezTo>
                  <a:cubicBezTo>
                    <a:pt x="-35532" y="131739"/>
                    <a:pt x="-33722" y="406821"/>
                    <a:pt x="391665" y="699143"/>
                  </a:cubicBezTo>
                  <a:cubicBezTo>
                    <a:pt x="780323" y="968881"/>
                    <a:pt x="1148921" y="1266424"/>
                    <a:pt x="1494565" y="1589445"/>
                  </a:cubicBezTo>
                  <a:close/>
                </a:path>
              </a:pathLst>
            </a:custGeom>
            <a:solidFill>
              <a:srgbClr val="48B5C0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17" name="isḻïďe"/>
            <p:cNvSpPr/>
            <p:nvPr>
              <p:custDataLst>
                <p:tags r:id="rId15"/>
              </p:custDataLst>
            </p:nvPr>
          </p:nvSpPr>
          <p:spPr>
            <a:xfrm>
              <a:off x="7753727" y="3220155"/>
              <a:ext cx="2055947" cy="2215426"/>
            </a:xfrm>
            <a:custGeom>
              <a:gdLst>
                <a:gd name="connsiteX0" fmla="*/ 1352125 w 1363429"/>
                <a:gd name="connsiteY0" fmla="*/ 1465916 h 1469753"/>
                <a:gd name="connsiteX1" fmla="*/ 1094950 w 1363429"/>
                <a:gd name="connsiteY1" fmla="*/ 1045768 h 1469753"/>
                <a:gd name="connsiteX2" fmla="*/ 766719 w 1363429"/>
                <a:gd name="connsiteY2" fmla="*/ 613238 h 1469753"/>
                <a:gd name="connsiteX3" fmla="*/ 431343 w 1363429"/>
                <a:gd name="connsiteY3" fmla="*/ 255098 h 1469753"/>
                <a:gd name="connsiteX4" fmla="*/ 3766 w 1363429"/>
                <a:gd name="connsiteY4" fmla="*/ 10782 h 1469753"/>
                <a:gd name="connsiteX5" fmla="*/ -91 w 1363429"/>
                <a:gd name="connsiteY5" fmla="*/ 3971 h 1469753"/>
                <a:gd name="connsiteX6" fmla="*/ 6719 w 1363429"/>
                <a:gd name="connsiteY6" fmla="*/ 114 h 1469753"/>
                <a:gd name="connsiteX7" fmla="*/ 402959 w 1363429"/>
                <a:gd name="connsiteY7" fmla="*/ 218331 h 1469753"/>
                <a:gd name="connsiteX8" fmla="*/ 763861 w 1363429"/>
                <a:gd name="connsiteY8" fmla="*/ 592187 h 1469753"/>
                <a:gd name="connsiteX9" fmla="*/ 1094474 w 1363429"/>
                <a:gd name="connsiteY9" fmla="*/ 1026432 h 1469753"/>
                <a:gd name="connsiteX10" fmla="*/ 1362793 w 1363429"/>
                <a:gd name="connsiteY10" fmla="*/ 1462963 h 1469753"/>
                <a:gd name="connsiteX11" fmla="*/ 1352125 w 1363429"/>
                <a:gd name="connsiteY11" fmla="*/ 1465916 h 146975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63429" h="1469753">
                  <a:moveTo>
                    <a:pt x="1352125" y="1465916"/>
                  </a:moveTo>
                  <a:cubicBezTo>
                    <a:pt x="1297166" y="1309515"/>
                    <a:pt x="1191439" y="1178166"/>
                    <a:pt x="1094950" y="1045768"/>
                  </a:cubicBezTo>
                  <a:cubicBezTo>
                    <a:pt x="988365" y="899464"/>
                    <a:pt x="880447" y="754112"/>
                    <a:pt x="766719" y="613238"/>
                  </a:cubicBezTo>
                  <a:cubicBezTo>
                    <a:pt x="663944" y="485984"/>
                    <a:pt x="557169" y="360444"/>
                    <a:pt x="431343" y="255098"/>
                  </a:cubicBezTo>
                  <a:cubicBezTo>
                    <a:pt x="309519" y="152895"/>
                    <a:pt x="159595" y="49548"/>
                    <a:pt x="3766" y="10782"/>
                  </a:cubicBezTo>
                  <a:cubicBezTo>
                    <a:pt x="823" y="9962"/>
                    <a:pt x="-910" y="6914"/>
                    <a:pt x="-91" y="3971"/>
                  </a:cubicBezTo>
                  <a:cubicBezTo>
                    <a:pt x="728" y="1028"/>
                    <a:pt x="3776" y="-706"/>
                    <a:pt x="6719" y="114"/>
                  </a:cubicBezTo>
                  <a:cubicBezTo>
                    <a:pt x="152261" y="36308"/>
                    <a:pt x="285801" y="127272"/>
                    <a:pt x="402959" y="218331"/>
                  </a:cubicBezTo>
                  <a:cubicBezTo>
                    <a:pt x="540405" y="325202"/>
                    <a:pt x="654133" y="457790"/>
                    <a:pt x="763861" y="592187"/>
                  </a:cubicBezTo>
                  <a:cubicBezTo>
                    <a:pt x="878923" y="733158"/>
                    <a:pt x="987223" y="879557"/>
                    <a:pt x="1094474" y="1026432"/>
                  </a:cubicBezTo>
                  <a:cubicBezTo>
                    <a:pt x="1194963" y="1163973"/>
                    <a:pt x="1305739" y="1300371"/>
                    <a:pt x="1362793" y="1462963"/>
                  </a:cubicBezTo>
                  <a:cubicBezTo>
                    <a:pt x="1365174" y="1469726"/>
                    <a:pt x="1354411" y="1472488"/>
                    <a:pt x="1352125" y="1465916"/>
                  </a:cubicBezTo>
                  <a:close/>
                </a:path>
              </a:pathLst>
            </a:custGeom>
            <a:solidFill>
              <a:srgbClr val="2E7E86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18" name="îšļíḓe"/>
            <p:cNvSpPr/>
            <p:nvPr>
              <p:custDataLst>
                <p:tags r:id="rId16"/>
              </p:custDataLst>
            </p:nvPr>
          </p:nvSpPr>
          <p:spPr>
            <a:xfrm>
              <a:off x="7831987" y="3458990"/>
              <a:ext cx="656370" cy="216949"/>
            </a:xfrm>
            <a:custGeom>
              <a:gdLst>
                <a:gd name="connsiteX0" fmla="*/ 427330 w 436115"/>
                <a:gd name="connsiteY0" fmla="*/ 143214 h 143549"/>
                <a:gd name="connsiteX1" fmla="*/ 4992 w 436115"/>
                <a:gd name="connsiteY1" fmla="*/ 11102 h 143549"/>
                <a:gd name="connsiteX2" fmla="*/ 4992 w 436115"/>
                <a:gd name="connsiteY2" fmla="*/ -42 h 143549"/>
                <a:gd name="connsiteX3" fmla="*/ 432950 w 436115"/>
                <a:gd name="connsiteY3" fmla="*/ 133308 h 143549"/>
                <a:gd name="connsiteX4" fmla="*/ 427330 w 436115"/>
                <a:gd name="connsiteY4" fmla="*/ 142833 h 14354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36115" h="143549">
                  <a:moveTo>
                    <a:pt x="427330" y="143214"/>
                  </a:moveTo>
                  <a:cubicBezTo>
                    <a:pt x="293980" y="79111"/>
                    <a:pt x="152058" y="30533"/>
                    <a:pt x="4992" y="11102"/>
                  </a:cubicBezTo>
                  <a:cubicBezTo>
                    <a:pt x="-2057" y="10150"/>
                    <a:pt x="-2057" y="-899"/>
                    <a:pt x="4992" y="-42"/>
                  </a:cubicBezTo>
                  <a:cubicBezTo>
                    <a:pt x="154153" y="19770"/>
                    <a:pt x="297600" y="68633"/>
                    <a:pt x="432950" y="133308"/>
                  </a:cubicBezTo>
                  <a:cubicBezTo>
                    <a:pt x="439427" y="136451"/>
                    <a:pt x="433807" y="145976"/>
                    <a:pt x="427330" y="142833"/>
                  </a:cubicBezTo>
                  <a:close/>
                </a:path>
              </a:pathLst>
            </a:custGeom>
            <a:solidFill>
              <a:srgbClr val="2E7E86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19" name="îṥḷîḑé"/>
            <p:cNvSpPr/>
            <p:nvPr>
              <p:custDataLst>
                <p:tags r:id="rId17"/>
              </p:custDataLst>
            </p:nvPr>
          </p:nvSpPr>
          <p:spPr>
            <a:xfrm>
              <a:off x="8425023" y="3327004"/>
              <a:ext cx="255397" cy="507914"/>
            </a:xfrm>
            <a:custGeom>
              <a:gdLst>
                <a:gd name="connsiteX0" fmla="*/ 158013 w 169118"/>
                <a:gd name="connsiteY0" fmla="*/ 332251 h 337627"/>
                <a:gd name="connsiteX1" fmla="*/ 1327 w 169118"/>
                <a:gd name="connsiteY1" fmla="*/ 9354 h 337627"/>
                <a:gd name="connsiteX2" fmla="*/ 9138 w 169118"/>
                <a:gd name="connsiteY2" fmla="*/ 1543 h 337627"/>
                <a:gd name="connsiteX3" fmla="*/ 168777 w 169118"/>
                <a:gd name="connsiteY3" fmla="*/ 332251 h 337627"/>
                <a:gd name="connsiteX4" fmla="*/ 157728 w 169118"/>
                <a:gd name="connsiteY4" fmla="*/ 332251 h 33762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9118" h="337627">
                  <a:moveTo>
                    <a:pt x="158013" y="332251"/>
                  </a:moveTo>
                  <a:cubicBezTo>
                    <a:pt x="143230" y="210160"/>
                    <a:pt x="88081" y="96517"/>
                    <a:pt x="1327" y="9354"/>
                  </a:cubicBezTo>
                  <a:cubicBezTo>
                    <a:pt x="-3721" y="4306"/>
                    <a:pt x="4185" y="-3505"/>
                    <a:pt x="9138" y="1543"/>
                  </a:cubicBezTo>
                  <a:cubicBezTo>
                    <a:pt x="97834" y="90831"/>
                    <a:pt x="154041" y="207264"/>
                    <a:pt x="168777" y="332251"/>
                  </a:cubicBezTo>
                  <a:cubicBezTo>
                    <a:pt x="169634" y="339300"/>
                    <a:pt x="158585" y="339300"/>
                    <a:pt x="157728" y="332251"/>
                  </a:cubicBezTo>
                  <a:close/>
                </a:path>
              </a:pathLst>
            </a:custGeom>
            <a:solidFill>
              <a:srgbClr val="2E7E86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20" name="îšḻíḓê"/>
            <p:cNvSpPr/>
            <p:nvPr>
              <p:custDataLst>
                <p:tags r:id="rId18"/>
              </p:custDataLst>
            </p:nvPr>
          </p:nvSpPr>
          <p:spPr>
            <a:xfrm>
              <a:off x="9039448" y="3839565"/>
              <a:ext cx="99604" cy="556409"/>
            </a:xfrm>
            <a:custGeom>
              <a:gdLst>
                <a:gd name="connsiteX0" fmla="*/ 54159 w 65612"/>
                <a:gd name="connsiteY0" fmla="*/ 364425 h 369836"/>
                <a:gd name="connsiteX1" fmla="*/ -134 w 65612"/>
                <a:gd name="connsiteY1" fmla="*/ 6666 h 369836"/>
                <a:gd name="connsiteX2" fmla="*/ 10534 w 65612"/>
                <a:gd name="connsiteY2" fmla="*/ 3713 h 369836"/>
                <a:gd name="connsiteX3" fmla="*/ 65303 w 65612"/>
                <a:gd name="connsiteY3" fmla="*/ 364425 h 369836"/>
                <a:gd name="connsiteX4" fmla="*/ 54159 w 65612"/>
                <a:gd name="connsiteY4" fmla="*/ 364425 h 36983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5612" h="369836">
                  <a:moveTo>
                    <a:pt x="54159" y="364425"/>
                  </a:moveTo>
                  <a:cubicBezTo>
                    <a:pt x="45929" y="243886"/>
                    <a:pt x="27774" y="124223"/>
                    <a:pt x="-134" y="6666"/>
                  </a:cubicBezTo>
                  <a:cubicBezTo>
                    <a:pt x="-1753" y="-288"/>
                    <a:pt x="9391" y="-2859"/>
                    <a:pt x="10534" y="3713"/>
                  </a:cubicBezTo>
                  <a:cubicBezTo>
                    <a:pt x="38595" y="122252"/>
                    <a:pt x="56911" y="242895"/>
                    <a:pt x="65303" y="364425"/>
                  </a:cubicBezTo>
                  <a:cubicBezTo>
                    <a:pt x="65779" y="371568"/>
                    <a:pt x="54635" y="371473"/>
                    <a:pt x="54159" y="364425"/>
                  </a:cubicBezTo>
                  <a:close/>
                </a:path>
              </a:pathLst>
            </a:custGeom>
            <a:solidFill>
              <a:srgbClr val="2E7E86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21" name="íṩlïdê"/>
            <p:cNvSpPr/>
            <p:nvPr>
              <p:custDataLst>
                <p:tags r:id="rId19"/>
              </p:custDataLst>
            </p:nvPr>
          </p:nvSpPr>
          <p:spPr>
            <a:xfrm>
              <a:off x="9013382" y="4583319"/>
              <a:ext cx="316693" cy="107198"/>
            </a:xfrm>
            <a:custGeom>
              <a:gdLst>
                <a:gd name="connsiteX0" fmla="*/ 201220 w 208527"/>
                <a:gd name="connsiteY0" fmla="*/ 69837 h 70129"/>
                <a:gd name="connsiteX1" fmla="*/ 3766 w 208527"/>
                <a:gd name="connsiteY1" fmla="*/ 10782 h 70129"/>
                <a:gd name="connsiteX2" fmla="*/ -91 w 208527"/>
                <a:gd name="connsiteY2" fmla="*/ 3971 h 70129"/>
                <a:gd name="connsiteX3" fmla="*/ 6719 w 208527"/>
                <a:gd name="connsiteY3" fmla="*/ 114 h 70129"/>
                <a:gd name="connsiteX4" fmla="*/ 204172 w 208527"/>
                <a:gd name="connsiteY4" fmla="*/ 59169 h 70129"/>
                <a:gd name="connsiteX5" fmla="*/ 208030 w 208527"/>
                <a:gd name="connsiteY5" fmla="*/ 65979 h 70129"/>
                <a:gd name="connsiteX6" fmla="*/ 201220 w 208527"/>
                <a:gd name="connsiteY6" fmla="*/ 69837 h 7012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8527" h="70129">
                  <a:moveTo>
                    <a:pt x="201220" y="69837"/>
                  </a:moveTo>
                  <a:lnTo>
                    <a:pt x="3766" y="10782"/>
                  </a:lnTo>
                  <a:cubicBezTo>
                    <a:pt x="823" y="9962"/>
                    <a:pt x="-911" y="6914"/>
                    <a:pt x="-91" y="3971"/>
                  </a:cubicBezTo>
                  <a:cubicBezTo>
                    <a:pt x="728" y="1028"/>
                    <a:pt x="3776" y="-706"/>
                    <a:pt x="6719" y="114"/>
                  </a:cubicBezTo>
                  <a:lnTo>
                    <a:pt x="204172" y="59169"/>
                  </a:lnTo>
                  <a:cubicBezTo>
                    <a:pt x="207116" y="59988"/>
                    <a:pt x="208849" y="63036"/>
                    <a:pt x="208030" y="65979"/>
                  </a:cubicBezTo>
                  <a:cubicBezTo>
                    <a:pt x="207211" y="68922"/>
                    <a:pt x="204163" y="70656"/>
                    <a:pt x="201220" y="69837"/>
                  </a:cubicBezTo>
                  <a:close/>
                </a:path>
              </a:pathLst>
            </a:custGeom>
            <a:solidFill>
              <a:srgbClr val="2E7E86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22" name="îšľiḑé"/>
            <p:cNvSpPr/>
            <p:nvPr>
              <p:custDataLst>
                <p:tags r:id="rId20"/>
              </p:custDataLst>
            </p:nvPr>
          </p:nvSpPr>
          <p:spPr>
            <a:xfrm>
              <a:off x="8353326" y="3955308"/>
              <a:ext cx="633385" cy="262890"/>
            </a:xfrm>
            <a:custGeom>
              <a:gdLst>
                <a:gd name="connsiteX0" fmla="*/ 411913 w 420103"/>
                <a:gd name="connsiteY0" fmla="*/ 172707 h 174117"/>
                <a:gd name="connsiteX1" fmla="*/ 3766 w 420103"/>
                <a:gd name="connsiteY1" fmla="*/ 10782 h 174117"/>
                <a:gd name="connsiteX2" fmla="*/ -91 w 420103"/>
                <a:gd name="connsiteY2" fmla="*/ 3971 h 174117"/>
                <a:gd name="connsiteX3" fmla="*/ 6719 w 420103"/>
                <a:gd name="connsiteY3" fmla="*/ 114 h 174117"/>
                <a:gd name="connsiteX4" fmla="*/ 417437 w 420103"/>
                <a:gd name="connsiteY4" fmla="*/ 163467 h 174117"/>
                <a:gd name="connsiteX5" fmla="*/ 411913 w 420103"/>
                <a:gd name="connsiteY5" fmla="*/ 172992 h 17411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20103" h="174117">
                  <a:moveTo>
                    <a:pt x="411913" y="172707"/>
                  </a:moveTo>
                  <a:cubicBezTo>
                    <a:pt x="292279" y="85743"/>
                    <a:pt x="143403" y="51644"/>
                    <a:pt x="3766" y="10782"/>
                  </a:cubicBezTo>
                  <a:cubicBezTo>
                    <a:pt x="823" y="9962"/>
                    <a:pt x="-911" y="6914"/>
                    <a:pt x="-91" y="3971"/>
                  </a:cubicBezTo>
                  <a:cubicBezTo>
                    <a:pt x="728" y="1028"/>
                    <a:pt x="3776" y="-706"/>
                    <a:pt x="6719" y="114"/>
                  </a:cubicBezTo>
                  <a:cubicBezTo>
                    <a:pt x="147213" y="41547"/>
                    <a:pt x="297041" y="76314"/>
                    <a:pt x="417437" y="163467"/>
                  </a:cubicBezTo>
                  <a:cubicBezTo>
                    <a:pt x="423152" y="167563"/>
                    <a:pt x="417437" y="177183"/>
                    <a:pt x="411913" y="172992"/>
                  </a:cubicBezTo>
                  <a:close/>
                </a:path>
              </a:pathLst>
            </a:custGeom>
            <a:solidFill>
              <a:srgbClr val="2E7E86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</p:grpSp>
      <p:grpSp>
        <p:nvGrpSpPr>
          <p:cNvPr id="23" name="组合 28"/>
          <p:cNvGrpSpPr/>
          <p:nvPr userDrawn="1">
            <p:custDataLst>
              <p:tags r:id="rId21"/>
            </p:custDataLst>
          </p:nvPr>
        </p:nvGrpSpPr>
        <p:grpSpPr>
          <a:xfrm rot="19802628" flipH="1">
            <a:off x="769938" y="2819400"/>
            <a:ext cx="1662112" cy="1827213"/>
            <a:chOff x="10063524" y="3365472"/>
            <a:chExt cx="2033339" cy="2235460"/>
          </a:xfrm>
        </p:grpSpPr>
        <p:sp>
          <p:nvSpPr>
            <p:cNvPr id="24" name="ïSḷïḋè"/>
            <p:cNvSpPr/>
            <p:nvPr>
              <p:custDataLst>
                <p:tags r:id="rId22"/>
              </p:custDataLst>
            </p:nvPr>
          </p:nvSpPr>
          <p:spPr>
            <a:xfrm>
              <a:off x="10085399" y="3363504"/>
              <a:ext cx="2011977" cy="2235460"/>
            </a:xfrm>
            <a:custGeom>
              <a:gdLst>
                <a:gd name="connsiteX0" fmla="*/ 18372 w 1334099"/>
                <a:gd name="connsiteY0" fmla="*/ 1386901 h 1482633"/>
                <a:gd name="connsiteX1" fmla="*/ 224207 w 1334099"/>
                <a:gd name="connsiteY1" fmla="*/ 519269 h 1482633"/>
                <a:gd name="connsiteX2" fmla="*/ 394229 w 1334099"/>
                <a:gd name="connsiteY2" fmla="*/ 654238 h 1482633"/>
                <a:gd name="connsiteX3" fmla="*/ 479287 w 1334099"/>
                <a:gd name="connsiteY3" fmla="*/ 354677 h 1482633"/>
                <a:gd name="connsiteX4" fmla="*/ 840284 w 1334099"/>
                <a:gd name="connsiteY4" fmla="*/ 383252 h 1482633"/>
                <a:gd name="connsiteX5" fmla="*/ 960300 w 1334099"/>
                <a:gd name="connsiteY5" fmla="*/ 111408 h 1482633"/>
                <a:gd name="connsiteX6" fmla="*/ 1233095 w 1334099"/>
                <a:gd name="connsiteY6" fmla="*/ 25683 h 1482633"/>
                <a:gd name="connsiteX7" fmla="*/ 1282721 w 1334099"/>
                <a:gd name="connsiteY7" fmla="*/ 352677 h 1482633"/>
                <a:gd name="connsiteX8" fmla="*/ 1067075 w 1334099"/>
                <a:gd name="connsiteY8" fmla="*/ 538414 h 1482633"/>
                <a:gd name="connsiteX9" fmla="*/ 1222047 w 1334099"/>
                <a:gd name="connsiteY9" fmla="*/ 735391 h 1482633"/>
                <a:gd name="connsiteX10" fmla="*/ 801137 w 1334099"/>
                <a:gd name="connsiteY10" fmla="*/ 1002758 h 1482633"/>
                <a:gd name="connsiteX11" fmla="*/ 956585 w 1334099"/>
                <a:gd name="connsiteY11" fmla="*/ 1158111 h 1482633"/>
                <a:gd name="connsiteX12" fmla="*/ 498718 w 1334099"/>
                <a:gd name="connsiteY12" fmla="*/ 1473960 h 1482633"/>
                <a:gd name="connsiteX13" fmla="*/ 18372 w 1334099"/>
                <a:gd name="connsiteY13" fmla="*/ 1386901 h 148263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334099" h="1482633">
                  <a:moveTo>
                    <a:pt x="18372" y="1386901"/>
                  </a:moveTo>
                  <a:cubicBezTo>
                    <a:pt x="29040" y="1361850"/>
                    <a:pt x="-106500" y="552225"/>
                    <a:pt x="224207" y="519269"/>
                  </a:cubicBezTo>
                  <a:cubicBezTo>
                    <a:pt x="224207" y="519269"/>
                    <a:pt x="339174" y="485645"/>
                    <a:pt x="394229" y="654238"/>
                  </a:cubicBezTo>
                  <a:cubicBezTo>
                    <a:pt x="394229" y="654238"/>
                    <a:pt x="414707" y="479359"/>
                    <a:pt x="479287" y="354677"/>
                  </a:cubicBezTo>
                  <a:cubicBezTo>
                    <a:pt x="556059" y="206182"/>
                    <a:pt x="738557" y="145127"/>
                    <a:pt x="840284" y="383252"/>
                  </a:cubicBezTo>
                  <a:cubicBezTo>
                    <a:pt x="844285" y="392777"/>
                    <a:pt x="872765" y="227042"/>
                    <a:pt x="960300" y="111408"/>
                  </a:cubicBezTo>
                  <a:cubicBezTo>
                    <a:pt x="1028784" y="21016"/>
                    <a:pt x="1145751" y="-35943"/>
                    <a:pt x="1233095" y="25683"/>
                  </a:cubicBezTo>
                  <a:cubicBezTo>
                    <a:pt x="1361111" y="115218"/>
                    <a:pt x="1354730" y="246663"/>
                    <a:pt x="1282721" y="352677"/>
                  </a:cubicBezTo>
                  <a:cubicBezTo>
                    <a:pt x="1227476" y="434115"/>
                    <a:pt x="1124987" y="496313"/>
                    <a:pt x="1067075" y="538414"/>
                  </a:cubicBezTo>
                  <a:cubicBezTo>
                    <a:pt x="1067075" y="538414"/>
                    <a:pt x="1257575" y="572990"/>
                    <a:pt x="1222047" y="735391"/>
                  </a:cubicBezTo>
                  <a:cubicBezTo>
                    <a:pt x="1179946" y="929796"/>
                    <a:pt x="801137" y="1002758"/>
                    <a:pt x="801137" y="1002758"/>
                  </a:cubicBezTo>
                  <a:cubicBezTo>
                    <a:pt x="801137" y="1002758"/>
                    <a:pt x="974777" y="1007139"/>
                    <a:pt x="956585" y="1158111"/>
                  </a:cubicBezTo>
                  <a:cubicBezTo>
                    <a:pt x="942678" y="1273458"/>
                    <a:pt x="765513" y="1431383"/>
                    <a:pt x="498718" y="1473960"/>
                  </a:cubicBezTo>
                  <a:cubicBezTo>
                    <a:pt x="231923" y="1516536"/>
                    <a:pt x="18372" y="1386901"/>
                    <a:pt x="18372" y="1386901"/>
                  </a:cubicBezTo>
                  <a:close/>
                </a:path>
              </a:pathLst>
            </a:custGeom>
            <a:solidFill>
              <a:srgbClr val="9CDCA2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25" name="îṣ1iďè"/>
            <p:cNvSpPr/>
            <p:nvPr>
              <p:custDataLst>
                <p:tags r:id="rId23"/>
              </p:custDataLst>
            </p:nvPr>
          </p:nvSpPr>
          <p:spPr>
            <a:xfrm>
              <a:off x="10063412" y="3715512"/>
              <a:ext cx="1753683" cy="1804293"/>
            </a:xfrm>
            <a:custGeom>
              <a:gdLst>
                <a:gd name="connsiteX0" fmla="*/ 1151659 w 1163557"/>
                <a:gd name="connsiteY0" fmla="*/ 2332 h 1196285"/>
                <a:gd name="connsiteX1" fmla="*/ 727415 w 1163557"/>
                <a:gd name="connsiteY1" fmla="*/ 497632 h 1196285"/>
                <a:gd name="connsiteX2" fmla="*/ 747799 w 1163557"/>
                <a:gd name="connsiteY2" fmla="*/ 174735 h 1196285"/>
                <a:gd name="connsiteX3" fmla="*/ 734750 w 1163557"/>
                <a:gd name="connsiteY3" fmla="*/ 172068 h 1196285"/>
                <a:gd name="connsiteX4" fmla="*/ 715604 w 1163557"/>
                <a:gd name="connsiteY4" fmla="*/ 509919 h 1196285"/>
                <a:gd name="connsiteX5" fmla="*/ 625784 w 1163557"/>
                <a:gd name="connsiteY5" fmla="*/ 607551 h 1196285"/>
                <a:gd name="connsiteX6" fmla="*/ 625117 w 1163557"/>
                <a:gd name="connsiteY6" fmla="*/ 607551 h 1196285"/>
                <a:gd name="connsiteX7" fmla="*/ 620735 w 1163557"/>
                <a:gd name="connsiteY7" fmla="*/ 612789 h 1196285"/>
                <a:gd name="connsiteX8" fmla="*/ 395469 w 1163557"/>
                <a:gd name="connsiteY8" fmla="*/ 845580 h 1196285"/>
                <a:gd name="connsiteX9" fmla="*/ -294 w 1163557"/>
                <a:gd name="connsiteY9" fmla="*/ 1184194 h 1196285"/>
                <a:gd name="connsiteX10" fmla="*/ 5230 w 1163557"/>
                <a:gd name="connsiteY10" fmla="*/ 1196196 h 1196285"/>
                <a:gd name="connsiteX11" fmla="*/ 256214 w 1163557"/>
                <a:gd name="connsiteY11" fmla="*/ 995694 h 1196285"/>
                <a:gd name="connsiteX12" fmla="*/ 257500 w 1163557"/>
                <a:gd name="connsiteY12" fmla="*/ 1004086 h 1196285"/>
                <a:gd name="connsiteX13" fmla="*/ 260500 w 1163557"/>
                <a:gd name="connsiteY13" fmla="*/ 1005219 h 1196285"/>
                <a:gd name="connsiteX14" fmla="*/ 719891 w 1163557"/>
                <a:gd name="connsiteY14" fmla="*/ 927210 h 1196285"/>
                <a:gd name="connsiteX15" fmla="*/ 715414 w 1163557"/>
                <a:gd name="connsiteY15" fmla="*/ 914637 h 1196285"/>
                <a:gd name="connsiteX16" fmla="*/ 263167 w 1163557"/>
                <a:gd name="connsiteY16" fmla="*/ 992170 h 1196285"/>
                <a:gd name="connsiteX17" fmla="*/ 259738 w 1163557"/>
                <a:gd name="connsiteY17" fmla="*/ 992742 h 1196285"/>
                <a:gd name="connsiteX18" fmla="*/ 389754 w 1163557"/>
                <a:gd name="connsiteY18" fmla="*/ 871012 h 1196285"/>
                <a:gd name="connsiteX19" fmla="*/ 634166 w 1163557"/>
                <a:gd name="connsiteY19" fmla="*/ 619457 h 1196285"/>
                <a:gd name="connsiteX20" fmla="*/ 650072 w 1163557"/>
                <a:gd name="connsiteY20" fmla="*/ 616123 h 1196285"/>
                <a:gd name="connsiteX21" fmla="*/ 653406 w 1163557"/>
                <a:gd name="connsiteY21" fmla="*/ 616123 h 1196285"/>
                <a:gd name="connsiteX22" fmla="*/ 965731 w 1163557"/>
                <a:gd name="connsiteY22" fmla="*/ 537352 h 1196285"/>
                <a:gd name="connsiteX23" fmla="*/ 969360 w 1163557"/>
                <a:gd name="connsiteY23" fmla="*/ 528646 h 1196285"/>
                <a:gd name="connsiteX24" fmla="*/ 961349 w 1163557"/>
                <a:gd name="connsiteY24" fmla="*/ 524778 h 1196285"/>
                <a:gd name="connsiteX25" fmla="*/ 667979 w 1163557"/>
                <a:gd name="connsiteY25" fmla="*/ 600407 h 1196285"/>
                <a:gd name="connsiteX26" fmla="*/ 663598 w 1163557"/>
                <a:gd name="connsiteY26" fmla="*/ 599835 h 1196285"/>
                <a:gd name="connsiteX27" fmla="*/ 649787 w 1163557"/>
                <a:gd name="connsiteY27" fmla="*/ 602693 h 1196285"/>
                <a:gd name="connsiteX28" fmla="*/ 721129 w 1163557"/>
                <a:gd name="connsiteY28" fmla="*/ 524969 h 1196285"/>
                <a:gd name="connsiteX29" fmla="*/ 730654 w 1163557"/>
                <a:gd name="connsiteY29" fmla="*/ 519159 h 1196285"/>
                <a:gd name="connsiteX30" fmla="*/ 729987 w 1163557"/>
                <a:gd name="connsiteY30" fmla="*/ 515063 h 1196285"/>
                <a:gd name="connsiteX31" fmla="*/ 1161660 w 1163557"/>
                <a:gd name="connsiteY31" fmla="*/ 11095 h 1196285"/>
                <a:gd name="connsiteX32" fmla="*/ 1151659 w 1163557"/>
                <a:gd name="connsiteY32" fmla="*/ 2332 h 11962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163557" h="1196285">
                  <a:moveTo>
                    <a:pt x="1151659" y="2332"/>
                  </a:moveTo>
                  <a:cubicBezTo>
                    <a:pt x="1014118" y="170068"/>
                    <a:pt x="873243" y="335707"/>
                    <a:pt x="727415" y="497632"/>
                  </a:cubicBezTo>
                  <a:cubicBezTo>
                    <a:pt x="711470" y="389762"/>
                    <a:pt x="718414" y="279748"/>
                    <a:pt x="747799" y="174735"/>
                  </a:cubicBezTo>
                  <a:cubicBezTo>
                    <a:pt x="750085" y="166448"/>
                    <a:pt x="737036" y="163876"/>
                    <a:pt x="734750" y="172068"/>
                  </a:cubicBezTo>
                  <a:cubicBezTo>
                    <a:pt x="703898" y="281958"/>
                    <a:pt x="697364" y="397248"/>
                    <a:pt x="715604" y="509919"/>
                  </a:cubicBezTo>
                  <a:cubicBezTo>
                    <a:pt x="685886" y="542685"/>
                    <a:pt x="655949" y="575232"/>
                    <a:pt x="625784" y="607551"/>
                  </a:cubicBezTo>
                  <a:lnTo>
                    <a:pt x="625117" y="607551"/>
                  </a:lnTo>
                  <a:cubicBezTo>
                    <a:pt x="622497" y="607846"/>
                    <a:pt x="620564" y="610151"/>
                    <a:pt x="620735" y="612789"/>
                  </a:cubicBezTo>
                  <a:cubicBezTo>
                    <a:pt x="547012" y="691847"/>
                    <a:pt x="471926" y="769447"/>
                    <a:pt x="395469" y="845580"/>
                  </a:cubicBezTo>
                  <a:cubicBezTo>
                    <a:pt x="272406" y="967501"/>
                    <a:pt x="141437" y="1083705"/>
                    <a:pt x="-294" y="1184194"/>
                  </a:cubicBezTo>
                  <a:cubicBezTo>
                    <a:pt x="1705" y="1188100"/>
                    <a:pt x="3611" y="1192100"/>
                    <a:pt x="5230" y="1196196"/>
                  </a:cubicBezTo>
                  <a:cubicBezTo>
                    <a:pt x="92612" y="1134159"/>
                    <a:pt x="176413" y="1067218"/>
                    <a:pt x="256214" y="995694"/>
                  </a:cubicBezTo>
                  <a:cubicBezTo>
                    <a:pt x="254252" y="998371"/>
                    <a:pt x="254832" y="1002124"/>
                    <a:pt x="257500" y="1004086"/>
                  </a:cubicBezTo>
                  <a:cubicBezTo>
                    <a:pt x="258376" y="1004724"/>
                    <a:pt x="259414" y="1005115"/>
                    <a:pt x="260500" y="1005219"/>
                  </a:cubicBezTo>
                  <a:cubicBezTo>
                    <a:pt x="417853" y="1020831"/>
                    <a:pt x="576510" y="993894"/>
                    <a:pt x="719891" y="927210"/>
                  </a:cubicBezTo>
                  <a:cubicBezTo>
                    <a:pt x="727606" y="923685"/>
                    <a:pt x="723224" y="911017"/>
                    <a:pt x="715414" y="914637"/>
                  </a:cubicBezTo>
                  <a:cubicBezTo>
                    <a:pt x="574320" y="980492"/>
                    <a:pt x="418139" y="1007267"/>
                    <a:pt x="263167" y="992170"/>
                  </a:cubicBezTo>
                  <a:cubicBezTo>
                    <a:pt x="261995" y="992056"/>
                    <a:pt x="260814" y="992256"/>
                    <a:pt x="259738" y="992742"/>
                  </a:cubicBezTo>
                  <a:cubicBezTo>
                    <a:pt x="304191" y="953051"/>
                    <a:pt x="347530" y="912475"/>
                    <a:pt x="389754" y="871012"/>
                  </a:cubicBezTo>
                  <a:cubicBezTo>
                    <a:pt x="473127" y="789031"/>
                    <a:pt x="554603" y="705182"/>
                    <a:pt x="634166" y="619457"/>
                  </a:cubicBezTo>
                  <a:lnTo>
                    <a:pt x="650072" y="616123"/>
                  </a:lnTo>
                  <a:cubicBezTo>
                    <a:pt x="651158" y="616428"/>
                    <a:pt x="652320" y="616428"/>
                    <a:pt x="653406" y="616123"/>
                  </a:cubicBezTo>
                  <a:cubicBezTo>
                    <a:pt x="759334" y="597712"/>
                    <a:pt x="863737" y="571375"/>
                    <a:pt x="965731" y="537352"/>
                  </a:cubicBezTo>
                  <a:cubicBezTo>
                    <a:pt x="969131" y="535951"/>
                    <a:pt x="970760" y="532056"/>
                    <a:pt x="969360" y="528646"/>
                  </a:cubicBezTo>
                  <a:cubicBezTo>
                    <a:pt x="968064" y="525502"/>
                    <a:pt x="964616" y="523835"/>
                    <a:pt x="961349" y="524778"/>
                  </a:cubicBezTo>
                  <a:cubicBezTo>
                    <a:pt x="865490" y="556945"/>
                    <a:pt x="767449" y="582224"/>
                    <a:pt x="667979" y="600407"/>
                  </a:cubicBezTo>
                  <a:cubicBezTo>
                    <a:pt x="666617" y="599740"/>
                    <a:pt x="665084" y="599540"/>
                    <a:pt x="663598" y="599835"/>
                  </a:cubicBezTo>
                  <a:lnTo>
                    <a:pt x="649787" y="602693"/>
                  </a:lnTo>
                  <a:cubicBezTo>
                    <a:pt x="673666" y="577290"/>
                    <a:pt x="697440" y="551382"/>
                    <a:pt x="721129" y="524969"/>
                  </a:cubicBezTo>
                  <a:cubicBezTo>
                    <a:pt x="725510" y="527160"/>
                    <a:pt x="731797" y="524969"/>
                    <a:pt x="730654" y="519159"/>
                  </a:cubicBezTo>
                  <a:cubicBezTo>
                    <a:pt x="730654" y="517730"/>
                    <a:pt x="730654" y="516396"/>
                    <a:pt x="729987" y="515063"/>
                  </a:cubicBezTo>
                  <a:cubicBezTo>
                    <a:pt x="878577" y="350852"/>
                    <a:pt x="1021833" y="181688"/>
                    <a:pt x="1161660" y="11095"/>
                  </a:cubicBezTo>
                  <a:cubicBezTo>
                    <a:pt x="1167184" y="4428"/>
                    <a:pt x="1157088" y="-4431"/>
                    <a:pt x="1151659" y="2332"/>
                  </a:cubicBezTo>
                  <a:close/>
                </a:path>
              </a:pathLst>
            </a:custGeom>
            <a:solidFill>
              <a:srgbClr val="64A064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</p:grpSp>
      <p:grpSp>
        <p:nvGrpSpPr>
          <p:cNvPr id="26" name="组合 31"/>
          <p:cNvGrpSpPr/>
          <p:nvPr userDrawn="1">
            <p:custDataLst>
              <p:tags r:id="rId24"/>
            </p:custDataLst>
          </p:nvPr>
        </p:nvGrpSpPr>
        <p:grpSpPr>
          <a:xfrm flipH="1">
            <a:off x="839788" y="2820988"/>
            <a:ext cx="1260475" cy="1114425"/>
            <a:chOff x="10074267" y="3959140"/>
            <a:chExt cx="2230025" cy="1971374"/>
          </a:xfrm>
        </p:grpSpPr>
        <p:sp>
          <p:nvSpPr>
            <p:cNvPr id="27" name="iśḷîḍé"/>
            <p:cNvSpPr/>
            <p:nvPr>
              <p:custDataLst>
                <p:tags r:id="rId25"/>
              </p:custDataLst>
            </p:nvPr>
          </p:nvSpPr>
          <p:spPr>
            <a:xfrm>
              <a:off x="10074267" y="4237153"/>
              <a:ext cx="1839631" cy="1693361"/>
            </a:xfrm>
            <a:custGeom>
              <a:gdLst>
                <a:gd name="connsiteX0" fmla="*/ 1215399 w 1219902"/>
                <a:gd name="connsiteY0" fmla="*/ 15842 h 1123405"/>
                <a:gd name="connsiteX1" fmla="*/ 15249 w 1219902"/>
                <a:gd name="connsiteY1" fmla="*/ 1120170 h 1123405"/>
                <a:gd name="connsiteX2" fmla="*/ 1628 w 1219902"/>
                <a:gd name="connsiteY2" fmla="*/ 1110645 h 1123405"/>
                <a:gd name="connsiteX3" fmla="*/ 1208065 w 1219902"/>
                <a:gd name="connsiteY3" fmla="*/ 888 h 1123405"/>
                <a:gd name="connsiteX4" fmla="*/ 1215018 w 1219902"/>
                <a:gd name="connsiteY4" fmla="*/ 16127 h 112340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19902" h="1123405">
                  <a:moveTo>
                    <a:pt x="1215399" y="15842"/>
                  </a:moveTo>
                  <a:cubicBezTo>
                    <a:pt x="722099" y="269969"/>
                    <a:pt x="365769" y="702499"/>
                    <a:pt x="15249" y="1120170"/>
                  </a:cubicBezTo>
                  <a:cubicBezTo>
                    <a:pt x="8296" y="1128457"/>
                    <a:pt x="-5325" y="1118646"/>
                    <a:pt x="1628" y="1110645"/>
                  </a:cubicBezTo>
                  <a:cubicBezTo>
                    <a:pt x="354053" y="690593"/>
                    <a:pt x="712098" y="256348"/>
                    <a:pt x="1208065" y="888"/>
                  </a:cubicBezTo>
                  <a:cubicBezTo>
                    <a:pt x="1217590" y="-4066"/>
                    <a:pt x="1224638" y="11174"/>
                    <a:pt x="1215018" y="16127"/>
                  </a:cubicBezTo>
                  <a:close/>
                </a:path>
              </a:pathLst>
            </a:custGeom>
            <a:solidFill>
              <a:srgbClr val="166E65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28" name="işľiḍè"/>
            <p:cNvSpPr/>
            <p:nvPr>
              <p:custDataLst>
                <p:tags r:id="rId26"/>
              </p:custDataLst>
            </p:nvPr>
          </p:nvSpPr>
          <p:spPr>
            <a:xfrm>
              <a:off x="11326901" y="4136057"/>
              <a:ext cx="168516" cy="477398"/>
            </a:xfrm>
            <a:custGeom>
              <a:gdLst>
                <a:gd name="connsiteX0" fmla="*/ 35920 w 111736"/>
                <a:gd name="connsiteY0" fmla="*/ 47778 h 317540"/>
                <a:gd name="connsiteX1" fmla="*/ 82212 w 111736"/>
                <a:gd name="connsiteY1" fmla="*/ 153 h 317540"/>
                <a:gd name="connsiteX2" fmla="*/ 102310 w 111736"/>
                <a:gd name="connsiteY2" fmla="*/ 118359 h 317540"/>
                <a:gd name="connsiteX3" fmla="*/ 20490 w 111736"/>
                <a:gd name="connsiteY3" fmla="*/ 316097 h 317540"/>
                <a:gd name="connsiteX4" fmla="*/ 19062 w 111736"/>
                <a:gd name="connsiteY4" fmla="*/ 317240 h 317540"/>
                <a:gd name="connsiteX5" fmla="*/ 12 w 111736"/>
                <a:gd name="connsiteY5" fmla="*/ 188653 h 317540"/>
                <a:gd name="connsiteX6" fmla="*/ 35920 w 111736"/>
                <a:gd name="connsiteY6" fmla="*/ 47778 h 31754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736" h="317540">
                  <a:moveTo>
                    <a:pt x="35920" y="47778"/>
                  </a:moveTo>
                  <a:cubicBezTo>
                    <a:pt x="49351" y="19870"/>
                    <a:pt x="67067" y="2154"/>
                    <a:pt x="82212" y="153"/>
                  </a:cubicBezTo>
                  <a:cubicBezTo>
                    <a:pt x="115550" y="-4514"/>
                    <a:pt x="117550" y="58922"/>
                    <a:pt x="102310" y="118359"/>
                  </a:cubicBezTo>
                  <a:cubicBezTo>
                    <a:pt x="84974" y="185891"/>
                    <a:pt x="52684" y="255804"/>
                    <a:pt x="20490" y="316097"/>
                  </a:cubicBezTo>
                  <a:cubicBezTo>
                    <a:pt x="19957" y="316402"/>
                    <a:pt x="19481" y="316793"/>
                    <a:pt x="19062" y="317240"/>
                  </a:cubicBezTo>
                  <a:cubicBezTo>
                    <a:pt x="15156" y="321908"/>
                    <a:pt x="-2846" y="248184"/>
                    <a:pt x="12" y="188653"/>
                  </a:cubicBezTo>
                  <a:cubicBezTo>
                    <a:pt x="3060" y="139856"/>
                    <a:pt x="15242" y="92079"/>
                    <a:pt x="35920" y="47778"/>
                  </a:cubicBezTo>
                  <a:close/>
                </a:path>
              </a:pathLst>
            </a:custGeom>
            <a:solidFill>
              <a:srgbClr val="166E65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29" name="ïŝḷîḑê"/>
            <p:cNvSpPr/>
            <p:nvPr>
              <p:custDataLst>
                <p:tags r:id="rId27"/>
              </p:custDataLst>
            </p:nvPr>
          </p:nvSpPr>
          <p:spPr>
            <a:xfrm>
              <a:off x="11647081" y="3959140"/>
              <a:ext cx="233114" cy="446507"/>
            </a:xfrm>
            <a:custGeom>
              <a:gdLst>
                <a:gd name="connsiteX0" fmla="*/ 78634 w 154918"/>
                <a:gd name="connsiteY0" fmla="*/ 36375 h 295675"/>
                <a:gd name="connsiteX1" fmla="*/ 134165 w 154918"/>
                <a:gd name="connsiteY1" fmla="*/ -11 h 295675"/>
                <a:gd name="connsiteX2" fmla="*/ 127878 w 154918"/>
                <a:gd name="connsiteY2" fmla="*/ 119719 h 295675"/>
                <a:gd name="connsiteX3" fmla="*/ 4625 w 154918"/>
                <a:gd name="connsiteY3" fmla="*/ 294597 h 295675"/>
                <a:gd name="connsiteX4" fmla="*/ 3006 w 154918"/>
                <a:gd name="connsiteY4" fmla="*/ 295455 h 295675"/>
                <a:gd name="connsiteX5" fmla="*/ 12531 w 154918"/>
                <a:gd name="connsiteY5" fmla="*/ 165915 h 295675"/>
                <a:gd name="connsiteX6" fmla="*/ 78634 w 154918"/>
                <a:gd name="connsiteY6" fmla="*/ 36375 h 29567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4918" h="295675">
                  <a:moveTo>
                    <a:pt x="78634" y="36375"/>
                  </a:moveTo>
                  <a:cubicBezTo>
                    <a:pt x="97684" y="12181"/>
                    <a:pt x="119020" y="-1249"/>
                    <a:pt x="134165" y="-11"/>
                  </a:cubicBezTo>
                  <a:cubicBezTo>
                    <a:pt x="167788" y="2752"/>
                    <a:pt x="155882" y="65140"/>
                    <a:pt x="127878" y="119719"/>
                  </a:cubicBezTo>
                  <a:cubicBezTo>
                    <a:pt x="96161" y="181821"/>
                    <a:pt x="49202" y="242877"/>
                    <a:pt x="4625" y="294597"/>
                  </a:cubicBezTo>
                  <a:cubicBezTo>
                    <a:pt x="4035" y="294769"/>
                    <a:pt x="3482" y="295064"/>
                    <a:pt x="3006" y="295455"/>
                  </a:cubicBezTo>
                  <a:cubicBezTo>
                    <a:pt x="-1852" y="299169"/>
                    <a:pt x="-3281" y="223160"/>
                    <a:pt x="12531" y="165915"/>
                  </a:cubicBezTo>
                  <a:cubicBezTo>
                    <a:pt x="26266" y="118985"/>
                    <a:pt x="48697" y="75037"/>
                    <a:pt x="78634" y="36375"/>
                  </a:cubicBezTo>
                  <a:close/>
                </a:path>
              </a:pathLst>
            </a:custGeom>
            <a:solidFill>
              <a:srgbClr val="166E65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30" name="ïṣḻiḓé"/>
            <p:cNvSpPr/>
            <p:nvPr>
              <p:custDataLst>
                <p:tags r:id="rId28"/>
              </p:custDataLst>
            </p:nvPr>
          </p:nvSpPr>
          <p:spPr>
            <a:xfrm>
              <a:off x="11537546" y="4416880"/>
              <a:ext cx="488696" cy="134795"/>
            </a:xfrm>
            <a:custGeom>
              <a:gdLst>
                <a:gd name="connsiteX0" fmla="*/ 120514 w 324942"/>
                <a:gd name="connsiteY0" fmla="*/ 82422 h 88707"/>
                <a:gd name="connsiteX1" fmla="*/ 23 w 324942"/>
                <a:gd name="connsiteY1" fmla="*/ 33940 h 88707"/>
                <a:gd name="connsiteX2" fmla="*/ 1547 w 324942"/>
                <a:gd name="connsiteY2" fmla="*/ 32892 h 88707"/>
                <a:gd name="connsiteX3" fmla="*/ 212907 w 324942"/>
                <a:gd name="connsiteY3" fmla="*/ -65 h 88707"/>
                <a:gd name="connsiteX4" fmla="*/ 323016 w 324942"/>
                <a:gd name="connsiteY4" fmla="*/ 47560 h 88707"/>
                <a:gd name="connsiteX5" fmla="*/ 265866 w 324942"/>
                <a:gd name="connsiteY5" fmla="*/ 81183 h 88707"/>
                <a:gd name="connsiteX6" fmla="*/ 120514 w 324942"/>
                <a:gd name="connsiteY6" fmla="*/ 82422 h 887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24942" h="88707">
                  <a:moveTo>
                    <a:pt x="120514" y="82422"/>
                  </a:moveTo>
                  <a:cubicBezTo>
                    <a:pt x="62031" y="71563"/>
                    <a:pt x="-5501" y="36607"/>
                    <a:pt x="23" y="33940"/>
                  </a:cubicBezTo>
                  <a:cubicBezTo>
                    <a:pt x="585" y="33673"/>
                    <a:pt x="1100" y="33320"/>
                    <a:pt x="1547" y="32892"/>
                  </a:cubicBezTo>
                  <a:cubicBezTo>
                    <a:pt x="67651" y="15842"/>
                    <a:pt x="143184" y="888"/>
                    <a:pt x="212907" y="-65"/>
                  </a:cubicBezTo>
                  <a:cubicBezTo>
                    <a:pt x="274248" y="-827"/>
                    <a:pt x="335494" y="16032"/>
                    <a:pt x="323016" y="47560"/>
                  </a:cubicBezTo>
                  <a:cubicBezTo>
                    <a:pt x="317397" y="61657"/>
                    <a:pt x="295965" y="74707"/>
                    <a:pt x="265866" y="81183"/>
                  </a:cubicBezTo>
                  <a:cubicBezTo>
                    <a:pt x="217917" y="90661"/>
                    <a:pt x="168616" y="91080"/>
                    <a:pt x="120514" y="82422"/>
                  </a:cubicBezTo>
                  <a:close/>
                </a:path>
              </a:pathLst>
            </a:custGeom>
            <a:solidFill>
              <a:srgbClr val="166E65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31" name="ïṧḷîḓe"/>
            <p:cNvSpPr/>
            <p:nvPr>
              <p:custDataLst>
                <p:tags r:id="rId29"/>
              </p:custDataLst>
            </p:nvPr>
          </p:nvSpPr>
          <p:spPr>
            <a:xfrm>
              <a:off x="11183663" y="4664004"/>
              <a:ext cx="488696" cy="137604"/>
            </a:xfrm>
            <a:custGeom>
              <a:gdLst>
                <a:gd name="connsiteX0" fmla="*/ 123780 w 324667"/>
                <a:gd name="connsiteY0" fmla="*/ 89332 h 91790"/>
                <a:gd name="connsiteX1" fmla="*/ -45 w 324667"/>
                <a:gd name="connsiteY1" fmla="*/ 48946 h 91790"/>
                <a:gd name="connsiteX2" fmla="*/ 1384 w 324667"/>
                <a:gd name="connsiteY2" fmla="*/ 47803 h 91790"/>
                <a:gd name="connsiteX3" fmla="*/ 210172 w 324667"/>
                <a:gd name="connsiteY3" fmla="*/ 940 h 91790"/>
                <a:gd name="connsiteX4" fmla="*/ 323139 w 324667"/>
                <a:gd name="connsiteY4" fmla="*/ 40945 h 91790"/>
                <a:gd name="connsiteX5" fmla="*/ 268179 w 324667"/>
                <a:gd name="connsiteY5" fmla="*/ 78378 h 91790"/>
                <a:gd name="connsiteX6" fmla="*/ 123780 w 324667"/>
                <a:gd name="connsiteY6" fmla="*/ 89332 h 9179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24667" h="91790">
                  <a:moveTo>
                    <a:pt x="123780" y="89332"/>
                  </a:moveTo>
                  <a:cubicBezTo>
                    <a:pt x="64630" y="82379"/>
                    <a:pt x="-4998" y="51994"/>
                    <a:pt x="-45" y="48946"/>
                  </a:cubicBezTo>
                  <a:cubicBezTo>
                    <a:pt x="518" y="48688"/>
                    <a:pt x="1013" y="48298"/>
                    <a:pt x="1384" y="47803"/>
                  </a:cubicBezTo>
                  <a:cubicBezTo>
                    <a:pt x="66250" y="26371"/>
                    <a:pt x="140640" y="6464"/>
                    <a:pt x="210172" y="940"/>
                  </a:cubicBezTo>
                  <a:cubicBezTo>
                    <a:pt x="271323" y="-4013"/>
                    <a:pt x="333997" y="8846"/>
                    <a:pt x="323139" y="40945"/>
                  </a:cubicBezTo>
                  <a:cubicBezTo>
                    <a:pt x="318472" y="55518"/>
                    <a:pt x="297993" y="69520"/>
                    <a:pt x="268179" y="78378"/>
                  </a:cubicBezTo>
                  <a:cubicBezTo>
                    <a:pt x="221145" y="90961"/>
                    <a:pt x="172177" y="94675"/>
                    <a:pt x="123780" y="89332"/>
                  </a:cubicBezTo>
                  <a:close/>
                </a:path>
              </a:pathLst>
            </a:custGeom>
            <a:solidFill>
              <a:srgbClr val="166E65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32" name="ï$ļïḓê"/>
            <p:cNvSpPr/>
            <p:nvPr>
              <p:custDataLst>
                <p:tags r:id="rId30"/>
              </p:custDataLst>
            </p:nvPr>
          </p:nvSpPr>
          <p:spPr>
            <a:xfrm>
              <a:off x="10869100" y="4956059"/>
              <a:ext cx="488696" cy="140411"/>
            </a:xfrm>
            <a:custGeom>
              <a:gdLst>
                <a:gd name="connsiteX0" fmla="*/ 123790 w 324450"/>
                <a:gd name="connsiteY0" fmla="*/ 89702 h 92054"/>
                <a:gd name="connsiteX1" fmla="*/ -35 w 324450"/>
                <a:gd name="connsiteY1" fmla="*/ 49888 h 92054"/>
                <a:gd name="connsiteX2" fmla="*/ 1394 w 324450"/>
                <a:gd name="connsiteY2" fmla="*/ 48650 h 92054"/>
                <a:gd name="connsiteX3" fmla="*/ 209895 w 324450"/>
                <a:gd name="connsiteY3" fmla="*/ 1025 h 92054"/>
                <a:gd name="connsiteX4" fmla="*/ 323052 w 324450"/>
                <a:gd name="connsiteY4" fmla="*/ 40649 h 92054"/>
                <a:gd name="connsiteX5" fmla="*/ 268284 w 324450"/>
                <a:gd name="connsiteY5" fmla="*/ 78272 h 92054"/>
                <a:gd name="connsiteX6" fmla="*/ 123790 w 324450"/>
                <a:gd name="connsiteY6" fmla="*/ 89702 h 9205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24450" h="92054">
                  <a:moveTo>
                    <a:pt x="123790" y="89702"/>
                  </a:moveTo>
                  <a:cubicBezTo>
                    <a:pt x="64639" y="83035"/>
                    <a:pt x="-5084" y="52936"/>
                    <a:pt x="-35" y="49888"/>
                  </a:cubicBezTo>
                  <a:cubicBezTo>
                    <a:pt x="498" y="49545"/>
                    <a:pt x="984" y="49126"/>
                    <a:pt x="1394" y="48650"/>
                  </a:cubicBezTo>
                  <a:cubicBezTo>
                    <a:pt x="66068" y="27028"/>
                    <a:pt x="140458" y="6740"/>
                    <a:pt x="209895" y="1025"/>
                  </a:cubicBezTo>
                  <a:cubicBezTo>
                    <a:pt x="271046" y="-4119"/>
                    <a:pt x="333244" y="8454"/>
                    <a:pt x="323052" y="40649"/>
                  </a:cubicBezTo>
                  <a:cubicBezTo>
                    <a:pt x="318481" y="55127"/>
                    <a:pt x="298002" y="69700"/>
                    <a:pt x="268284" y="78272"/>
                  </a:cubicBezTo>
                  <a:cubicBezTo>
                    <a:pt x="221249" y="91065"/>
                    <a:pt x="172243" y="94941"/>
                    <a:pt x="123790" y="89702"/>
                  </a:cubicBezTo>
                  <a:close/>
                </a:path>
              </a:pathLst>
            </a:custGeom>
            <a:solidFill>
              <a:srgbClr val="166E65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33" name="íşľïdé"/>
            <p:cNvSpPr/>
            <p:nvPr>
              <p:custDataLst>
                <p:tags r:id="rId31"/>
              </p:custDataLst>
            </p:nvPr>
          </p:nvSpPr>
          <p:spPr>
            <a:xfrm>
              <a:off x="10588241" y="5208799"/>
              <a:ext cx="483078" cy="157261"/>
            </a:xfrm>
            <a:custGeom>
              <a:gdLst>
                <a:gd name="connsiteX0" fmla="*/ 127286 w 320888"/>
                <a:gd name="connsiteY0" fmla="*/ 103477 h 103566"/>
                <a:gd name="connsiteX1" fmla="*/ -63 w 320888"/>
                <a:gd name="connsiteY1" fmla="*/ 77569 h 103566"/>
                <a:gd name="connsiteX2" fmla="*/ 1270 w 320888"/>
                <a:gd name="connsiteY2" fmla="*/ 76235 h 103566"/>
                <a:gd name="connsiteX3" fmla="*/ 203200 w 320888"/>
                <a:gd name="connsiteY3" fmla="*/ 5655 h 103566"/>
                <a:gd name="connsiteX4" fmla="*/ 320072 w 320888"/>
                <a:gd name="connsiteY4" fmla="*/ 32420 h 103566"/>
                <a:gd name="connsiteX5" fmla="*/ 269780 w 320888"/>
                <a:gd name="connsiteY5" fmla="*/ 75854 h 103566"/>
                <a:gd name="connsiteX6" fmla="*/ 127286 w 320888"/>
                <a:gd name="connsiteY6" fmla="*/ 103477 h 10356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20888" h="103566">
                  <a:moveTo>
                    <a:pt x="127286" y="103477"/>
                  </a:moveTo>
                  <a:cubicBezTo>
                    <a:pt x="67755" y="103477"/>
                    <a:pt x="-4921" y="81283"/>
                    <a:pt x="-63" y="77569"/>
                  </a:cubicBezTo>
                  <a:cubicBezTo>
                    <a:pt x="451" y="77197"/>
                    <a:pt x="899" y="76749"/>
                    <a:pt x="1270" y="76235"/>
                  </a:cubicBezTo>
                  <a:cubicBezTo>
                    <a:pt x="63183" y="47660"/>
                    <a:pt x="134620" y="19085"/>
                    <a:pt x="203200" y="5655"/>
                  </a:cubicBezTo>
                  <a:cubicBezTo>
                    <a:pt x="263303" y="-6251"/>
                    <a:pt x="327025" y="-727"/>
                    <a:pt x="320072" y="32420"/>
                  </a:cubicBezTo>
                  <a:cubicBezTo>
                    <a:pt x="317024" y="47374"/>
                    <a:pt x="298355" y="64043"/>
                    <a:pt x="269780" y="75854"/>
                  </a:cubicBezTo>
                  <a:cubicBezTo>
                    <a:pt x="224432" y="93904"/>
                    <a:pt x="176092" y="103277"/>
                    <a:pt x="127286" y="103477"/>
                  </a:cubicBezTo>
                  <a:close/>
                </a:path>
              </a:pathLst>
            </a:custGeom>
            <a:solidFill>
              <a:srgbClr val="166E65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34" name="iṧļíďè"/>
            <p:cNvSpPr/>
            <p:nvPr>
              <p:custDataLst>
                <p:tags r:id="rId32"/>
              </p:custDataLst>
            </p:nvPr>
          </p:nvSpPr>
          <p:spPr>
            <a:xfrm>
              <a:off x="10290530" y="5557019"/>
              <a:ext cx="483078" cy="157261"/>
            </a:xfrm>
            <a:custGeom>
              <a:gdLst>
                <a:gd name="connsiteX0" fmla="*/ 127570 w 320275"/>
                <a:gd name="connsiteY0" fmla="*/ 105048 h 105152"/>
                <a:gd name="connsiteX1" fmla="*/ -64 w 320275"/>
                <a:gd name="connsiteY1" fmla="*/ 80759 h 105152"/>
                <a:gd name="connsiteX2" fmla="*/ 1174 w 320275"/>
                <a:gd name="connsiteY2" fmla="*/ 79330 h 105152"/>
                <a:gd name="connsiteX3" fmla="*/ 202342 w 320275"/>
                <a:gd name="connsiteY3" fmla="*/ 6273 h 105152"/>
                <a:gd name="connsiteX4" fmla="*/ 319499 w 320275"/>
                <a:gd name="connsiteY4" fmla="*/ 31705 h 105152"/>
                <a:gd name="connsiteX5" fmla="*/ 269779 w 320275"/>
                <a:gd name="connsiteY5" fmla="*/ 75806 h 105152"/>
                <a:gd name="connsiteX6" fmla="*/ 127570 w 320275"/>
                <a:gd name="connsiteY6" fmla="*/ 105048 h 10515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20275" h="105152">
                  <a:moveTo>
                    <a:pt x="127570" y="105048"/>
                  </a:moveTo>
                  <a:cubicBezTo>
                    <a:pt x="68039" y="105714"/>
                    <a:pt x="-4922" y="84378"/>
                    <a:pt x="-64" y="80759"/>
                  </a:cubicBezTo>
                  <a:cubicBezTo>
                    <a:pt x="440" y="80368"/>
                    <a:pt x="860" y="79883"/>
                    <a:pt x="1174" y="79330"/>
                  </a:cubicBezTo>
                  <a:cubicBezTo>
                    <a:pt x="62801" y="49898"/>
                    <a:pt x="134524" y="20656"/>
                    <a:pt x="202342" y="6273"/>
                  </a:cubicBezTo>
                  <a:cubicBezTo>
                    <a:pt x="262349" y="-6300"/>
                    <a:pt x="326167" y="-1442"/>
                    <a:pt x="319499" y="31705"/>
                  </a:cubicBezTo>
                  <a:cubicBezTo>
                    <a:pt x="316737" y="46659"/>
                    <a:pt x="298258" y="63614"/>
                    <a:pt x="269779" y="75806"/>
                  </a:cubicBezTo>
                  <a:cubicBezTo>
                    <a:pt x="224611" y="94322"/>
                    <a:pt x="176377" y="104238"/>
                    <a:pt x="127570" y="105048"/>
                  </a:cubicBezTo>
                  <a:close/>
                </a:path>
              </a:pathLst>
            </a:custGeom>
            <a:solidFill>
              <a:srgbClr val="166E65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35" name="îš1iḋè"/>
            <p:cNvSpPr/>
            <p:nvPr>
              <p:custDataLst>
                <p:tags r:id="rId33"/>
              </p:custDataLst>
            </p:nvPr>
          </p:nvSpPr>
          <p:spPr>
            <a:xfrm>
              <a:off x="11874578" y="4006879"/>
              <a:ext cx="429714" cy="263973"/>
            </a:xfrm>
            <a:custGeom>
              <a:gdLst>
                <a:gd name="connsiteX0" fmla="*/ 211535 w 285902"/>
                <a:gd name="connsiteY0" fmla="*/ 5754 h 173674"/>
                <a:gd name="connsiteX1" fmla="*/ 278210 w 285902"/>
                <a:gd name="connsiteY1" fmla="*/ 8136 h 173674"/>
                <a:gd name="connsiteX2" fmla="*/ 203820 w 285902"/>
                <a:gd name="connsiteY2" fmla="*/ 102243 h 173674"/>
                <a:gd name="connsiteX3" fmla="*/ 2175 w 285902"/>
                <a:gd name="connsiteY3" fmla="*/ 173585 h 173674"/>
                <a:gd name="connsiteX4" fmla="*/ 270 w 285902"/>
                <a:gd name="connsiteY4" fmla="*/ 173585 h 173674"/>
                <a:gd name="connsiteX5" fmla="*/ 83424 w 285902"/>
                <a:gd name="connsiteY5" fmla="*/ 73668 h 173674"/>
                <a:gd name="connsiteX6" fmla="*/ 211535 w 285902"/>
                <a:gd name="connsiteY6" fmla="*/ 5754 h 17367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85902" h="173674">
                  <a:moveTo>
                    <a:pt x="211535" y="5754"/>
                  </a:moveTo>
                  <a:cubicBezTo>
                    <a:pt x="241253" y="-3008"/>
                    <a:pt x="266304" y="-1675"/>
                    <a:pt x="278210" y="8136"/>
                  </a:cubicBezTo>
                  <a:cubicBezTo>
                    <a:pt x="304023" y="29853"/>
                    <a:pt x="258207" y="73763"/>
                    <a:pt x="203820" y="102243"/>
                  </a:cubicBezTo>
                  <a:cubicBezTo>
                    <a:pt x="142002" y="134533"/>
                    <a:pt x="68470" y="157202"/>
                    <a:pt x="2175" y="173585"/>
                  </a:cubicBezTo>
                  <a:cubicBezTo>
                    <a:pt x="1547" y="173423"/>
                    <a:pt x="899" y="173423"/>
                    <a:pt x="270" y="173585"/>
                  </a:cubicBezTo>
                  <a:cubicBezTo>
                    <a:pt x="-5730" y="173585"/>
                    <a:pt x="37037" y="111006"/>
                    <a:pt x="83424" y="73668"/>
                  </a:cubicBezTo>
                  <a:cubicBezTo>
                    <a:pt x="121495" y="43197"/>
                    <a:pt x="164948" y="20166"/>
                    <a:pt x="211535" y="5754"/>
                  </a:cubicBezTo>
                  <a:close/>
                </a:path>
              </a:pathLst>
            </a:custGeom>
            <a:solidFill>
              <a:srgbClr val="166E65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36" name="îṧļiḓé"/>
            <p:cNvSpPr/>
            <p:nvPr>
              <p:custDataLst>
                <p:tags r:id="rId34"/>
              </p:custDataLst>
            </p:nvPr>
          </p:nvSpPr>
          <p:spPr>
            <a:xfrm>
              <a:off x="10995486" y="4422496"/>
              <a:ext cx="168516" cy="480207"/>
            </a:xfrm>
            <a:custGeom>
              <a:gdLst>
                <a:gd name="connsiteX0" fmla="*/ 35921 w 111777"/>
                <a:gd name="connsiteY0" fmla="*/ 47778 h 317540"/>
                <a:gd name="connsiteX1" fmla="*/ 82212 w 111777"/>
                <a:gd name="connsiteY1" fmla="*/ 153 h 317540"/>
                <a:gd name="connsiteX2" fmla="*/ 102310 w 111777"/>
                <a:gd name="connsiteY2" fmla="*/ 118359 h 317540"/>
                <a:gd name="connsiteX3" fmla="*/ 20490 w 111777"/>
                <a:gd name="connsiteY3" fmla="*/ 316002 h 317540"/>
                <a:gd name="connsiteX4" fmla="*/ 19061 w 111777"/>
                <a:gd name="connsiteY4" fmla="*/ 317241 h 317540"/>
                <a:gd name="connsiteX5" fmla="*/ 11 w 111777"/>
                <a:gd name="connsiteY5" fmla="*/ 188653 h 317540"/>
                <a:gd name="connsiteX6" fmla="*/ 35921 w 111777"/>
                <a:gd name="connsiteY6" fmla="*/ 47778 h 31754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775" h="317540">
                  <a:moveTo>
                    <a:pt x="35921" y="47778"/>
                  </a:moveTo>
                  <a:cubicBezTo>
                    <a:pt x="49351" y="19966"/>
                    <a:pt x="67067" y="2249"/>
                    <a:pt x="82212" y="153"/>
                  </a:cubicBezTo>
                  <a:cubicBezTo>
                    <a:pt x="115550" y="-4514"/>
                    <a:pt x="117645" y="58923"/>
                    <a:pt x="102310" y="118359"/>
                  </a:cubicBezTo>
                  <a:cubicBezTo>
                    <a:pt x="84974" y="185891"/>
                    <a:pt x="52684" y="255804"/>
                    <a:pt x="20490" y="316002"/>
                  </a:cubicBezTo>
                  <a:cubicBezTo>
                    <a:pt x="19938" y="316317"/>
                    <a:pt x="19452" y="316736"/>
                    <a:pt x="19061" y="317241"/>
                  </a:cubicBezTo>
                  <a:cubicBezTo>
                    <a:pt x="15156" y="321908"/>
                    <a:pt x="-2846" y="248089"/>
                    <a:pt x="11" y="188653"/>
                  </a:cubicBezTo>
                  <a:cubicBezTo>
                    <a:pt x="3079" y="139866"/>
                    <a:pt x="15261" y="92079"/>
                    <a:pt x="35921" y="47778"/>
                  </a:cubicBezTo>
                  <a:close/>
                </a:path>
              </a:pathLst>
            </a:custGeom>
            <a:solidFill>
              <a:srgbClr val="166E65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37" name="ïṥ1iḋe"/>
            <p:cNvSpPr/>
            <p:nvPr>
              <p:custDataLst>
                <p:tags r:id="rId35"/>
              </p:custDataLst>
            </p:nvPr>
          </p:nvSpPr>
          <p:spPr>
            <a:xfrm>
              <a:off x="10675306" y="4731401"/>
              <a:ext cx="168516" cy="480207"/>
            </a:xfrm>
            <a:custGeom>
              <a:gdLst>
                <a:gd name="connsiteX0" fmla="*/ 35921 w 111736"/>
                <a:gd name="connsiteY0" fmla="*/ 47778 h 317540"/>
                <a:gd name="connsiteX1" fmla="*/ 82212 w 111736"/>
                <a:gd name="connsiteY1" fmla="*/ 153 h 317540"/>
                <a:gd name="connsiteX2" fmla="*/ 102310 w 111736"/>
                <a:gd name="connsiteY2" fmla="*/ 118359 h 317540"/>
                <a:gd name="connsiteX3" fmla="*/ 20490 w 111736"/>
                <a:gd name="connsiteY3" fmla="*/ 316002 h 317540"/>
                <a:gd name="connsiteX4" fmla="*/ 19061 w 111736"/>
                <a:gd name="connsiteY4" fmla="*/ 317241 h 317540"/>
                <a:gd name="connsiteX5" fmla="*/ 11 w 111736"/>
                <a:gd name="connsiteY5" fmla="*/ 188653 h 317540"/>
                <a:gd name="connsiteX6" fmla="*/ 35921 w 111736"/>
                <a:gd name="connsiteY6" fmla="*/ 47778 h 31754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736" h="317540">
                  <a:moveTo>
                    <a:pt x="35921" y="47778"/>
                  </a:moveTo>
                  <a:cubicBezTo>
                    <a:pt x="49351" y="19966"/>
                    <a:pt x="67068" y="2249"/>
                    <a:pt x="82212" y="153"/>
                  </a:cubicBezTo>
                  <a:cubicBezTo>
                    <a:pt x="115550" y="-4514"/>
                    <a:pt x="117550" y="58923"/>
                    <a:pt x="102310" y="118359"/>
                  </a:cubicBezTo>
                  <a:cubicBezTo>
                    <a:pt x="84975" y="185891"/>
                    <a:pt x="52685" y="255804"/>
                    <a:pt x="20490" y="316002"/>
                  </a:cubicBezTo>
                  <a:cubicBezTo>
                    <a:pt x="19938" y="316317"/>
                    <a:pt x="19452" y="316736"/>
                    <a:pt x="19061" y="317241"/>
                  </a:cubicBezTo>
                  <a:cubicBezTo>
                    <a:pt x="15156" y="321908"/>
                    <a:pt x="-2846" y="248089"/>
                    <a:pt x="11" y="188653"/>
                  </a:cubicBezTo>
                  <a:cubicBezTo>
                    <a:pt x="3079" y="139866"/>
                    <a:pt x="15261" y="92079"/>
                    <a:pt x="35921" y="47778"/>
                  </a:cubicBezTo>
                  <a:close/>
                </a:path>
              </a:pathLst>
            </a:custGeom>
            <a:solidFill>
              <a:srgbClr val="166E65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38" name="ïs1ïḋé"/>
            <p:cNvSpPr/>
            <p:nvPr>
              <p:custDataLst>
                <p:tags r:id="rId36"/>
              </p:custDataLst>
            </p:nvPr>
          </p:nvSpPr>
          <p:spPr>
            <a:xfrm>
              <a:off x="10428150" y="4970101"/>
              <a:ext cx="137622" cy="488631"/>
            </a:xfrm>
            <a:custGeom>
              <a:gdLst>
                <a:gd name="connsiteX0" fmla="*/ 12110 w 91255"/>
                <a:gd name="connsiteY0" fmla="*/ 56361 h 325059"/>
                <a:gd name="connsiteX1" fmla="*/ 48972 w 91255"/>
                <a:gd name="connsiteY1" fmla="*/ 1116 h 325059"/>
                <a:gd name="connsiteX2" fmla="*/ 90215 w 91255"/>
                <a:gd name="connsiteY2" fmla="*/ 113701 h 325059"/>
                <a:gd name="connsiteX3" fmla="*/ 45352 w 91255"/>
                <a:gd name="connsiteY3" fmla="*/ 323251 h 325059"/>
                <a:gd name="connsiteX4" fmla="*/ 44209 w 91255"/>
                <a:gd name="connsiteY4" fmla="*/ 324680 h 325059"/>
                <a:gd name="connsiteX5" fmla="*/ 2585 w 91255"/>
                <a:gd name="connsiteY5" fmla="*/ 201617 h 325059"/>
                <a:gd name="connsiteX6" fmla="*/ 12110 w 91255"/>
                <a:gd name="connsiteY6" fmla="*/ 56361 h 32505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255" h="325059">
                  <a:moveTo>
                    <a:pt x="12110" y="56361"/>
                  </a:moveTo>
                  <a:cubicBezTo>
                    <a:pt x="20301" y="26548"/>
                    <a:pt x="34494" y="5878"/>
                    <a:pt x="48972" y="1116"/>
                  </a:cubicBezTo>
                  <a:cubicBezTo>
                    <a:pt x="80976" y="-9552"/>
                    <a:pt x="94406" y="52456"/>
                    <a:pt x="90215" y="113701"/>
                  </a:cubicBezTo>
                  <a:cubicBezTo>
                    <a:pt x="85357" y="183234"/>
                    <a:pt x="66117" y="257815"/>
                    <a:pt x="45352" y="323251"/>
                  </a:cubicBezTo>
                  <a:cubicBezTo>
                    <a:pt x="44905" y="323670"/>
                    <a:pt x="44523" y="324156"/>
                    <a:pt x="44209" y="324680"/>
                  </a:cubicBezTo>
                  <a:cubicBezTo>
                    <a:pt x="41161" y="330014"/>
                    <a:pt x="10110" y="260672"/>
                    <a:pt x="2585" y="201617"/>
                  </a:cubicBezTo>
                  <a:cubicBezTo>
                    <a:pt x="-3340" y="153030"/>
                    <a:pt x="-101" y="103757"/>
                    <a:pt x="12110" y="56361"/>
                  </a:cubicBezTo>
                  <a:close/>
                </a:path>
              </a:pathLst>
            </a:custGeom>
            <a:solidFill>
              <a:srgbClr val="166E65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</p:grpSp>
      <p:grpSp>
        <p:nvGrpSpPr>
          <p:cNvPr id="39" name="组合 44"/>
          <p:cNvGrpSpPr/>
          <p:nvPr userDrawn="1">
            <p:custDataLst>
              <p:tags r:id="rId37"/>
            </p:custDataLst>
          </p:nvPr>
        </p:nvGrpSpPr>
        <p:grpSpPr>
          <a:xfrm flipH="1">
            <a:off x="2520950" y="3165475"/>
            <a:ext cx="1771650" cy="1227138"/>
            <a:chOff x="7293214" y="4260253"/>
            <a:chExt cx="2166841" cy="1503307"/>
          </a:xfrm>
        </p:grpSpPr>
        <p:sp>
          <p:nvSpPr>
            <p:cNvPr id="40" name="ísľidê"/>
            <p:cNvSpPr/>
            <p:nvPr>
              <p:custDataLst>
                <p:tags r:id="rId38"/>
              </p:custDataLst>
            </p:nvPr>
          </p:nvSpPr>
          <p:spPr>
            <a:xfrm>
              <a:off x="7293214" y="4260253"/>
              <a:ext cx="2112476" cy="1503307"/>
            </a:xfrm>
            <a:custGeom>
              <a:gdLst>
                <a:gd name="connsiteX0" fmla="*/ 1401110 w 1401404"/>
                <a:gd name="connsiteY0" fmla="*/ 772307 h 997044"/>
                <a:gd name="connsiteX1" fmla="*/ 982010 w 1401404"/>
                <a:gd name="connsiteY1" fmla="*/ 146515 h 997044"/>
                <a:gd name="connsiteX2" fmla="*/ 887331 w 1401404"/>
                <a:gd name="connsiteY2" fmla="*/ 303487 h 997044"/>
                <a:gd name="connsiteX3" fmla="*/ 731693 w 1401404"/>
                <a:gd name="connsiteY3" fmla="*/ 91460 h 997044"/>
                <a:gd name="connsiteX4" fmla="*/ 454325 w 1401404"/>
                <a:gd name="connsiteY4" fmla="*/ 220524 h 997044"/>
                <a:gd name="connsiteX5" fmla="*/ 279160 w 1401404"/>
                <a:gd name="connsiteY5" fmla="*/ 40882 h 997044"/>
                <a:gd name="connsiteX6" fmla="*/ 37892 w 1401404"/>
                <a:gd name="connsiteY6" fmla="*/ 53169 h 997044"/>
                <a:gd name="connsiteX7" fmla="*/ 95042 w 1401404"/>
                <a:gd name="connsiteY7" fmla="*/ 326537 h 997044"/>
                <a:gd name="connsiteX8" fmla="*/ 320498 w 1401404"/>
                <a:gd name="connsiteY8" fmla="*/ 409881 h 997044"/>
                <a:gd name="connsiteX9" fmla="*/ 256014 w 1401404"/>
                <a:gd name="connsiteY9" fmla="*/ 611430 h 997044"/>
                <a:gd name="connsiteX10" fmla="*/ 668256 w 1401404"/>
                <a:gd name="connsiteY10" fmla="*/ 699631 h 997044"/>
                <a:gd name="connsiteX11" fmla="*/ 591104 w 1401404"/>
                <a:gd name="connsiteY11" fmla="*/ 868414 h 997044"/>
                <a:gd name="connsiteX12" fmla="*/ 1046589 w 1401404"/>
                <a:gd name="connsiteY12" fmla="*/ 983191 h 997044"/>
                <a:gd name="connsiteX13" fmla="*/ 1401110 w 1401404"/>
                <a:gd name="connsiteY13" fmla="*/ 772307 h 99704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401404" h="997044">
                  <a:moveTo>
                    <a:pt x="1401110" y="772307"/>
                  </a:moveTo>
                  <a:cubicBezTo>
                    <a:pt x="1385203" y="755638"/>
                    <a:pt x="1253567" y="74982"/>
                    <a:pt x="982010" y="146515"/>
                  </a:cubicBezTo>
                  <a:cubicBezTo>
                    <a:pt x="982010" y="146515"/>
                    <a:pt x="881140" y="153849"/>
                    <a:pt x="887331" y="303487"/>
                  </a:cubicBezTo>
                  <a:cubicBezTo>
                    <a:pt x="887331" y="303487"/>
                    <a:pt x="819513" y="171184"/>
                    <a:pt x="731693" y="91460"/>
                  </a:cubicBezTo>
                  <a:cubicBezTo>
                    <a:pt x="626918" y="-3314"/>
                    <a:pt x="464993" y="2211"/>
                    <a:pt x="454325" y="220524"/>
                  </a:cubicBezTo>
                  <a:cubicBezTo>
                    <a:pt x="454325" y="229191"/>
                    <a:pt x="382506" y="106224"/>
                    <a:pt x="279160" y="40882"/>
                  </a:cubicBezTo>
                  <a:cubicBezTo>
                    <a:pt x="198293" y="-10553"/>
                    <a:pt x="88660" y="-21030"/>
                    <a:pt x="37892" y="53169"/>
                  </a:cubicBezTo>
                  <a:cubicBezTo>
                    <a:pt x="-36975" y="161755"/>
                    <a:pt x="6840" y="263958"/>
                    <a:pt x="95042" y="326537"/>
                  </a:cubicBezTo>
                  <a:cubicBezTo>
                    <a:pt x="162764" y="374638"/>
                    <a:pt x="262301" y="393688"/>
                    <a:pt x="320498" y="409881"/>
                  </a:cubicBezTo>
                  <a:cubicBezTo>
                    <a:pt x="320498" y="409881"/>
                    <a:pt x="180290" y="493320"/>
                    <a:pt x="256014" y="611430"/>
                  </a:cubicBezTo>
                  <a:cubicBezTo>
                    <a:pt x="346883" y="753352"/>
                    <a:pt x="668256" y="699631"/>
                    <a:pt x="668256" y="699631"/>
                  </a:cubicBezTo>
                  <a:cubicBezTo>
                    <a:pt x="668256" y="699631"/>
                    <a:pt x="532144" y="754305"/>
                    <a:pt x="591104" y="868414"/>
                  </a:cubicBezTo>
                  <a:cubicBezTo>
                    <a:pt x="636157" y="955568"/>
                    <a:pt x="822942" y="1028244"/>
                    <a:pt x="1046589" y="983191"/>
                  </a:cubicBezTo>
                  <a:cubicBezTo>
                    <a:pt x="1270236" y="938137"/>
                    <a:pt x="1401110" y="772307"/>
                    <a:pt x="1401110" y="772307"/>
                  </a:cubicBezTo>
                  <a:close/>
                </a:path>
              </a:pathLst>
            </a:custGeom>
            <a:solidFill>
              <a:srgbClr val="9CDCA2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41" name="iṥḻiďê"/>
            <p:cNvSpPr/>
            <p:nvPr>
              <p:custDataLst>
                <p:tags r:id="rId39"/>
              </p:custDataLst>
            </p:nvPr>
          </p:nvSpPr>
          <p:spPr>
            <a:xfrm>
              <a:off x="7547565" y="4550024"/>
              <a:ext cx="1912490" cy="917931"/>
            </a:xfrm>
            <a:custGeom>
              <a:gdLst>
                <a:gd name="connsiteX0" fmla="*/ 7916 w 1268368"/>
                <a:gd name="connsiteY0" fmla="*/ 683 h 607800"/>
                <a:gd name="connsiteX1" fmla="*/ 489691 w 1268368"/>
                <a:gd name="connsiteY1" fmla="*/ 267383 h 607800"/>
                <a:gd name="connsiteX2" fmla="*/ 378248 w 1268368"/>
                <a:gd name="connsiteY2" fmla="*/ 17828 h 607800"/>
                <a:gd name="connsiteX3" fmla="*/ 387773 w 1268368"/>
                <a:gd name="connsiteY3" fmla="*/ 11922 h 607800"/>
                <a:gd name="connsiteX4" fmla="*/ 502073 w 1268368"/>
                <a:gd name="connsiteY4" fmla="*/ 274050 h 607800"/>
                <a:gd name="connsiteX5" fmla="*/ 601991 w 1268368"/>
                <a:gd name="connsiteY5" fmla="*/ 324819 h 607800"/>
                <a:gd name="connsiteX6" fmla="*/ 603038 w 1268368"/>
                <a:gd name="connsiteY6" fmla="*/ 324819 h 607800"/>
                <a:gd name="connsiteX7" fmla="*/ 608087 w 1268368"/>
                <a:gd name="connsiteY7" fmla="*/ 327676 h 607800"/>
                <a:gd name="connsiteX8" fmla="*/ 854975 w 1268368"/>
                <a:gd name="connsiteY8" fmla="*/ 445405 h 607800"/>
                <a:gd name="connsiteX9" fmla="*/ 1268074 w 1268368"/>
                <a:gd name="connsiteY9" fmla="*/ 596662 h 607800"/>
                <a:gd name="connsiteX10" fmla="*/ 1267312 w 1268368"/>
                <a:gd name="connsiteY10" fmla="*/ 607711 h 607800"/>
                <a:gd name="connsiteX11" fmla="*/ 1009565 w 1268368"/>
                <a:gd name="connsiteY11" fmla="*/ 522558 h 607800"/>
                <a:gd name="connsiteX12" fmla="*/ 1010813 w 1268368"/>
                <a:gd name="connsiteY12" fmla="*/ 529587 h 607800"/>
                <a:gd name="connsiteX13" fmla="*/ 1008898 w 1268368"/>
                <a:gd name="connsiteY13" fmla="*/ 531225 h 607800"/>
                <a:gd name="connsiteX14" fmla="*/ 622088 w 1268368"/>
                <a:gd name="connsiteY14" fmla="*/ 604758 h 607800"/>
                <a:gd name="connsiteX15" fmla="*/ 622088 w 1268368"/>
                <a:gd name="connsiteY15" fmla="*/ 593519 h 607800"/>
                <a:gd name="connsiteX16" fmla="*/ 1003088 w 1268368"/>
                <a:gd name="connsiteY16" fmla="*/ 521510 h 607800"/>
                <a:gd name="connsiteX17" fmla="*/ 1005851 w 1268368"/>
                <a:gd name="connsiteY17" fmla="*/ 521034 h 607800"/>
                <a:gd name="connsiteX18" fmla="*/ 867071 w 1268368"/>
                <a:gd name="connsiteY18" fmla="*/ 463026 h 607800"/>
                <a:gd name="connsiteX19" fmla="*/ 599705 w 1268368"/>
                <a:gd name="connsiteY19" fmla="*/ 336534 h 607800"/>
                <a:gd name="connsiteX20" fmla="*/ 586084 w 1268368"/>
                <a:gd name="connsiteY20" fmla="*/ 338630 h 607800"/>
                <a:gd name="connsiteX21" fmla="*/ 583512 w 1268368"/>
                <a:gd name="connsiteY21" fmla="*/ 339868 h 607800"/>
                <a:gd name="connsiteX22" fmla="*/ 313002 w 1268368"/>
                <a:gd name="connsiteY22" fmla="*/ 369110 h 607800"/>
                <a:gd name="connsiteX23" fmla="*/ 307382 w 1268368"/>
                <a:gd name="connsiteY23" fmla="*/ 363490 h 607800"/>
                <a:gd name="connsiteX24" fmla="*/ 313002 w 1268368"/>
                <a:gd name="connsiteY24" fmla="*/ 357870 h 607800"/>
                <a:gd name="connsiteX25" fmla="*/ 567224 w 1268368"/>
                <a:gd name="connsiteY25" fmla="*/ 331010 h 607800"/>
                <a:gd name="connsiteX26" fmla="*/ 570558 w 1268368"/>
                <a:gd name="connsiteY26" fmla="*/ 329295 h 607800"/>
                <a:gd name="connsiteX27" fmla="*/ 582274 w 1268368"/>
                <a:gd name="connsiteY27" fmla="*/ 327486 h 607800"/>
                <a:gd name="connsiteX28" fmla="*/ 502930 w 1268368"/>
                <a:gd name="connsiteY28" fmla="*/ 287100 h 607800"/>
                <a:gd name="connsiteX29" fmla="*/ 493405 w 1268368"/>
                <a:gd name="connsiteY29" fmla="*/ 285195 h 607800"/>
                <a:gd name="connsiteX30" fmla="*/ 492644 w 1268368"/>
                <a:gd name="connsiteY30" fmla="*/ 281861 h 607800"/>
                <a:gd name="connsiteX31" fmla="*/ 2392 w 1268368"/>
                <a:gd name="connsiteY31" fmla="*/ 10398 h 607800"/>
                <a:gd name="connsiteX32" fmla="*/ 7916 w 1268368"/>
                <a:gd name="connsiteY32" fmla="*/ 683 h 6078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268368" h="607800">
                  <a:moveTo>
                    <a:pt x="7916" y="683"/>
                  </a:moveTo>
                  <a:cubicBezTo>
                    <a:pt x="166222" y="92885"/>
                    <a:pt x="326718" y="182515"/>
                    <a:pt x="489691" y="267383"/>
                  </a:cubicBezTo>
                  <a:cubicBezTo>
                    <a:pt x="470479" y="177295"/>
                    <a:pt x="432503" y="92266"/>
                    <a:pt x="378248" y="17828"/>
                  </a:cubicBezTo>
                  <a:cubicBezTo>
                    <a:pt x="373962" y="11922"/>
                    <a:pt x="383582" y="6112"/>
                    <a:pt x="387773" y="11922"/>
                  </a:cubicBezTo>
                  <a:cubicBezTo>
                    <a:pt x="444485" y="89951"/>
                    <a:pt x="483490" y="179401"/>
                    <a:pt x="502073" y="274050"/>
                  </a:cubicBezTo>
                  <a:cubicBezTo>
                    <a:pt x="535344" y="291195"/>
                    <a:pt x="568653" y="308121"/>
                    <a:pt x="601991" y="324819"/>
                  </a:cubicBezTo>
                  <a:lnTo>
                    <a:pt x="603038" y="324819"/>
                  </a:lnTo>
                  <a:cubicBezTo>
                    <a:pt x="605210" y="324314"/>
                    <a:pt x="607401" y="325552"/>
                    <a:pt x="608087" y="327676"/>
                  </a:cubicBezTo>
                  <a:cubicBezTo>
                    <a:pt x="689744" y="368567"/>
                    <a:pt x="772041" y="407810"/>
                    <a:pt x="854975" y="445405"/>
                  </a:cubicBezTo>
                  <a:cubicBezTo>
                    <a:pt x="988296" y="507070"/>
                    <a:pt x="1126456" y="557657"/>
                    <a:pt x="1268074" y="596662"/>
                  </a:cubicBezTo>
                  <a:cubicBezTo>
                    <a:pt x="1268074" y="600377"/>
                    <a:pt x="1267407" y="603996"/>
                    <a:pt x="1267312" y="607711"/>
                  </a:cubicBezTo>
                  <a:cubicBezTo>
                    <a:pt x="1179844" y="584251"/>
                    <a:pt x="1093785" y="555828"/>
                    <a:pt x="1009565" y="522558"/>
                  </a:cubicBezTo>
                  <a:cubicBezTo>
                    <a:pt x="1011851" y="524158"/>
                    <a:pt x="1012404" y="527301"/>
                    <a:pt x="1010813" y="529587"/>
                  </a:cubicBezTo>
                  <a:cubicBezTo>
                    <a:pt x="1010318" y="530282"/>
                    <a:pt x="1009661" y="530854"/>
                    <a:pt x="1008898" y="531225"/>
                  </a:cubicBezTo>
                  <a:cubicBezTo>
                    <a:pt x="888884" y="589957"/>
                    <a:pt x="755286" y="615350"/>
                    <a:pt x="622088" y="604758"/>
                  </a:cubicBezTo>
                  <a:cubicBezTo>
                    <a:pt x="614945" y="604187"/>
                    <a:pt x="614659" y="592947"/>
                    <a:pt x="622088" y="593519"/>
                  </a:cubicBezTo>
                  <a:cubicBezTo>
                    <a:pt x="753247" y="604073"/>
                    <a:pt x="884826" y="579203"/>
                    <a:pt x="1003088" y="521510"/>
                  </a:cubicBezTo>
                  <a:cubicBezTo>
                    <a:pt x="1003946" y="521081"/>
                    <a:pt x="1004908" y="520919"/>
                    <a:pt x="1005851" y="521034"/>
                  </a:cubicBezTo>
                  <a:cubicBezTo>
                    <a:pt x="959178" y="502622"/>
                    <a:pt x="912915" y="483286"/>
                    <a:pt x="867071" y="463026"/>
                  </a:cubicBezTo>
                  <a:cubicBezTo>
                    <a:pt x="777060" y="423117"/>
                    <a:pt x="688001" y="380730"/>
                    <a:pt x="599705" y="336534"/>
                  </a:cubicBezTo>
                  <a:lnTo>
                    <a:pt x="586084" y="338630"/>
                  </a:lnTo>
                  <a:cubicBezTo>
                    <a:pt x="585360" y="339278"/>
                    <a:pt x="584474" y="339716"/>
                    <a:pt x="583512" y="339868"/>
                  </a:cubicBezTo>
                  <a:cubicBezTo>
                    <a:pt x="494196" y="356365"/>
                    <a:pt x="403775" y="366148"/>
                    <a:pt x="313002" y="369110"/>
                  </a:cubicBezTo>
                  <a:cubicBezTo>
                    <a:pt x="309897" y="369110"/>
                    <a:pt x="307382" y="366595"/>
                    <a:pt x="307382" y="363490"/>
                  </a:cubicBezTo>
                  <a:cubicBezTo>
                    <a:pt x="307382" y="360385"/>
                    <a:pt x="309897" y="357870"/>
                    <a:pt x="313002" y="357870"/>
                  </a:cubicBezTo>
                  <a:cubicBezTo>
                    <a:pt x="398270" y="354965"/>
                    <a:pt x="483233" y="345993"/>
                    <a:pt x="567224" y="331010"/>
                  </a:cubicBezTo>
                  <a:cubicBezTo>
                    <a:pt x="568110" y="330077"/>
                    <a:pt x="569282" y="329467"/>
                    <a:pt x="570558" y="329295"/>
                  </a:cubicBezTo>
                  <a:lnTo>
                    <a:pt x="582274" y="327486"/>
                  </a:lnTo>
                  <a:cubicBezTo>
                    <a:pt x="555794" y="314151"/>
                    <a:pt x="529343" y="300692"/>
                    <a:pt x="502930" y="287100"/>
                  </a:cubicBezTo>
                  <a:cubicBezTo>
                    <a:pt x="500168" y="290053"/>
                    <a:pt x="494548" y="290243"/>
                    <a:pt x="493405" y="285195"/>
                  </a:cubicBezTo>
                  <a:cubicBezTo>
                    <a:pt x="493405" y="284052"/>
                    <a:pt x="492929" y="283004"/>
                    <a:pt x="492644" y="281861"/>
                  </a:cubicBezTo>
                  <a:cubicBezTo>
                    <a:pt x="326718" y="196136"/>
                    <a:pt x="163364" y="104124"/>
                    <a:pt x="2392" y="10398"/>
                  </a:cubicBezTo>
                  <a:cubicBezTo>
                    <a:pt x="-3704" y="7160"/>
                    <a:pt x="1630" y="-2937"/>
                    <a:pt x="7916" y="683"/>
                  </a:cubicBezTo>
                  <a:close/>
                </a:path>
              </a:pathLst>
            </a:custGeom>
            <a:solidFill>
              <a:srgbClr val="64A064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</p:grpSp>
      <p:grpSp>
        <p:nvGrpSpPr>
          <p:cNvPr id="42" name="组合 47"/>
          <p:cNvGrpSpPr/>
          <p:nvPr userDrawn="1">
            <p:custDataLst>
              <p:tags r:id="rId40"/>
            </p:custDataLst>
          </p:nvPr>
        </p:nvGrpSpPr>
        <p:grpSpPr>
          <a:xfrm rot="1196242" flipH="1">
            <a:off x="2633663" y="2932113"/>
            <a:ext cx="1266825" cy="1323975"/>
            <a:chOff x="7578879" y="4006071"/>
            <a:chExt cx="2039404" cy="2130894"/>
          </a:xfrm>
        </p:grpSpPr>
        <p:sp>
          <p:nvSpPr>
            <p:cNvPr id="43" name="iṣḻiḋê"/>
            <p:cNvSpPr/>
            <p:nvPr>
              <p:custDataLst>
                <p:tags r:id="rId41"/>
              </p:custDataLst>
            </p:nvPr>
          </p:nvSpPr>
          <p:spPr>
            <a:xfrm>
              <a:off x="7947712" y="4276462"/>
              <a:ext cx="1671391" cy="1860061"/>
            </a:xfrm>
            <a:custGeom>
              <a:gdLst>
                <a:gd name="connsiteX0" fmla="*/ 3596 w 1108291"/>
                <a:gd name="connsiteY0" fmla="*/ 15859 h 1233963"/>
                <a:gd name="connsiteX1" fmla="*/ 1092018 w 1108291"/>
                <a:gd name="connsiteY1" fmla="*/ 1230106 h 1233963"/>
                <a:gd name="connsiteX2" fmla="*/ 1106496 w 1108291"/>
                <a:gd name="connsiteY2" fmla="*/ 1221629 h 1233963"/>
                <a:gd name="connsiteX3" fmla="*/ 11978 w 1108291"/>
                <a:gd name="connsiteY3" fmla="*/ 1286 h 1233963"/>
                <a:gd name="connsiteX4" fmla="*/ 3596 w 1108291"/>
                <a:gd name="connsiteY4" fmla="*/ 15859 h 123396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08291" h="1233963">
                  <a:moveTo>
                    <a:pt x="3596" y="15859"/>
                  </a:moveTo>
                  <a:cubicBezTo>
                    <a:pt x="470321" y="316087"/>
                    <a:pt x="783503" y="780812"/>
                    <a:pt x="1092018" y="1230106"/>
                  </a:cubicBezTo>
                  <a:cubicBezTo>
                    <a:pt x="1098114" y="1238964"/>
                    <a:pt x="1112688" y="1230582"/>
                    <a:pt x="1106496" y="1221629"/>
                  </a:cubicBezTo>
                  <a:cubicBezTo>
                    <a:pt x="796362" y="770049"/>
                    <a:pt x="480894" y="303324"/>
                    <a:pt x="11978" y="1286"/>
                  </a:cubicBezTo>
                  <a:cubicBezTo>
                    <a:pt x="2930" y="-4620"/>
                    <a:pt x="-5452" y="10049"/>
                    <a:pt x="3596" y="15859"/>
                  </a:cubicBezTo>
                  <a:close/>
                </a:path>
              </a:pathLst>
            </a:custGeom>
            <a:solidFill>
              <a:srgbClr val="166E65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44" name="íślïďé"/>
            <p:cNvSpPr/>
            <p:nvPr>
              <p:custDataLst>
                <p:tags r:id="rId42"/>
              </p:custDataLst>
            </p:nvPr>
          </p:nvSpPr>
          <p:spPr>
            <a:xfrm>
              <a:off x="8373901" y="4217476"/>
              <a:ext cx="150782" cy="485455"/>
            </a:xfrm>
            <a:custGeom>
              <a:gdLst>
                <a:gd name="connsiteX0" fmla="*/ 98196 w 98732"/>
                <a:gd name="connsiteY0" fmla="*/ 196067 h 322614"/>
                <a:gd name="connsiteX1" fmla="*/ 67240 w 98732"/>
                <a:gd name="connsiteY1" fmla="*/ 322273 h 322614"/>
                <a:gd name="connsiteX2" fmla="*/ 65907 w 98732"/>
                <a:gd name="connsiteY2" fmla="*/ 320940 h 322614"/>
                <a:gd name="connsiteX3" fmla="*/ 3422 w 98732"/>
                <a:gd name="connsiteY3" fmla="*/ 116342 h 322614"/>
                <a:gd name="connsiteX4" fmla="*/ 34855 w 98732"/>
                <a:gd name="connsiteY4" fmla="*/ 614 h 322614"/>
                <a:gd name="connsiteX5" fmla="*/ 76289 w 98732"/>
                <a:gd name="connsiteY5" fmla="*/ 52620 h 322614"/>
                <a:gd name="connsiteX6" fmla="*/ 98196 w 98732"/>
                <a:gd name="connsiteY6" fmla="*/ 196067 h 32261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8732" h="322614">
                  <a:moveTo>
                    <a:pt x="98196" y="196067"/>
                  </a:moveTo>
                  <a:cubicBezTo>
                    <a:pt x="95720" y="255598"/>
                    <a:pt x="70669" y="327321"/>
                    <a:pt x="67240" y="322273"/>
                  </a:cubicBezTo>
                  <a:cubicBezTo>
                    <a:pt x="66897" y="321740"/>
                    <a:pt x="66440" y="321282"/>
                    <a:pt x="65907" y="320940"/>
                  </a:cubicBezTo>
                  <a:cubicBezTo>
                    <a:pt x="39713" y="257884"/>
                    <a:pt x="14186" y="185208"/>
                    <a:pt x="3422" y="116342"/>
                  </a:cubicBezTo>
                  <a:cubicBezTo>
                    <a:pt x="-6103" y="55764"/>
                    <a:pt x="2089" y="-7483"/>
                    <a:pt x="34855" y="614"/>
                  </a:cubicBezTo>
                  <a:cubicBezTo>
                    <a:pt x="49714" y="4233"/>
                    <a:pt x="65621" y="23569"/>
                    <a:pt x="76289" y="52620"/>
                  </a:cubicBezTo>
                  <a:cubicBezTo>
                    <a:pt x="92481" y="98655"/>
                    <a:pt x="99911" y="147299"/>
                    <a:pt x="98196" y="196067"/>
                  </a:cubicBezTo>
                  <a:close/>
                </a:path>
              </a:pathLst>
            </a:custGeom>
            <a:solidFill>
              <a:srgbClr val="166E65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45" name="îşľíḍê"/>
            <p:cNvSpPr/>
            <p:nvPr>
              <p:custDataLst>
                <p:tags r:id="rId43"/>
              </p:custDataLst>
            </p:nvPr>
          </p:nvSpPr>
          <p:spPr>
            <a:xfrm>
              <a:off x="8013445" y="4005603"/>
              <a:ext cx="201897" cy="462459"/>
            </a:xfrm>
            <a:custGeom>
              <a:gdLst>
                <a:gd name="connsiteX0" fmla="*/ 128163 w 133566"/>
                <a:gd name="connsiteY0" fmla="*/ 176603 h 306780"/>
                <a:gd name="connsiteX1" fmla="*/ 125782 w 133566"/>
                <a:gd name="connsiteY1" fmla="*/ 306524 h 306780"/>
                <a:gd name="connsiteX2" fmla="*/ 124163 w 133566"/>
                <a:gd name="connsiteY2" fmla="*/ 305476 h 306780"/>
                <a:gd name="connsiteX3" fmla="*/ 18245 w 133566"/>
                <a:gd name="connsiteY3" fmla="*/ 119644 h 306780"/>
                <a:gd name="connsiteX4" fmla="*/ 23388 w 133566"/>
                <a:gd name="connsiteY4" fmla="*/ -86 h 306780"/>
                <a:gd name="connsiteX5" fmla="*/ 75300 w 133566"/>
                <a:gd name="connsiteY5" fmla="*/ 41443 h 306780"/>
                <a:gd name="connsiteX6" fmla="*/ 128163 w 133566"/>
                <a:gd name="connsiteY6" fmla="*/ 176603 h 30678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3566" h="306780">
                  <a:moveTo>
                    <a:pt x="128163" y="176603"/>
                  </a:moveTo>
                  <a:cubicBezTo>
                    <a:pt x="138831" y="235182"/>
                    <a:pt x="130164" y="310715"/>
                    <a:pt x="125782" y="306524"/>
                  </a:cubicBezTo>
                  <a:cubicBezTo>
                    <a:pt x="125306" y="306086"/>
                    <a:pt x="124763" y="305733"/>
                    <a:pt x="124163" y="305476"/>
                  </a:cubicBezTo>
                  <a:cubicBezTo>
                    <a:pt x="84729" y="249755"/>
                    <a:pt x="43867" y="184509"/>
                    <a:pt x="18245" y="119644"/>
                  </a:cubicBezTo>
                  <a:cubicBezTo>
                    <a:pt x="-4329" y="62494"/>
                    <a:pt x="-10330" y="-657"/>
                    <a:pt x="23388" y="-86"/>
                  </a:cubicBezTo>
                  <a:cubicBezTo>
                    <a:pt x="38628" y="-86"/>
                    <a:pt x="58440" y="15440"/>
                    <a:pt x="75300" y="41443"/>
                  </a:cubicBezTo>
                  <a:cubicBezTo>
                    <a:pt x="101150" y="82829"/>
                    <a:pt x="119086" y="128664"/>
                    <a:pt x="128163" y="176603"/>
                  </a:cubicBezTo>
                  <a:close/>
                </a:path>
              </a:pathLst>
            </a:custGeom>
            <a:solidFill>
              <a:srgbClr val="166E65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46" name="íṧļíďe"/>
            <p:cNvSpPr/>
            <p:nvPr>
              <p:custDataLst>
                <p:tags r:id="rId44"/>
              </p:custDataLst>
            </p:nvPr>
          </p:nvSpPr>
          <p:spPr>
            <a:xfrm>
              <a:off x="7819468" y="4455332"/>
              <a:ext cx="488129" cy="143082"/>
            </a:xfrm>
            <a:custGeom>
              <a:gdLst>
                <a:gd name="connsiteX0" fmla="*/ 54486 w 324223"/>
                <a:gd name="connsiteY0" fmla="*/ 77588 h 94143"/>
                <a:gd name="connsiteX1" fmla="*/ 670 w 324223"/>
                <a:gd name="connsiteY1" fmla="*/ 38535 h 94143"/>
                <a:gd name="connsiteX2" fmla="*/ 114970 w 324223"/>
                <a:gd name="connsiteY2" fmla="*/ 1769 h 94143"/>
                <a:gd name="connsiteX3" fmla="*/ 322234 w 324223"/>
                <a:gd name="connsiteY3" fmla="*/ 54823 h 94143"/>
                <a:gd name="connsiteX4" fmla="*/ 323663 w 324223"/>
                <a:gd name="connsiteY4" fmla="*/ 56061 h 94143"/>
                <a:gd name="connsiteX5" fmla="*/ 198981 w 324223"/>
                <a:gd name="connsiteY5" fmla="*/ 92733 h 94143"/>
                <a:gd name="connsiteX6" fmla="*/ 54486 w 324223"/>
                <a:gd name="connsiteY6" fmla="*/ 77588 h 9414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24223" h="94143">
                  <a:moveTo>
                    <a:pt x="54486" y="77588"/>
                  </a:moveTo>
                  <a:cubicBezTo>
                    <a:pt x="24959" y="68063"/>
                    <a:pt x="4861" y="53204"/>
                    <a:pt x="670" y="38535"/>
                  </a:cubicBezTo>
                  <a:cubicBezTo>
                    <a:pt x="-8855" y="6150"/>
                    <a:pt x="53820" y="-4899"/>
                    <a:pt x="114970" y="1769"/>
                  </a:cubicBezTo>
                  <a:cubicBezTo>
                    <a:pt x="184312" y="9389"/>
                    <a:pt x="257845" y="31582"/>
                    <a:pt x="322234" y="54823"/>
                  </a:cubicBezTo>
                  <a:cubicBezTo>
                    <a:pt x="322625" y="55328"/>
                    <a:pt x="323111" y="55747"/>
                    <a:pt x="323663" y="56061"/>
                  </a:cubicBezTo>
                  <a:cubicBezTo>
                    <a:pt x="328806" y="59300"/>
                    <a:pt x="258321" y="87589"/>
                    <a:pt x="198981" y="92733"/>
                  </a:cubicBezTo>
                  <a:cubicBezTo>
                    <a:pt x="150289" y="96743"/>
                    <a:pt x="101283" y="91609"/>
                    <a:pt x="54486" y="77588"/>
                  </a:cubicBezTo>
                  <a:close/>
                </a:path>
              </a:pathLst>
            </a:custGeom>
            <a:solidFill>
              <a:srgbClr val="166E65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47" name="ïṡḷîďè"/>
            <p:cNvSpPr/>
            <p:nvPr>
              <p:custDataLst>
                <p:tags r:id="rId45"/>
              </p:custDataLst>
            </p:nvPr>
          </p:nvSpPr>
          <p:spPr>
            <a:xfrm>
              <a:off x="8150859" y="4735265"/>
              <a:ext cx="483018" cy="153302"/>
            </a:xfrm>
            <a:custGeom>
              <a:gdLst>
                <a:gd name="connsiteX0" fmla="*/ 51328 w 321707"/>
                <a:gd name="connsiteY0" fmla="*/ 76156 h 101332"/>
                <a:gd name="connsiteX1" fmla="*/ 274 w 321707"/>
                <a:gd name="connsiteY1" fmla="*/ 33674 h 101332"/>
                <a:gd name="connsiteX2" fmla="*/ 116574 w 321707"/>
                <a:gd name="connsiteY2" fmla="*/ 4623 h 101332"/>
                <a:gd name="connsiteX3" fmla="*/ 319838 w 321707"/>
                <a:gd name="connsiteY3" fmla="*/ 71298 h 101332"/>
                <a:gd name="connsiteX4" fmla="*/ 321172 w 321707"/>
                <a:gd name="connsiteY4" fmla="*/ 72632 h 101332"/>
                <a:gd name="connsiteX5" fmla="*/ 194394 w 321707"/>
                <a:gd name="connsiteY5" fmla="*/ 101207 h 101332"/>
                <a:gd name="connsiteX6" fmla="*/ 51328 w 321707"/>
                <a:gd name="connsiteY6" fmla="*/ 76156 h 10133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21707" h="101332">
                  <a:moveTo>
                    <a:pt x="51328" y="76156"/>
                  </a:moveTo>
                  <a:cubicBezTo>
                    <a:pt x="22753" y="64916"/>
                    <a:pt x="3703" y="48533"/>
                    <a:pt x="274" y="33674"/>
                  </a:cubicBezTo>
                  <a:cubicBezTo>
                    <a:pt x="-6965" y="718"/>
                    <a:pt x="56186" y="-6140"/>
                    <a:pt x="116574" y="4623"/>
                  </a:cubicBezTo>
                  <a:cubicBezTo>
                    <a:pt x="185250" y="16815"/>
                    <a:pt x="257354" y="43771"/>
                    <a:pt x="319838" y="71298"/>
                  </a:cubicBezTo>
                  <a:cubicBezTo>
                    <a:pt x="320229" y="71793"/>
                    <a:pt x="320676" y="72241"/>
                    <a:pt x="321172" y="72632"/>
                  </a:cubicBezTo>
                  <a:cubicBezTo>
                    <a:pt x="326124" y="76156"/>
                    <a:pt x="253925" y="99683"/>
                    <a:pt x="194394" y="101207"/>
                  </a:cubicBezTo>
                  <a:cubicBezTo>
                    <a:pt x="145559" y="101873"/>
                    <a:pt x="97029" y="93377"/>
                    <a:pt x="51328" y="76156"/>
                  </a:cubicBezTo>
                  <a:close/>
                </a:path>
              </a:pathLst>
            </a:custGeom>
            <a:solidFill>
              <a:srgbClr val="166E65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48" name="ïŝļídé"/>
            <p:cNvSpPr/>
            <p:nvPr>
              <p:custDataLst>
                <p:tags r:id="rId46"/>
              </p:custDataLst>
            </p:nvPr>
          </p:nvSpPr>
          <p:spPr>
            <a:xfrm>
              <a:off x="8431032" y="5057021"/>
              <a:ext cx="483018" cy="153302"/>
            </a:xfrm>
            <a:custGeom>
              <a:gdLst>
                <a:gd name="connsiteX0" fmla="*/ 51205 w 321583"/>
                <a:gd name="connsiteY0" fmla="*/ 76103 h 101551"/>
                <a:gd name="connsiteX1" fmla="*/ 246 w 321583"/>
                <a:gd name="connsiteY1" fmla="*/ 33336 h 101551"/>
                <a:gd name="connsiteX2" fmla="*/ 116737 w 321583"/>
                <a:gd name="connsiteY2" fmla="*/ 4761 h 101551"/>
                <a:gd name="connsiteX3" fmla="*/ 319715 w 321583"/>
                <a:gd name="connsiteY3" fmla="*/ 72293 h 101551"/>
                <a:gd name="connsiteX4" fmla="*/ 321048 w 321583"/>
                <a:gd name="connsiteY4" fmla="*/ 73627 h 101551"/>
                <a:gd name="connsiteX5" fmla="*/ 194080 w 321583"/>
                <a:gd name="connsiteY5" fmla="*/ 101439 h 101551"/>
                <a:gd name="connsiteX6" fmla="*/ 51205 w 321583"/>
                <a:gd name="connsiteY6" fmla="*/ 76103 h 10155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21583" h="101551">
                  <a:moveTo>
                    <a:pt x="51205" y="76103"/>
                  </a:moveTo>
                  <a:cubicBezTo>
                    <a:pt x="22630" y="64673"/>
                    <a:pt x="3580" y="48290"/>
                    <a:pt x="246" y="33336"/>
                  </a:cubicBezTo>
                  <a:cubicBezTo>
                    <a:pt x="-6802" y="379"/>
                    <a:pt x="56348" y="-6098"/>
                    <a:pt x="116737" y="4761"/>
                  </a:cubicBezTo>
                  <a:cubicBezTo>
                    <a:pt x="185317" y="17238"/>
                    <a:pt x="257326" y="44575"/>
                    <a:pt x="319715" y="72293"/>
                  </a:cubicBezTo>
                  <a:cubicBezTo>
                    <a:pt x="320057" y="72826"/>
                    <a:pt x="320514" y="73284"/>
                    <a:pt x="321048" y="73627"/>
                  </a:cubicBezTo>
                  <a:cubicBezTo>
                    <a:pt x="326001" y="77246"/>
                    <a:pt x="253611" y="100487"/>
                    <a:pt x="194080" y="101439"/>
                  </a:cubicBezTo>
                  <a:cubicBezTo>
                    <a:pt x="145293" y="101963"/>
                    <a:pt x="96839" y="93372"/>
                    <a:pt x="51205" y="76103"/>
                  </a:cubicBezTo>
                  <a:close/>
                </a:path>
              </a:pathLst>
            </a:custGeom>
            <a:solidFill>
              <a:srgbClr val="166E65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49" name="íṧḻiḍe"/>
            <p:cNvSpPr/>
            <p:nvPr>
              <p:custDataLst>
                <p:tags r:id="rId47"/>
              </p:custDataLst>
            </p:nvPr>
          </p:nvSpPr>
          <p:spPr>
            <a:xfrm>
              <a:off x="8695107" y="5328330"/>
              <a:ext cx="472793" cy="176298"/>
            </a:xfrm>
            <a:custGeom>
              <a:gdLst>
                <a:gd name="connsiteX0" fmla="*/ 45742 w 314643"/>
                <a:gd name="connsiteY0" fmla="*/ 75355 h 117764"/>
                <a:gd name="connsiteX1" fmla="*/ -169 w 314643"/>
                <a:gd name="connsiteY1" fmla="*/ 27253 h 117764"/>
                <a:gd name="connsiteX2" fmla="*/ 118799 w 314643"/>
                <a:gd name="connsiteY2" fmla="*/ 11823 h 117764"/>
                <a:gd name="connsiteX3" fmla="*/ 313013 w 314643"/>
                <a:gd name="connsiteY3" fmla="*/ 101453 h 117764"/>
                <a:gd name="connsiteX4" fmla="*/ 314156 w 314643"/>
                <a:gd name="connsiteY4" fmla="*/ 102882 h 117764"/>
                <a:gd name="connsiteX5" fmla="*/ 184902 w 314643"/>
                <a:gd name="connsiteY5" fmla="*/ 116503 h 117764"/>
                <a:gd name="connsiteX6" fmla="*/ 45742 w 314643"/>
                <a:gd name="connsiteY6" fmla="*/ 75355 h 11776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14643" h="117764">
                  <a:moveTo>
                    <a:pt x="45742" y="75355"/>
                  </a:moveTo>
                  <a:cubicBezTo>
                    <a:pt x="18405" y="60876"/>
                    <a:pt x="1355" y="42398"/>
                    <a:pt x="-169" y="27253"/>
                  </a:cubicBezTo>
                  <a:cubicBezTo>
                    <a:pt x="-3502" y="-6370"/>
                    <a:pt x="60029" y="-5799"/>
                    <a:pt x="118799" y="11823"/>
                  </a:cubicBezTo>
                  <a:cubicBezTo>
                    <a:pt x="185474" y="31825"/>
                    <a:pt x="254149" y="66877"/>
                    <a:pt x="313013" y="101453"/>
                  </a:cubicBezTo>
                  <a:cubicBezTo>
                    <a:pt x="313261" y="102024"/>
                    <a:pt x="313661" y="102510"/>
                    <a:pt x="314156" y="102882"/>
                  </a:cubicBezTo>
                  <a:cubicBezTo>
                    <a:pt x="318633" y="106978"/>
                    <a:pt x="244243" y="121932"/>
                    <a:pt x="184902" y="116503"/>
                  </a:cubicBezTo>
                  <a:cubicBezTo>
                    <a:pt x="136372" y="111521"/>
                    <a:pt x="89185" y="97567"/>
                    <a:pt x="45742" y="75355"/>
                  </a:cubicBezTo>
                  <a:close/>
                </a:path>
              </a:pathLst>
            </a:custGeom>
            <a:solidFill>
              <a:srgbClr val="166E65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50" name="íṥlïḑe"/>
            <p:cNvSpPr/>
            <p:nvPr>
              <p:custDataLst>
                <p:tags r:id="rId48"/>
              </p:custDataLst>
            </p:nvPr>
          </p:nvSpPr>
          <p:spPr>
            <a:xfrm>
              <a:off x="8954365" y="5705176"/>
              <a:ext cx="472793" cy="181408"/>
            </a:xfrm>
            <a:custGeom>
              <a:gdLst>
                <a:gd name="connsiteX0" fmla="*/ 45055 w 313662"/>
                <a:gd name="connsiteY0" fmla="*/ 75345 h 119826"/>
                <a:gd name="connsiteX1" fmla="*/ -189 w 313662"/>
                <a:gd name="connsiteY1" fmla="*/ 26672 h 119826"/>
                <a:gd name="connsiteX2" fmla="*/ 118874 w 313662"/>
                <a:gd name="connsiteY2" fmla="*/ 12670 h 119826"/>
                <a:gd name="connsiteX3" fmla="*/ 312041 w 313662"/>
                <a:gd name="connsiteY3" fmla="*/ 104587 h 119826"/>
                <a:gd name="connsiteX4" fmla="*/ 313184 w 313662"/>
                <a:gd name="connsiteY4" fmla="*/ 106111 h 119826"/>
                <a:gd name="connsiteX5" fmla="*/ 183739 w 313662"/>
                <a:gd name="connsiteY5" fmla="*/ 118112 h 119826"/>
                <a:gd name="connsiteX6" fmla="*/ 45055 w 313662"/>
                <a:gd name="connsiteY6" fmla="*/ 75345 h 11982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13662" h="119826">
                  <a:moveTo>
                    <a:pt x="45055" y="75345"/>
                  </a:moveTo>
                  <a:cubicBezTo>
                    <a:pt x="17909" y="60486"/>
                    <a:pt x="1145" y="41817"/>
                    <a:pt x="-189" y="26672"/>
                  </a:cubicBezTo>
                  <a:cubicBezTo>
                    <a:pt x="-3237" y="-6951"/>
                    <a:pt x="60295" y="-5618"/>
                    <a:pt x="118874" y="12670"/>
                  </a:cubicBezTo>
                  <a:cubicBezTo>
                    <a:pt x="185549" y="33435"/>
                    <a:pt x="253557" y="69820"/>
                    <a:pt x="312041" y="104587"/>
                  </a:cubicBezTo>
                  <a:cubicBezTo>
                    <a:pt x="312250" y="105206"/>
                    <a:pt x="312650" y="105739"/>
                    <a:pt x="313184" y="106111"/>
                  </a:cubicBezTo>
                  <a:cubicBezTo>
                    <a:pt x="317565" y="110302"/>
                    <a:pt x="242984" y="124494"/>
                    <a:pt x="183739" y="118112"/>
                  </a:cubicBezTo>
                  <a:cubicBezTo>
                    <a:pt x="135247" y="112616"/>
                    <a:pt x="88213" y="98119"/>
                    <a:pt x="45055" y="75345"/>
                  </a:cubicBezTo>
                  <a:close/>
                </a:path>
              </a:pathLst>
            </a:custGeom>
            <a:solidFill>
              <a:srgbClr val="166E65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51" name="íŝ1iḓe"/>
            <p:cNvSpPr/>
            <p:nvPr>
              <p:custDataLst>
                <p:tags r:id="rId49"/>
              </p:custDataLst>
            </p:nvPr>
          </p:nvSpPr>
          <p:spPr>
            <a:xfrm>
              <a:off x="7584442" y="4015445"/>
              <a:ext cx="408903" cy="296383"/>
            </a:xfrm>
            <a:custGeom>
              <a:gdLst>
                <a:gd name="connsiteX0" fmla="*/ 196281 w 270376"/>
                <a:gd name="connsiteY0" fmla="*/ 89291 h 196828"/>
                <a:gd name="connsiteX1" fmla="*/ 269433 w 270376"/>
                <a:gd name="connsiteY1" fmla="*/ 196733 h 196828"/>
                <a:gd name="connsiteX2" fmla="*/ 267529 w 270376"/>
                <a:gd name="connsiteY2" fmla="*/ 196733 h 196828"/>
                <a:gd name="connsiteX3" fmla="*/ 73695 w 270376"/>
                <a:gd name="connsiteY3" fmla="*/ 106340 h 196828"/>
                <a:gd name="connsiteX4" fmla="*/ 8639 w 270376"/>
                <a:gd name="connsiteY4" fmla="*/ 5566 h 196828"/>
                <a:gd name="connsiteX5" fmla="*/ 75314 w 270376"/>
                <a:gd name="connsiteY5" fmla="*/ 9566 h 196828"/>
                <a:gd name="connsiteX6" fmla="*/ 196281 w 270376"/>
                <a:gd name="connsiteY6" fmla="*/ 89291 h 19682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70376" h="196828">
                  <a:moveTo>
                    <a:pt x="196281" y="89291"/>
                  </a:moveTo>
                  <a:cubicBezTo>
                    <a:pt x="238954" y="130915"/>
                    <a:pt x="275434" y="197495"/>
                    <a:pt x="269433" y="196733"/>
                  </a:cubicBezTo>
                  <a:cubicBezTo>
                    <a:pt x="268805" y="196590"/>
                    <a:pt x="268157" y="196590"/>
                    <a:pt x="267529" y="196733"/>
                  </a:cubicBezTo>
                  <a:cubicBezTo>
                    <a:pt x="203139" y="174063"/>
                    <a:pt x="132083" y="144440"/>
                    <a:pt x="73695" y="106340"/>
                  </a:cubicBezTo>
                  <a:cubicBezTo>
                    <a:pt x="22260" y="72812"/>
                    <a:pt x="-19174" y="24711"/>
                    <a:pt x="8639" y="5566"/>
                  </a:cubicBezTo>
                  <a:cubicBezTo>
                    <a:pt x="21212" y="-3006"/>
                    <a:pt x="46739" y="-1959"/>
                    <a:pt x="75314" y="9566"/>
                  </a:cubicBezTo>
                  <a:cubicBezTo>
                    <a:pt x="120253" y="28359"/>
                    <a:pt x="161287" y="55401"/>
                    <a:pt x="196281" y="89291"/>
                  </a:cubicBezTo>
                  <a:close/>
                </a:path>
              </a:pathLst>
            </a:custGeom>
            <a:solidFill>
              <a:srgbClr val="166E65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52" name="íŝḷïḋê"/>
            <p:cNvSpPr/>
            <p:nvPr>
              <p:custDataLst>
                <p:tags r:id="rId50"/>
              </p:custDataLst>
            </p:nvPr>
          </p:nvSpPr>
          <p:spPr>
            <a:xfrm>
              <a:off x="8672923" y="4532014"/>
              <a:ext cx="148227" cy="485455"/>
            </a:xfrm>
            <a:custGeom>
              <a:gdLst>
                <a:gd name="connsiteX0" fmla="*/ 98196 w 98732"/>
                <a:gd name="connsiteY0" fmla="*/ 196068 h 322615"/>
                <a:gd name="connsiteX1" fmla="*/ 67240 w 98732"/>
                <a:gd name="connsiteY1" fmla="*/ 322274 h 322615"/>
                <a:gd name="connsiteX2" fmla="*/ 66002 w 98732"/>
                <a:gd name="connsiteY2" fmla="*/ 320940 h 322615"/>
                <a:gd name="connsiteX3" fmla="*/ 3422 w 98732"/>
                <a:gd name="connsiteY3" fmla="*/ 116344 h 322615"/>
                <a:gd name="connsiteX4" fmla="*/ 34855 w 98732"/>
                <a:gd name="connsiteY4" fmla="*/ 615 h 322615"/>
                <a:gd name="connsiteX5" fmla="*/ 76289 w 98732"/>
                <a:gd name="connsiteY5" fmla="*/ 52526 h 322615"/>
                <a:gd name="connsiteX6" fmla="*/ 98196 w 98732"/>
                <a:gd name="connsiteY6" fmla="*/ 196068 h 32261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8732" h="322615">
                  <a:moveTo>
                    <a:pt x="98196" y="196068"/>
                  </a:moveTo>
                  <a:cubicBezTo>
                    <a:pt x="95720" y="255599"/>
                    <a:pt x="70669" y="327322"/>
                    <a:pt x="67240" y="322274"/>
                  </a:cubicBezTo>
                  <a:cubicBezTo>
                    <a:pt x="66926" y="321750"/>
                    <a:pt x="66507" y="321293"/>
                    <a:pt x="66002" y="320940"/>
                  </a:cubicBezTo>
                  <a:cubicBezTo>
                    <a:pt x="39713" y="257885"/>
                    <a:pt x="14186" y="185209"/>
                    <a:pt x="3422" y="116344"/>
                  </a:cubicBezTo>
                  <a:cubicBezTo>
                    <a:pt x="-6103" y="55669"/>
                    <a:pt x="2089" y="-7481"/>
                    <a:pt x="34855" y="615"/>
                  </a:cubicBezTo>
                  <a:cubicBezTo>
                    <a:pt x="49714" y="4139"/>
                    <a:pt x="65621" y="23475"/>
                    <a:pt x="76289" y="52526"/>
                  </a:cubicBezTo>
                  <a:cubicBezTo>
                    <a:pt x="92481" y="98589"/>
                    <a:pt x="99911" y="147271"/>
                    <a:pt x="98196" y="196068"/>
                  </a:cubicBezTo>
                  <a:close/>
                </a:path>
              </a:pathLst>
            </a:custGeom>
            <a:solidFill>
              <a:srgbClr val="166E65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53" name="iṧlïde"/>
            <p:cNvSpPr/>
            <p:nvPr>
              <p:custDataLst>
                <p:tags r:id="rId51"/>
              </p:custDataLst>
            </p:nvPr>
          </p:nvSpPr>
          <p:spPr>
            <a:xfrm>
              <a:off x="8959879" y="4872538"/>
              <a:ext cx="148227" cy="485455"/>
            </a:xfrm>
            <a:custGeom>
              <a:gdLst>
                <a:gd name="connsiteX0" fmla="*/ 98117 w 98658"/>
                <a:gd name="connsiteY0" fmla="*/ 195987 h 322621"/>
                <a:gd name="connsiteX1" fmla="*/ 67256 w 98658"/>
                <a:gd name="connsiteY1" fmla="*/ 322289 h 322621"/>
                <a:gd name="connsiteX2" fmla="*/ 65922 w 98658"/>
                <a:gd name="connsiteY2" fmla="*/ 320860 h 322621"/>
                <a:gd name="connsiteX3" fmla="*/ 3438 w 98658"/>
                <a:gd name="connsiteY3" fmla="*/ 116263 h 322621"/>
                <a:gd name="connsiteX4" fmla="*/ 34775 w 98658"/>
                <a:gd name="connsiteY4" fmla="*/ 630 h 322621"/>
                <a:gd name="connsiteX5" fmla="*/ 76304 w 98658"/>
                <a:gd name="connsiteY5" fmla="*/ 52541 h 322621"/>
                <a:gd name="connsiteX6" fmla="*/ 98117 w 98658"/>
                <a:gd name="connsiteY6" fmla="*/ 195987 h 32262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8658" h="322621">
                  <a:moveTo>
                    <a:pt x="98117" y="195987"/>
                  </a:moveTo>
                  <a:cubicBezTo>
                    <a:pt x="95735" y="255519"/>
                    <a:pt x="70685" y="327242"/>
                    <a:pt x="67256" y="322289"/>
                  </a:cubicBezTo>
                  <a:cubicBezTo>
                    <a:pt x="66913" y="321727"/>
                    <a:pt x="66455" y="321241"/>
                    <a:pt x="65922" y="320860"/>
                  </a:cubicBezTo>
                  <a:cubicBezTo>
                    <a:pt x="39728" y="257900"/>
                    <a:pt x="14201" y="185224"/>
                    <a:pt x="3438" y="116263"/>
                  </a:cubicBezTo>
                  <a:cubicBezTo>
                    <a:pt x="-6087" y="55684"/>
                    <a:pt x="2009" y="-7562"/>
                    <a:pt x="34775" y="630"/>
                  </a:cubicBezTo>
                  <a:cubicBezTo>
                    <a:pt x="49634" y="4154"/>
                    <a:pt x="65636" y="23490"/>
                    <a:pt x="76304" y="52541"/>
                  </a:cubicBezTo>
                  <a:cubicBezTo>
                    <a:pt x="92459" y="98575"/>
                    <a:pt x="99850" y="147229"/>
                    <a:pt x="98117" y="195987"/>
                  </a:cubicBezTo>
                  <a:close/>
                </a:path>
              </a:pathLst>
            </a:custGeom>
            <a:solidFill>
              <a:srgbClr val="166E65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54" name="iśḻïdé"/>
            <p:cNvSpPr/>
            <p:nvPr>
              <p:custDataLst>
                <p:tags r:id="rId52"/>
              </p:custDataLst>
            </p:nvPr>
          </p:nvSpPr>
          <p:spPr>
            <a:xfrm>
              <a:off x="9211647" y="5135088"/>
              <a:ext cx="132893" cy="488010"/>
            </a:xfrm>
            <a:custGeom>
              <a:gdLst>
                <a:gd name="connsiteX0" fmla="*/ 78660 w 88089"/>
                <a:gd name="connsiteY0" fmla="*/ 205519 h 324488"/>
                <a:gd name="connsiteX1" fmla="*/ 25415 w 88089"/>
                <a:gd name="connsiteY1" fmla="*/ 324105 h 324488"/>
                <a:gd name="connsiteX2" fmla="*/ 24367 w 88089"/>
                <a:gd name="connsiteY2" fmla="*/ 322486 h 324488"/>
                <a:gd name="connsiteX3" fmla="*/ -112 w 88089"/>
                <a:gd name="connsiteY3" fmla="*/ 109983 h 324488"/>
                <a:gd name="connsiteX4" fmla="*/ 51704 w 88089"/>
                <a:gd name="connsiteY4" fmla="*/ 1874 h 324488"/>
                <a:gd name="connsiteX5" fmla="*/ 83041 w 88089"/>
                <a:gd name="connsiteY5" fmla="*/ 60453 h 324488"/>
                <a:gd name="connsiteX6" fmla="*/ 78660 w 88089"/>
                <a:gd name="connsiteY6" fmla="*/ 205519 h 32448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8089" h="324488">
                  <a:moveTo>
                    <a:pt x="78660" y="205519"/>
                  </a:moveTo>
                  <a:cubicBezTo>
                    <a:pt x="65515" y="263621"/>
                    <a:pt x="27892" y="329344"/>
                    <a:pt x="25415" y="324105"/>
                  </a:cubicBezTo>
                  <a:cubicBezTo>
                    <a:pt x="25244" y="323467"/>
                    <a:pt x="24882" y="322905"/>
                    <a:pt x="24367" y="322486"/>
                  </a:cubicBezTo>
                  <a:cubicBezTo>
                    <a:pt x="9984" y="255811"/>
                    <a:pt x="-1922" y="179611"/>
                    <a:pt x="-112" y="109983"/>
                  </a:cubicBezTo>
                  <a:cubicBezTo>
                    <a:pt x="1507" y="48642"/>
                    <a:pt x="20843" y="-11842"/>
                    <a:pt x="51704" y="1874"/>
                  </a:cubicBezTo>
                  <a:cubicBezTo>
                    <a:pt x="65611" y="8066"/>
                    <a:pt x="77803" y="30449"/>
                    <a:pt x="83041" y="60453"/>
                  </a:cubicBezTo>
                  <a:cubicBezTo>
                    <a:pt x="90614" y="108659"/>
                    <a:pt x="89128" y="157856"/>
                    <a:pt x="78660" y="205519"/>
                  </a:cubicBezTo>
                  <a:close/>
                </a:path>
              </a:pathLst>
            </a:custGeom>
            <a:solidFill>
              <a:srgbClr val="166E65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</p:grpSp>
      <p:grpSp>
        <p:nvGrpSpPr>
          <p:cNvPr id="55" name="组合 60"/>
          <p:cNvGrpSpPr/>
          <p:nvPr userDrawn="1">
            <p:custDataLst>
              <p:tags r:id="rId53"/>
            </p:custDataLst>
          </p:nvPr>
        </p:nvGrpSpPr>
        <p:grpSpPr>
          <a:xfrm flipH="1">
            <a:off x="1665288" y="1935163"/>
            <a:ext cx="1930400" cy="3013075"/>
            <a:chOff x="7769649" y="2010101"/>
            <a:chExt cx="3105193" cy="4847899"/>
          </a:xfrm>
        </p:grpSpPr>
        <p:sp>
          <p:nvSpPr>
            <p:cNvPr id="56" name="ïṡlîdè"/>
            <p:cNvSpPr/>
            <p:nvPr>
              <p:custDataLst>
                <p:tags r:id="rId54"/>
              </p:custDataLst>
            </p:nvPr>
          </p:nvSpPr>
          <p:spPr>
            <a:xfrm>
              <a:off x="10139402" y="3912990"/>
              <a:ext cx="20429" cy="444433"/>
            </a:xfrm>
            <a:custGeom>
              <a:gdLst>
                <a:gd name="connsiteX0" fmla="*/ -251 w 13835"/>
                <a:gd name="connsiteY0" fmla="*/ 3587 h 294720"/>
                <a:gd name="connsiteX1" fmla="*/ 1845 w 13835"/>
                <a:gd name="connsiteY1" fmla="*/ 290956 h 294720"/>
                <a:gd name="connsiteX2" fmla="*/ 6893 w 13835"/>
                <a:gd name="connsiteY2" fmla="*/ 291813 h 294720"/>
                <a:gd name="connsiteX3" fmla="*/ 4892 w 13835"/>
                <a:gd name="connsiteY3" fmla="*/ 2539 h 294720"/>
                <a:gd name="connsiteX4" fmla="*/ -251 w 13835"/>
                <a:gd name="connsiteY4" fmla="*/ 3587 h 29472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835" h="294720">
                  <a:moveTo>
                    <a:pt x="-251" y="3587"/>
                  </a:moveTo>
                  <a:cubicBezTo>
                    <a:pt x="10503" y="99037"/>
                    <a:pt x="11208" y="195354"/>
                    <a:pt x="1845" y="290956"/>
                  </a:cubicBezTo>
                  <a:cubicBezTo>
                    <a:pt x="1845" y="295242"/>
                    <a:pt x="6512" y="296100"/>
                    <a:pt x="6893" y="291813"/>
                  </a:cubicBezTo>
                  <a:cubicBezTo>
                    <a:pt x="16380" y="195582"/>
                    <a:pt x="15713" y="98627"/>
                    <a:pt x="4892" y="2539"/>
                  </a:cubicBezTo>
                  <a:cubicBezTo>
                    <a:pt x="4416" y="-1557"/>
                    <a:pt x="-822" y="-604"/>
                    <a:pt x="-251" y="3587"/>
                  </a:cubicBezTo>
                  <a:close/>
                </a:path>
              </a:pathLst>
            </a:custGeom>
            <a:solidFill>
              <a:srgbClr val="166E65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57" name="ïşḷîde"/>
            <p:cNvSpPr/>
            <p:nvPr>
              <p:custDataLst>
                <p:tags r:id="rId55"/>
              </p:custDataLst>
            </p:nvPr>
          </p:nvSpPr>
          <p:spPr>
            <a:xfrm>
              <a:off x="10011721" y="4388074"/>
              <a:ext cx="441776" cy="194120"/>
            </a:xfrm>
            <a:custGeom>
              <a:gdLst>
                <a:gd name="connsiteX0" fmla="*/ 3154 w 292392"/>
                <a:gd name="connsiteY0" fmla="*/ 128021 h 128297"/>
                <a:gd name="connsiteX1" fmla="*/ 290333 w 292392"/>
                <a:gd name="connsiteY1" fmla="*/ 6291 h 128297"/>
                <a:gd name="connsiteX2" fmla="*/ 288714 w 292392"/>
                <a:gd name="connsiteY2" fmla="*/ 100 h 128297"/>
                <a:gd name="connsiteX3" fmla="*/ 1440 w 292392"/>
                <a:gd name="connsiteY3" fmla="*/ 121829 h 128297"/>
                <a:gd name="connsiteX4" fmla="*/ 3154 w 292392"/>
                <a:gd name="connsiteY4" fmla="*/ 128021 h 12829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2392" h="128297">
                  <a:moveTo>
                    <a:pt x="3154" y="128021"/>
                  </a:moveTo>
                  <a:lnTo>
                    <a:pt x="290333" y="6291"/>
                  </a:lnTo>
                  <a:cubicBezTo>
                    <a:pt x="293572" y="4862"/>
                    <a:pt x="291952" y="-1234"/>
                    <a:pt x="288714" y="100"/>
                  </a:cubicBezTo>
                  <a:lnTo>
                    <a:pt x="1440" y="121829"/>
                  </a:lnTo>
                  <a:cubicBezTo>
                    <a:pt x="-1798" y="123163"/>
                    <a:pt x="-84" y="129354"/>
                    <a:pt x="3154" y="128021"/>
                  </a:cubicBezTo>
                  <a:close/>
                </a:path>
              </a:pathLst>
            </a:custGeom>
            <a:solidFill>
              <a:srgbClr val="166E65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58" name="iṧḻíďè"/>
            <p:cNvSpPr/>
            <p:nvPr>
              <p:custDataLst>
                <p:tags r:id="rId56"/>
              </p:custDataLst>
            </p:nvPr>
          </p:nvSpPr>
          <p:spPr>
            <a:xfrm>
              <a:off x="10458604" y="4520893"/>
              <a:ext cx="79161" cy="623228"/>
            </a:xfrm>
            <a:custGeom>
              <a:gdLst>
                <a:gd name="connsiteX0" fmla="*/ 50810 w 51605"/>
                <a:gd name="connsiteY0" fmla="*/ 405235 h 413927"/>
                <a:gd name="connsiteX1" fmla="*/ 23093 w 51605"/>
                <a:gd name="connsiteY1" fmla="*/ 7757 h 413927"/>
                <a:gd name="connsiteX2" fmla="*/ 10043 w 51605"/>
                <a:gd name="connsiteY2" fmla="*/ 5090 h 413927"/>
                <a:gd name="connsiteX3" fmla="*/ 38618 w 51605"/>
                <a:gd name="connsiteY3" fmla="*/ 409712 h 413927"/>
                <a:gd name="connsiteX4" fmla="*/ 50810 w 51605"/>
                <a:gd name="connsiteY4" fmla="*/ 405235 h 41392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1604" h="413927">
                  <a:moveTo>
                    <a:pt x="50810" y="405235"/>
                  </a:moveTo>
                  <a:cubicBezTo>
                    <a:pt x="137" y="278171"/>
                    <a:pt x="10805" y="141012"/>
                    <a:pt x="23093" y="7757"/>
                  </a:cubicBezTo>
                  <a:cubicBezTo>
                    <a:pt x="23854" y="-721"/>
                    <a:pt x="10805" y="-3388"/>
                    <a:pt x="10043" y="5090"/>
                  </a:cubicBezTo>
                  <a:cubicBezTo>
                    <a:pt x="-2435" y="140630"/>
                    <a:pt x="-13293" y="280457"/>
                    <a:pt x="38618" y="409712"/>
                  </a:cubicBezTo>
                  <a:cubicBezTo>
                    <a:pt x="41381" y="417522"/>
                    <a:pt x="53954" y="413236"/>
                    <a:pt x="50810" y="405235"/>
                  </a:cubicBezTo>
                  <a:close/>
                </a:path>
              </a:pathLst>
            </a:custGeom>
            <a:solidFill>
              <a:srgbClr val="64A064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59" name="ïṥľïďé"/>
            <p:cNvSpPr/>
            <p:nvPr>
              <p:custDataLst>
                <p:tags r:id="rId57"/>
              </p:custDataLst>
            </p:nvPr>
          </p:nvSpPr>
          <p:spPr>
            <a:xfrm>
              <a:off x="9059224" y="5067495"/>
              <a:ext cx="1624098" cy="1790505"/>
            </a:xfrm>
            <a:custGeom>
              <a:gdLst>
                <a:gd name="connsiteX0" fmla="*/ 629079 w 1623117"/>
                <a:gd name="connsiteY0" fmla="*/ 468 h 1790204"/>
                <a:gd name="connsiteX1" fmla="*/ 1278265 w 1623117"/>
                <a:gd name="connsiteY1" fmla="*/ 85912 h 1790204"/>
                <a:gd name="connsiteX2" fmla="*/ 1620764 w 1623117"/>
                <a:gd name="connsiteY2" fmla="*/ 1744129 h 1790204"/>
                <a:gd name="connsiteX3" fmla="*/ 1623117 w 1623117"/>
                <a:gd name="connsiteY3" fmla="*/ 1790204 h 1790204"/>
                <a:gd name="connsiteX4" fmla="*/ 0 w 1623117"/>
                <a:gd name="connsiteY4" fmla="*/ 1790204 h 1790204"/>
                <a:gd name="connsiteX5" fmla="*/ 7852 w 1623117"/>
                <a:gd name="connsiteY5" fmla="*/ 1626034 h 1790204"/>
                <a:gd name="connsiteX6" fmla="*/ 309155 w 1623117"/>
                <a:gd name="connsiteY6" fmla="*/ 36366 h 1790204"/>
                <a:gd name="connsiteX7" fmla="*/ 629079 w 1623117"/>
                <a:gd name="connsiteY7" fmla="*/ 468 h 179020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623117" h="1790204">
                  <a:moveTo>
                    <a:pt x="629079" y="468"/>
                  </a:moveTo>
                  <a:cubicBezTo>
                    <a:pt x="908862" y="5163"/>
                    <a:pt x="1271174" y="44444"/>
                    <a:pt x="1278265" y="85912"/>
                  </a:cubicBezTo>
                  <a:cubicBezTo>
                    <a:pt x="1509009" y="489047"/>
                    <a:pt x="1589465" y="1197236"/>
                    <a:pt x="1620764" y="1744129"/>
                  </a:cubicBezTo>
                  <a:lnTo>
                    <a:pt x="1623117" y="1790204"/>
                  </a:lnTo>
                  <a:lnTo>
                    <a:pt x="0" y="1790204"/>
                  </a:lnTo>
                  <a:lnTo>
                    <a:pt x="7852" y="1626034"/>
                  </a:lnTo>
                  <a:cubicBezTo>
                    <a:pt x="36366" y="1109646"/>
                    <a:pt x="109621" y="452884"/>
                    <a:pt x="309155" y="36366"/>
                  </a:cubicBezTo>
                  <a:cubicBezTo>
                    <a:pt x="323050" y="7284"/>
                    <a:pt x="461209" y="-2350"/>
                    <a:pt x="629079" y="468"/>
                  </a:cubicBezTo>
                  <a:close/>
                </a:path>
              </a:pathLst>
            </a:custGeom>
            <a:solidFill>
              <a:srgbClr val="892720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60" name="ïṩľiďè"/>
            <p:cNvSpPr/>
            <p:nvPr>
              <p:custDataLst>
                <p:tags r:id="rId58"/>
              </p:custDataLst>
            </p:nvPr>
          </p:nvSpPr>
          <p:spPr>
            <a:xfrm>
              <a:off x="9005598" y="2017763"/>
              <a:ext cx="1687939" cy="1757300"/>
            </a:xfrm>
            <a:custGeom>
              <a:gdLst>
                <a:gd name="connsiteX0" fmla="*/ 1058948 w 1119459"/>
                <a:gd name="connsiteY0" fmla="*/ 1055970 h 1164615"/>
                <a:gd name="connsiteX1" fmla="*/ 598224 w 1119459"/>
                <a:gd name="connsiteY1" fmla="*/ 1161316 h 1164615"/>
                <a:gd name="connsiteX2" fmla="*/ 29486 w 1119459"/>
                <a:gd name="connsiteY2" fmla="*/ 996534 h 1164615"/>
                <a:gd name="connsiteX3" fmla="*/ 2054 w 1119459"/>
                <a:gd name="connsiteY3" fmla="*/ 839467 h 1164615"/>
                <a:gd name="connsiteX4" fmla="*/ 94161 w 1119459"/>
                <a:gd name="connsiteY4" fmla="*/ 549811 h 1164615"/>
                <a:gd name="connsiteX5" fmla="*/ 194840 w 1119459"/>
                <a:gd name="connsiteY5" fmla="*/ 174240 h 1164615"/>
                <a:gd name="connsiteX6" fmla="*/ 300568 w 1119459"/>
                <a:gd name="connsiteY6" fmla="*/ 131949 h 1164615"/>
                <a:gd name="connsiteX7" fmla="*/ 391817 w 1119459"/>
                <a:gd name="connsiteY7" fmla="*/ 39938 h 1164615"/>
                <a:gd name="connsiteX8" fmla="*/ 757673 w 1119459"/>
                <a:gd name="connsiteY8" fmla="*/ 48796 h 1164615"/>
                <a:gd name="connsiteX9" fmla="*/ 1048375 w 1119459"/>
                <a:gd name="connsiteY9" fmla="*/ 555145 h 1164615"/>
                <a:gd name="connsiteX10" fmla="*/ 1058948 w 1119459"/>
                <a:gd name="connsiteY10" fmla="*/ 1055970 h 116461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119459" h="1164615">
                  <a:moveTo>
                    <a:pt x="1058948" y="1055970"/>
                  </a:moveTo>
                  <a:cubicBezTo>
                    <a:pt x="996274" y="1148743"/>
                    <a:pt x="868448" y="1174461"/>
                    <a:pt x="598224" y="1161316"/>
                  </a:cubicBezTo>
                  <a:cubicBezTo>
                    <a:pt x="338001" y="1148648"/>
                    <a:pt x="119688" y="1124740"/>
                    <a:pt x="29486" y="996534"/>
                  </a:cubicBezTo>
                  <a:cubicBezTo>
                    <a:pt x="5102" y="961958"/>
                    <a:pt x="-5375" y="881091"/>
                    <a:pt x="2054" y="839467"/>
                  </a:cubicBezTo>
                  <a:cubicBezTo>
                    <a:pt x="19961" y="739168"/>
                    <a:pt x="74730" y="649824"/>
                    <a:pt x="94161" y="549811"/>
                  </a:cubicBezTo>
                  <a:cubicBezTo>
                    <a:pt x="119498" y="419128"/>
                    <a:pt x="77778" y="330736"/>
                    <a:pt x="194840" y="174240"/>
                  </a:cubicBezTo>
                  <a:cubicBezTo>
                    <a:pt x="221796" y="138141"/>
                    <a:pt x="300568" y="131949"/>
                    <a:pt x="300568" y="131949"/>
                  </a:cubicBezTo>
                  <a:cubicBezTo>
                    <a:pt x="300568" y="131949"/>
                    <a:pt x="375053" y="48129"/>
                    <a:pt x="391817" y="39938"/>
                  </a:cubicBezTo>
                  <a:cubicBezTo>
                    <a:pt x="520595" y="-22641"/>
                    <a:pt x="623941" y="-5782"/>
                    <a:pt x="757673" y="48796"/>
                  </a:cubicBezTo>
                  <a:cubicBezTo>
                    <a:pt x="1053805" y="169859"/>
                    <a:pt x="1037803" y="388172"/>
                    <a:pt x="1048375" y="555145"/>
                  </a:cubicBezTo>
                  <a:cubicBezTo>
                    <a:pt x="1058663" y="716689"/>
                    <a:pt x="1195442" y="853944"/>
                    <a:pt x="1058948" y="1055970"/>
                  </a:cubicBezTo>
                  <a:close/>
                </a:path>
              </a:pathLst>
            </a:custGeom>
            <a:solidFill>
              <a:srgbClr val="000000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61" name="iŝḷídè"/>
            <p:cNvSpPr/>
            <p:nvPr>
              <p:custDataLst>
                <p:tags r:id="rId59"/>
              </p:custDataLst>
            </p:nvPr>
          </p:nvSpPr>
          <p:spPr>
            <a:xfrm>
              <a:off x="9174136" y="2234872"/>
              <a:ext cx="186415" cy="329493"/>
            </a:xfrm>
            <a:custGeom>
              <a:gdLst>
                <a:gd name="connsiteX0" fmla="*/ 17612 w 124205"/>
                <a:gd name="connsiteY0" fmla="*/ 165836 h 217932"/>
                <a:gd name="connsiteX1" fmla="*/ 123911 w 124205"/>
                <a:gd name="connsiteY1" fmla="*/ -90 h 217932"/>
                <a:gd name="connsiteX2" fmla="*/ 83525 w 124205"/>
                <a:gd name="connsiteY2" fmla="*/ 27343 h 217932"/>
                <a:gd name="connsiteX3" fmla="*/ -294 w 124205"/>
                <a:gd name="connsiteY3" fmla="*/ 217843 h 217932"/>
                <a:gd name="connsiteX4" fmla="*/ 17612 w 124205"/>
                <a:gd name="connsiteY4" fmla="*/ 165836 h 21793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4203" h="217932">
                  <a:moveTo>
                    <a:pt x="17612" y="165836"/>
                  </a:moveTo>
                  <a:cubicBezTo>
                    <a:pt x="41416" y="103885"/>
                    <a:pt x="77582" y="47431"/>
                    <a:pt x="123911" y="-90"/>
                  </a:cubicBezTo>
                  <a:cubicBezTo>
                    <a:pt x="108233" y="5264"/>
                    <a:pt x="94279" y="14731"/>
                    <a:pt x="83525" y="27343"/>
                  </a:cubicBezTo>
                  <a:cubicBezTo>
                    <a:pt x="27328" y="102590"/>
                    <a:pt x="7802" y="162026"/>
                    <a:pt x="-294" y="217843"/>
                  </a:cubicBezTo>
                  <a:cubicBezTo>
                    <a:pt x="4782" y="200212"/>
                    <a:pt x="10754" y="182857"/>
                    <a:pt x="17612" y="165836"/>
                  </a:cubicBezTo>
                  <a:close/>
                </a:path>
              </a:pathLst>
            </a:custGeom>
            <a:solidFill>
              <a:srgbClr val="804093">
                <a:alpha val="46000"/>
              </a:srgbClr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62" name="ïṧļíḓè"/>
            <p:cNvSpPr/>
            <p:nvPr>
              <p:custDataLst>
                <p:tags r:id="rId60"/>
              </p:custDataLst>
            </p:nvPr>
          </p:nvSpPr>
          <p:spPr>
            <a:xfrm>
              <a:off x="9268620" y="2181233"/>
              <a:ext cx="1246163" cy="1514650"/>
            </a:xfrm>
            <a:custGeom>
              <a:gdLst>
                <a:gd name="connsiteX0" fmla="*/ 33571 w 826342"/>
                <a:gd name="connsiteY0" fmla="*/ 130186 h 1043882"/>
                <a:gd name="connsiteX1" fmla="*/ 9663 w 826342"/>
                <a:gd name="connsiteY1" fmla="*/ 434224 h 1043882"/>
                <a:gd name="connsiteX2" fmla="*/ 37381 w 826342"/>
                <a:gd name="connsiteY2" fmla="*/ 712258 h 1043882"/>
                <a:gd name="connsiteX3" fmla="*/ 16140 w 826342"/>
                <a:gd name="connsiteY3" fmla="*/ 947716 h 1043882"/>
                <a:gd name="connsiteX4" fmla="*/ 101865 w 826342"/>
                <a:gd name="connsiteY4" fmla="*/ 884947 h 1043882"/>
                <a:gd name="connsiteX5" fmla="*/ 113371 w 826342"/>
                <a:gd name="connsiteY5" fmla="*/ 887795 h 1043882"/>
                <a:gd name="connsiteX6" fmla="*/ 113486 w 826342"/>
                <a:gd name="connsiteY6" fmla="*/ 887995 h 1043882"/>
                <a:gd name="connsiteX7" fmla="*/ 151586 w 826342"/>
                <a:gd name="connsiteY7" fmla="*/ 959908 h 1043882"/>
                <a:gd name="connsiteX8" fmla="*/ 213308 w 826342"/>
                <a:gd name="connsiteY8" fmla="*/ 1028584 h 1043882"/>
                <a:gd name="connsiteX9" fmla="*/ 250360 w 826342"/>
                <a:gd name="connsiteY9" fmla="*/ 970672 h 1043882"/>
                <a:gd name="connsiteX10" fmla="*/ 250360 w 826342"/>
                <a:gd name="connsiteY10" fmla="*/ 903997 h 1043882"/>
                <a:gd name="connsiteX11" fmla="*/ 260837 w 826342"/>
                <a:gd name="connsiteY11" fmla="*/ 898177 h 1043882"/>
                <a:gd name="connsiteX12" fmla="*/ 264457 w 826342"/>
                <a:gd name="connsiteY12" fmla="*/ 900282 h 1043882"/>
                <a:gd name="connsiteX13" fmla="*/ 466578 w 826342"/>
                <a:gd name="connsiteY13" fmla="*/ 1043728 h 1043882"/>
                <a:gd name="connsiteX14" fmla="*/ 680604 w 826342"/>
                <a:gd name="connsiteY14" fmla="*/ 883518 h 1043882"/>
                <a:gd name="connsiteX15" fmla="*/ 691206 w 826342"/>
                <a:gd name="connsiteY15" fmla="*/ 877927 h 1043882"/>
                <a:gd name="connsiteX16" fmla="*/ 697178 w 826342"/>
                <a:gd name="connsiteY16" fmla="*/ 885804 h 1043882"/>
                <a:gd name="connsiteX17" fmla="*/ 702226 w 826342"/>
                <a:gd name="connsiteY17" fmla="*/ 932286 h 1043882"/>
                <a:gd name="connsiteX18" fmla="*/ 757471 w 826342"/>
                <a:gd name="connsiteY18" fmla="*/ 814176 h 1043882"/>
                <a:gd name="connsiteX19" fmla="*/ 767958 w 826342"/>
                <a:gd name="connsiteY19" fmla="*/ 808366 h 1043882"/>
                <a:gd name="connsiteX20" fmla="*/ 772901 w 826342"/>
                <a:gd name="connsiteY20" fmla="*/ 812176 h 1043882"/>
                <a:gd name="connsiteX21" fmla="*/ 807953 w 826342"/>
                <a:gd name="connsiteY21" fmla="*/ 893805 h 1043882"/>
                <a:gd name="connsiteX22" fmla="*/ 771759 w 826342"/>
                <a:gd name="connsiteY22" fmla="*/ 508233 h 1043882"/>
                <a:gd name="connsiteX23" fmla="*/ 617930 w 826342"/>
                <a:gd name="connsiteY23" fmla="*/ 184383 h 1043882"/>
                <a:gd name="connsiteX24" fmla="*/ 607071 w 826342"/>
                <a:gd name="connsiteY24" fmla="*/ 183297 h 1043882"/>
                <a:gd name="connsiteX25" fmla="*/ 606119 w 826342"/>
                <a:gd name="connsiteY25" fmla="*/ 181811 h 1043882"/>
                <a:gd name="connsiteX26" fmla="*/ 456291 w 826342"/>
                <a:gd name="connsiteY26" fmla="*/ 50938 h 1043882"/>
                <a:gd name="connsiteX27" fmla="*/ 210641 w 826342"/>
                <a:gd name="connsiteY27" fmla="*/ 6837 h 1043882"/>
                <a:gd name="connsiteX28" fmla="*/ 155872 w 826342"/>
                <a:gd name="connsiteY28" fmla="*/ 26458 h 1043882"/>
                <a:gd name="connsiteX29" fmla="*/ 126440 w 826342"/>
                <a:gd name="connsiteY29" fmla="*/ 58748 h 1043882"/>
                <a:gd name="connsiteX30" fmla="*/ 96912 w 826342"/>
                <a:gd name="connsiteY30" fmla="*/ 63225 h 1043882"/>
                <a:gd name="connsiteX31" fmla="*/ 33571 w 826342"/>
                <a:gd name="connsiteY31" fmla="*/ 130186 h 104388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826342" h="1043882">
                  <a:moveTo>
                    <a:pt x="33571" y="130186"/>
                  </a:moveTo>
                  <a:cubicBezTo>
                    <a:pt x="-31485" y="220197"/>
                    <a:pt x="62813" y="336211"/>
                    <a:pt x="9663" y="434224"/>
                  </a:cubicBezTo>
                  <a:cubicBezTo>
                    <a:pt x="-28437" y="503661"/>
                    <a:pt x="56431" y="612246"/>
                    <a:pt x="37381" y="712258"/>
                  </a:cubicBezTo>
                  <a:cubicBezTo>
                    <a:pt x="22579" y="789859"/>
                    <a:pt x="15464" y="868726"/>
                    <a:pt x="16140" y="947716"/>
                  </a:cubicBezTo>
                  <a:cubicBezTo>
                    <a:pt x="16140" y="947716"/>
                    <a:pt x="46906" y="932476"/>
                    <a:pt x="101865" y="884947"/>
                  </a:cubicBezTo>
                  <a:cubicBezTo>
                    <a:pt x="105828" y="882556"/>
                    <a:pt x="110981" y="883832"/>
                    <a:pt x="113371" y="887795"/>
                  </a:cubicBezTo>
                  <a:cubicBezTo>
                    <a:pt x="113409" y="887861"/>
                    <a:pt x="113448" y="887928"/>
                    <a:pt x="113486" y="887995"/>
                  </a:cubicBezTo>
                  <a:cubicBezTo>
                    <a:pt x="127011" y="911521"/>
                    <a:pt x="138060" y="936477"/>
                    <a:pt x="151586" y="959908"/>
                  </a:cubicBezTo>
                  <a:cubicBezTo>
                    <a:pt x="165111" y="983340"/>
                    <a:pt x="184828" y="1022297"/>
                    <a:pt x="213308" y="1028584"/>
                  </a:cubicBezTo>
                  <a:cubicBezTo>
                    <a:pt x="258361" y="1038680"/>
                    <a:pt x="253789" y="1002199"/>
                    <a:pt x="250360" y="970672"/>
                  </a:cubicBezTo>
                  <a:cubicBezTo>
                    <a:pt x="246836" y="948583"/>
                    <a:pt x="246836" y="926085"/>
                    <a:pt x="250360" y="903997"/>
                  </a:cubicBezTo>
                  <a:cubicBezTo>
                    <a:pt x="251646" y="899491"/>
                    <a:pt x="256342" y="896891"/>
                    <a:pt x="260837" y="898177"/>
                  </a:cubicBezTo>
                  <a:cubicBezTo>
                    <a:pt x="262199" y="898558"/>
                    <a:pt x="263447" y="899291"/>
                    <a:pt x="264457" y="900282"/>
                  </a:cubicBezTo>
                  <a:cubicBezTo>
                    <a:pt x="322369" y="965814"/>
                    <a:pt x="368184" y="1046395"/>
                    <a:pt x="466578" y="1043728"/>
                  </a:cubicBezTo>
                  <a:cubicBezTo>
                    <a:pt x="560018" y="1041157"/>
                    <a:pt x="650791" y="971624"/>
                    <a:pt x="680604" y="883518"/>
                  </a:cubicBezTo>
                  <a:cubicBezTo>
                    <a:pt x="681986" y="879041"/>
                    <a:pt x="686738" y="876536"/>
                    <a:pt x="691206" y="877927"/>
                  </a:cubicBezTo>
                  <a:cubicBezTo>
                    <a:pt x="694682" y="878994"/>
                    <a:pt x="697082" y="882165"/>
                    <a:pt x="697178" y="885804"/>
                  </a:cubicBezTo>
                  <a:cubicBezTo>
                    <a:pt x="697844" y="901425"/>
                    <a:pt x="700321" y="916855"/>
                    <a:pt x="702226" y="932286"/>
                  </a:cubicBezTo>
                  <a:cubicBezTo>
                    <a:pt x="726877" y="896148"/>
                    <a:pt x="745536" y="856267"/>
                    <a:pt x="757471" y="814176"/>
                  </a:cubicBezTo>
                  <a:cubicBezTo>
                    <a:pt x="758766" y="809680"/>
                    <a:pt x="763463" y="807080"/>
                    <a:pt x="767958" y="808366"/>
                  </a:cubicBezTo>
                  <a:cubicBezTo>
                    <a:pt x="770034" y="808966"/>
                    <a:pt x="771797" y="810328"/>
                    <a:pt x="772901" y="812176"/>
                  </a:cubicBezTo>
                  <a:cubicBezTo>
                    <a:pt x="787951" y="837817"/>
                    <a:pt x="799734" y="865239"/>
                    <a:pt x="807953" y="893805"/>
                  </a:cubicBezTo>
                  <a:cubicBezTo>
                    <a:pt x="841958" y="762360"/>
                    <a:pt x="827003" y="634058"/>
                    <a:pt x="771759" y="508233"/>
                  </a:cubicBezTo>
                  <a:cubicBezTo>
                    <a:pt x="724134" y="398791"/>
                    <a:pt x="662888" y="295540"/>
                    <a:pt x="617930" y="184383"/>
                  </a:cubicBezTo>
                  <a:cubicBezTo>
                    <a:pt x="614634" y="187078"/>
                    <a:pt x="609767" y="186593"/>
                    <a:pt x="607071" y="183297"/>
                  </a:cubicBezTo>
                  <a:cubicBezTo>
                    <a:pt x="606700" y="182840"/>
                    <a:pt x="606376" y="182344"/>
                    <a:pt x="606119" y="181811"/>
                  </a:cubicBezTo>
                  <a:cubicBezTo>
                    <a:pt x="574115" y="121613"/>
                    <a:pt x="517346" y="79036"/>
                    <a:pt x="456291" y="50938"/>
                  </a:cubicBezTo>
                  <a:cubicBezTo>
                    <a:pt x="379424" y="15600"/>
                    <a:pt x="296080" y="-14023"/>
                    <a:pt x="210641" y="6837"/>
                  </a:cubicBezTo>
                  <a:cubicBezTo>
                    <a:pt x="191762" y="11495"/>
                    <a:pt x="173417" y="18076"/>
                    <a:pt x="155872" y="26458"/>
                  </a:cubicBezTo>
                  <a:cubicBezTo>
                    <a:pt x="139489" y="44080"/>
                    <a:pt x="126440" y="58748"/>
                    <a:pt x="126440" y="58748"/>
                  </a:cubicBezTo>
                  <a:cubicBezTo>
                    <a:pt x="116515" y="59653"/>
                    <a:pt x="106656" y="61148"/>
                    <a:pt x="96912" y="63225"/>
                  </a:cubicBezTo>
                  <a:cubicBezTo>
                    <a:pt x="72852" y="82561"/>
                    <a:pt x="51545" y="105087"/>
                    <a:pt x="33571" y="130186"/>
                  </a:cubicBezTo>
                  <a:close/>
                </a:path>
              </a:pathLst>
            </a:custGeom>
            <a:solidFill>
              <a:srgbClr val="0E212C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63" name="iṡḷiḓe"/>
            <p:cNvSpPr/>
            <p:nvPr>
              <p:custDataLst>
                <p:tags r:id="rId61"/>
              </p:custDataLst>
            </p:nvPr>
          </p:nvSpPr>
          <p:spPr>
            <a:xfrm>
              <a:off x="9138385" y="2010101"/>
              <a:ext cx="1440238" cy="988480"/>
            </a:xfrm>
            <a:custGeom>
              <a:gdLst>
                <a:gd name="connsiteX0" fmla="*/ 116482 w 955643"/>
                <a:gd name="connsiteY0" fmla="*/ 397133 h 655159"/>
                <a:gd name="connsiteX1" fmla="*/ 128312 w 955643"/>
                <a:gd name="connsiteY1" fmla="*/ 394476 h 655159"/>
                <a:gd name="connsiteX2" fmla="*/ 132293 w 955643"/>
                <a:gd name="connsiteY2" fmla="*/ 401420 h 655159"/>
                <a:gd name="connsiteX3" fmla="*/ 102861 w 955643"/>
                <a:gd name="connsiteY3" fmla="*/ 625352 h 655159"/>
                <a:gd name="connsiteX4" fmla="*/ 227543 w 955643"/>
                <a:gd name="connsiteY4" fmla="*/ 355509 h 655159"/>
                <a:gd name="connsiteX5" fmla="*/ 237068 w 955643"/>
                <a:gd name="connsiteY5" fmla="*/ 351699 h 655159"/>
                <a:gd name="connsiteX6" fmla="*/ 326508 w 955643"/>
                <a:gd name="connsiteY6" fmla="*/ 438281 h 655159"/>
                <a:gd name="connsiteX7" fmla="*/ 466907 w 955643"/>
                <a:gd name="connsiteY7" fmla="*/ 548200 h 655159"/>
                <a:gd name="connsiteX8" fmla="*/ 787804 w 955643"/>
                <a:gd name="connsiteY8" fmla="*/ 655070 h 655159"/>
                <a:gd name="connsiteX9" fmla="*/ 706270 w 955643"/>
                <a:gd name="connsiteY9" fmla="*/ 413040 h 655159"/>
                <a:gd name="connsiteX10" fmla="*/ 717795 w 955643"/>
                <a:gd name="connsiteY10" fmla="*/ 401515 h 655159"/>
                <a:gd name="connsiteX11" fmla="*/ 837524 w 955643"/>
                <a:gd name="connsiteY11" fmla="*/ 326553 h 655159"/>
                <a:gd name="connsiteX12" fmla="*/ 881625 w 955643"/>
                <a:gd name="connsiteY12" fmla="*/ 386180 h 655159"/>
                <a:gd name="connsiteX13" fmla="*/ 955349 w 955643"/>
                <a:gd name="connsiteY13" fmla="*/ 464666 h 655159"/>
                <a:gd name="connsiteX14" fmla="*/ 941919 w 955643"/>
                <a:gd name="connsiteY14" fmla="*/ 358081 h 655159"/>
                <a:gd name="connsiteX15" fmla="*/ 859051 w 955643"/>
                <a:gd name="connsiteY15" fmla="*/ 184154 h 655159"/>
                <a:gd name="connsiteX16" fmla="*/ 858099 w 955643"/>
                <a:gd name="connsiteY16" fmla="*/ 181678 h 655159"/>
                <a:gd name="connsiteX17" fmla="*/ 669885 w 955643"/>
                <a:gd name="connsiteY17" fmla="*/ 54138 h 655159"/>
                <a:gd name="connsiteX18" fmla="*/ 304029 w 955643"/>
                <a:gd name="connsiteY18" fmla="*/ 45280 h 655159"/>
                <a:gd name="connsiteX19" fmla="*/ 212780 w 955643"/>
                <a:gd name="connsiteY19" fmla="*/ 137291 h 655159"/>
                <a:gd name="connsiteX20" fmla="*/ 107052 w 955643"/>
                <a:gd name="connsiteY20" fmla="*/ 179582 h 655159"/>
                <a:gd name="connsiteX21" fmla="*/ 6373 w 955643"/>
                <a:gd name="connsiteY21" fmla="*/ 555153 h 655159"/>
                <a:gd name="connsiteX22" fmla="*/ -294 w 955643"/>
                <a:gd name="connsiteY22" fmla="*/ 583728 h 655159"/>
                <a:gd name="connsiteX23" fmla="*/ 116482 w 955643"/>
                <a:gd name="connsiteY23" fmla="*/ 397133 h 65515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955643" h="655159">
                  <a:moveTo>
                    <a:pt x="116482" y="397133"/>
                  </a:moveTo>
                  <a:cubicBezTo>
                    <a:pt x="119016" y="393133"/>
                    <a:pt x="124312" y="391942"/>
                    <a:pt x="128312" y="394476"/>
                  </a:cubicBezTo>
                  <a:cubicBezTo>
                    <a:pt x="130703" y="395990"/>
                    <a:pt x="132198" y="398591"/>
                    <a:pt x="132293" y="401420"/>
                  </a:cubicBezTo>
                  <a:cubicBezTo>
                    <a:pt x="125721" y="476477"/>
                    <a:pt x="114863" y="550962"/>
                    <a:pt x="102861" y="625352"/>
                  </a:cubicBezTo>
                  <a:cubicBezTo>
                    <a:pt x="159440" y="543723"/>
                    <a:pt x="189063" y="446378"/>
                    <a:pt x="227543" y="355509"/>
                  </a:cubicBezTo>
                  <a:cubicBezTo>
                    <a:pt x="229477" y="352213"/>
                    <a:pt x="233392" y="350651"/>
                    <a:pt x="237068" y="351699"/>
                  </a:cubicBezTo>
                  <a:cubicBezTo>
                    <a:pt x="282408" y="367225"/>
                    <a:pt x="299077" y="402372"/>
                    <a:pt x="326508" y="438281"/>
                  </a:cubicBezTo>
                  <a:cubicBezTo>
                    <a:pt x="362132" y="485049"/>
                    <a:pt x="415472" y="520958"/>
                    <a:pt x="466907" y="548200"/>
                  </a:cubicBezTo>
                  <a:cubicBezTo>
                    <a:pt x="567205" y="601254"/>
                    <a:pt x="677219" y="631353"/>
                    <a:pt x="787804" y="655070"/>
                  </a:cubicBezTo>
                  <a:cubicBezTo>
                    <a:pt x="783242" y="568460"/>
                    <a:pt x="755048" y="484754"/>
                    <a:pt x="706270" y="413040"/>
                  </a:cubicBezTo>
                  <a:cubicBezTo>
                    <a:pt x="701126" y="405515"/>
                    <a:pt x="710842" y="397895"/>
                    <a:pt x="717795" y="401515"/>
                  </a:cubicBezTo>
                  <a:cubicBezTo>
                    <a:pt x="786566" y="436757"/>
                    <a:pt x="830857" y="319505"/>
                    <a:pt x="837524" y="326553"/>
                  </a:cubicBezTo>
                  <a:cubicBezTo>
                    <a:pt x="854622" y="344536"/>
                    <a:pt x="869433" y="364567"/>
                    <a:pt x="881625" y="386180"/>
                  </a:cubicBezTo>
                  <a:cubicBezTo>
                    <a:pt x="905438" y="412945"/>
                    <a:pt x="931632" y="437805"/>
                    <a:pt x="955349" y="464666"/>
                  </a:cubicBezTo>
                  <a:cubicBezTo>
                    <a:pt x="953358" y="428871"/>
                    <a:pt x="948872" y="393257"/>
                    <a:pt x="941919" y="358081"/>
                  </a:cubicBezTo>
                  <a:cubicBezTo>
                    <a:pt x="919858" y="297616"/>
                    <a:pt x="892112" y="239380"/>
                    <a:pt x="859051" y="184154"/>
                  </a:cubicBezTo>
                  <a:cubicBezTo>
                    <a:pt x="858613" y="183383"/>
                    <a:pt x="858289" y="182545"/>
                    <a:pt x="858099" y="181678"/>
                  </a:cubicBezTo>
                  <a:cubicBezTo>
                    <a:pt x="816379" y="133291"/>
                    <a:pt x="756467" y="89571"/>
                    <a:pt x="669885" y="54138"/>
                  </a:cubicBezTo>
                  <a:cubicBezTo>
                    <a:pt x="536535" y="-440"/>
                    <a:pt x="425759" y="-30158"/>
                    <a:pt x="304029" y="45280"/>
                  </a:cubicBezTo>
                  <a:cubicBezTo>
                    <a:pt x="257071" y="74426"/>
                    <a:pt x="212780" y="137291"/>
                    <a:pt x="212780" y="137291"/>
                  </a:cubicBezTo>
                  <a:cubicBezTo>
                    <a:pt x="212780" y="137291"/>
                    <a:pt x="134008" y="143483"/>
                    <a:pt x="107052" y="179582"/>
                  </a:cubicBezTo>
                  <a:cubicBezTo>
                    <a:pt x="-10010" y="336459"/>
                    <a:pt x="31709" y="424470"/>
                    <a:pt x="6373" y="555153"/>
                  </a:cubicBezTo>
                  <a:cubicBezTo>
                    <a:pt x="4468" y="564678"/>
                    <a:pt x="2182" y="574203"/>
                    <a:pt x="-294" y="583728"/>
                  </a:cubicBezTo>
                  <a:cubicBezTo>
                    <a:pt x="44197" y="525187"/>
                    <a:pt x="83287" y="462742"/>
                    <a:pt x="116482" y="397133"/>
                  </a:cubicBezTo>
                  <a:close/>
                </a:path>
              </a:pathLst>
            </a:custGeom>
            <a:solidFill>
              <a:srgbClr val="0E212C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64" name="íṣľîḓé"/>
            <p:cNvSpPr/>
            <p:nvPr>
              <p:custDataLst>
                <p:tags r:id="rId62"/>
              </p:custDataLst>
            </p:nvPr>
          </p:nvSpPr>
          <p:spPr>
            <a:xfrm>
              <a:off x="9253299" y="3368943"/>
              <a:ext cx="1069963" cy="906745"/>
            </a:xfrm>
            <a:custGeom>
              <a:gdLst>
                <a:gd name="connsiteX0" fmla="*/ 235739 w 710187"/>
                <a:gd name="connsiteY0" fmla="*/ 82340 h 600879"/>
                <a:gd name="connsiteX1" fmla="*/ 255360 w 710187"/>
                <a:gd name="connsiteY1" fmla="*/ 51384 h 600879"/>
                <a:gd name="connsiteX2" fmla="*/ 314225 w 710187"/>
                <a:gd name="connsiteY2" fmla="*/ 43002 h 600879"/>
                <a:gd name="connsiteX3" fmla="*/ 363373 w 710187"/>
                <a:gd name="connsiteY3" fmla="*/ 75197 h 600879"/>
                <a:gd name="connsiteX4" fmla="*/ 385662 w 710187"/>
                <a:gd name="connsiteY4" fmla="*/ 67958 h 600879"/>
                <a:gd name="connsiteX5" fmla="*/ 385662 w 710187"/>
                <a:gd name="connsiteY5" fmla="*/ 50908 h 600879"/>
                <a:gd name="connsiteX6" fmla="*/ 488246 w 710187"/>
                <a:gd name="connsiteY6" fmla="*/ 37097 h 600879"/>
                <a:gd name="connsiteX7" fmla="*/ 509963 w 710187"/>
                <a:gd name="connsiteY7" fmla="*/ 33953 h 600879"/>
                <a:gd name="connsiteX8" fmla="*/ 506534 w 710187"/>
                <a:gd name="connsiteY8" fmla="*/ 201308 h 600879"/>
                <a:gd name="connsiteX9" fmla="*/ 709893 w 710187"/>
                <a:gd name="connsiteY9" fmla="*/ 278651 h 600879"/>
                <a:gd name="connsiteX10" fmla="*/ 569399 w 710187"/>
                <a:gd name="connsiteY10" fmla="*/ 509918 h 600879"/>
                <a:gd name="connsiteX11" fmla="*/ 246787 w 710187"/>
                <a:gd name="connsiteY11" fmla="*/ 600786 h 600879"/>
                <a:gd name="connsiteX12" fmla="*/ 1614 w 710187"/>
                <a:gd name="connsiteY12" fmla="*/ 369233 h 600879"/>
                <a:gd name="connsiteX13" fmla="*/ 239739 w 710187"/>
                <a:gd name="connsiteY13" fmla="*/ 208070 h 600879"/>
                <a:gd name="connsiteX14" fmla="*/ 235739 w 710187"/>
                <a:gd name="connsiteY14" fmla="*/ 82340 h 60087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710187" h="600879">
                  <a:moveTo>
                    <a:pt x="235739" y="82340"/>
                  </a:moveTo>
                  <a:cubicBezTo>
                    <a:pt x="237110" y="69529"/>
                    <a:pt x="244359" y="58090"/>
                    <a:pt x="255360" y="51384"/>
                  </a:cubicBezTo>
                  <a:cubicBezTo>
                    <a:pt x="270715" y="35382"/>
                    <a:pt x="295012" y="31915"/>
                    <a:pt x="314225" y="43002"/>
                  </a:cubicBezTo>
                  <a:cubicBezTo>
                    <a:pt x="336208" y="40554"/>
                    <a:pt x="356839" y="54061"/>
                    <a:pt x="363373" y="75197"/>
                  </a:cubicBezTo>
                  <a:cubicBezTo>
                    <a:pt x="370165" y="71139"/>
                    <a:pt x="377785" y="68662"/>
                    <a:pt x="385662" y="67958"/>
                  </a:cubicBezTo>
                  <a:cubicBezTo>
                    <a:pt x="385662" y="62243"/>
                    <a:pt x="385662" y="56623"/>
                    <a:pt x="385662" y="50908"/>
                  </a:cubicBezTo>
                  <a:cubicBezTo>
                    <a:pt x="386996" y="-7385"/>
                    <a:pt x="472435" y="-20625"/>
                    <a:pt x="488246" y="37097"/>
                  </a:cubicBezTo>
                  <a:cubicBezTo>
                    <a:pt x="489866" y="43097"/>
                    <a:pt x="508344" y="27572"/>
                    <a:pt x="509963" y="33953"/>
                  </a:cubicBezTo>
                  <a:cubicBezTo>
                    <a:pt x="530061" y="29096"/>
                    <a:pt x="483674" y="109582"/>
                    <a:pt x="506534" y="201308"/>
                  </a:cubicBezTo>
                  <a:cubicBezTo>
                    <a:pt x="513583" y="229883"/>
                    <a:pt x="709893" y="278651"/>
                    <a:pt x="709893" y="278651"/>
                  </a:cubicBezTo>
                  <a:cubicBezTo>
                    <a:pt x="708179" y="310083"/>
                    <a:pt x="592069" y="507251"/>
                    <a:pt x="569399" y="509918"/>
                  </a:cubicBezTo>
                  <a:cubicBezTo>
                    <a:pt x="569399" y="512775"/>
                    <a:pt x="246692" y="597833"/>
                    <a:pt x="246787" y="600786"/>
                  </a:cubicBezTo>
                  <a:cubicBezTo>
                    <a:pt x="174016" y="602024"/>
                    <a:pt x="38666" y="308654"/>
                    <a:pt x="1614" y="369233"/>
                  </a:cubicBezTo>
                  <a:cubicBezTo>
                    <a:pt x="-25247" y="331133"/>
                    <a:pt x="240311" y="223501"/>
                    <a:pt x="239739" y="208070"/>
                  </a:cubicBezTo>
                  <a:cubicBezTo>
                    <a:pt x="235834" y="201117"/>
                    <a:pt x="235072" y="87008"/>
                    <a:pt x="235739" y="82340"/>
                  </a:cubicBezTo>
                  <a:close/>
                </a:path>
              </a:pathLst>
            </a:custGeom>
            <a:solidFill>
              <a:srgbClr val="F8C6B2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65" name="iSľîḓé"/>
            <p:cNvSpPr/>
            <p:nvPr>
              <p:custDataLst>
                <p:tags r:id="rId63"/>
              </p:custDataLst>
            </p:nvPr>
          </p:nvSpPr>
          <p:spPr>
            <a:xfrm>
              <a:off x="9610805" y="3368943"/>
              <a:ext cx="421345" cy="316723"/>
            </a:xfrm>
            <a:custGeom>
              <a:gdLst>
                <a:gd name="connsiteX0" fmla="*/ 246403 w 279420"/>
                <a:gd name="connsiteY0" fmla="*/ 204641 h 209289"/>
                <a:gd name="connsiteX1" fmla="*/ 270501 w 279420"/>
                <a:gd name="connsiteY1" fmla="*/ 201117 h 209289"/>
                <a:gd name="connsiteX2" fmla="*/ 273930 w 279420"/>
                <a:gd name="connsiteY2" fmla="*/ 33953 h 209289"/>
                <a:gd name="connsiteX3" fmla="*/ 252213 w 279420"/>
                <a:gd name="connsiteY3" fmla="*/ 37097 h 209289"/>
                <a:gd name="connsiteX4" fmla="*/ 149629 w 279420"/>
                <a:gd name="connsiteY4" fmla="*/ 50908 h 209289"/>
                <a:gd name="connsiteX5" fmla="*/ 149629 w 279420"/>
                <a:gd name="connsiteY5" fmla="*/ 67958 h 209289"/>
                <a:gd name="connsiteX6" fmla="*/ 127341 w 279420"/>
                <a:gd name="connsiteY6" fmla="*/ 75197 h 209289"/>
                <a:gd name="connsiteX7" fmla="*/ 78191 w 279420"/>
                <a:gd name="connsiteY7" fmla="*/ 43002 h 209289"/>
                <a:gd name="connsiteX8" fmla="*/ 19327 w 279420"/>
                <a:gd name="connsiteY8" fmla="*/ 51384 h 209289"/>
                <a:gd name="connsiteX9" fmla="*/ -294 w 279420"/>
                <a:gd name="connsiteY9" fmla="*/ 82340 h 209289"/>
                <a:gd name="connsiteX10" fmla="*/ -294 w 279420"/>
                <a:gd name="connsiteY10" fmla="*/ 148253 h 209289"/>
                <a:gd name="connsiteX11" fmla="*/ 246403 w 279420"/>
                <a:gd name="connsiteY11" fmla="*/ 204641 h 20928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79420" h="209289">
                  <a:moveTo>
                    <a:pt x="246403" y="204641"/>
                  </a:moveTo>
                  <a:cubicBezTo>
                    <a:pt x="254499" y="203594"/>
                    <a:pt x="262501" y="202355"/>
                    <a:pt x="270501" y="201117"/>
                  </a:cubicBezTo>
                  <a:cubicBezTo>
                    <a:pt x="247736" y="109487"/>
                    <a:pt x="294028" y="29096"/>
                    <a:pt x="273930" y="33953"/>
                  </a:cubicBezTo>
                  <a:cubicBezTo>
                    <a:pt x="272311" y="27953"/>
                    <a:pt x="253832" y="43478"/>
                    <a:pt x="252213" y="37097"/>
                  </a:cubicBezTo>
                  <a:cubicBezTo>
                    <a:pt x="236402" y="-20625"/>
                    <a:pt x="150963" y="-7385"/>
                    <a:pt x="149629" y="50908"/>
                  </a:cubicBezTo>
                  <a:cubicBezTo>
                    <a:pt x="149629" y="56623"/>
                    <a:pt x="149629" y="62243"/>
                    <a:pt x="149629" y="67958"/>
                  </a:cubicBezTo>
                  <a:cubicBezTo>
                    <a:pt x="141752" y="68662"/>
                    <a:pt x="134132" y="71139"/>
                    <a:pt x="127341" y="75197"/>
                  </a:cubicBezTo>
                  <a:cubicBezTo>
                    <a:pt x="120806" y="54061"/>
                    <a:pt x="100175" y="40554"/>
                    <a:pt x="78191" y="43002"/>
                  </a:cubicBezTo>
                  <a:cubicBezTo>
                    <a:pt x="58980" y="31915"/>
                    <a:pt x="34681" y="35382"/>
                    <a:pt x="19327" y="51384"/>
                  </a:cubicBezTo>
                  <a:cubicBezTo>
                    <a:pt x="8326" y="58090"/>
                    <a:pt x="1077" y="69529"/>
                    <a:pt x="-294" y="82340"/>
                  </a:cubicBezTo>
                  <a:cubicBezTo>
                    <a:pt x="-294" y="84817"/>
                    <a:pt x="-294" y="117011"/>
                    <a:pt x="-294" y="148253"/>
                  </a:cubicBezTo>
                  <a:cubicBezTo>
                    <a:pt x="58761" y="209880"/>
                    <a:pt x="167536" y="215786"/>
                    <a:pt x="246403" y="204641"/>
                  </a:cubicBezTo>
                  <a:close/>
                </a:path>
              </a:pathLst>
            </a:custGeom>
            <a:solidFill>
              <a:srgbClr val="F39F7D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66" name="ïš1íḑè"/>
            <p:cNvSpPr/>
            <p:nvPr>
              <p:custDataLst>
                <p:tags r:id="rId64"/>
              </p:custDataLst>
            </p:nvPr>
          </p:nvSpPr>
          <p:spPr>
            <a:xfrm>
              <a:off x="9271173" y="2383016"/>
              <a:ext cx="1136358" cy="1249010"/>
            </a:xfrm>
            <a:custGeom>
              <a:gdLst>
                <a:gd name="connsiteX0" fmla="*/ 27559 w 753849"/>
                <a:gd name="connsiteY0" fmla="*/ 193009 h 827776"/>
                <a:gd name="connsiteX1" fmla="*/ 18796 w 753849"/>
                <a:gd name="connsiteY1" fmla="*/ 319406 h 827776"/>
                <a:gd name="connsiteX2" fmla="*/ -254 w 753849"/>
                <a:gd name="connsiteY2" fmla="*/ 508477 h 827776"/>
                <a:gd name="connsiteX3" fmla="*/ 320167 w 753849"/>
                <a:gd name="connsiteY3" fmla="*/ 827660 h 827776"/>
                <a:gd name="connsiteX4" fmla="*/ 753555 w 753849"/>
                <a:gd name="connsiteY4" fmla="*/ 199963 h 827776"/>
                <a:gd name="connsiteX5" fmla="*/ 27559 w 753849"/>
                <a:gd name="connsiteY5" fmla="*/ 193009 h 82777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53849" h="827776">
                  <a:moveTo>
                    <a:pt x="27559" y="193009"/>
                  </a:moveTo>
                  <a:cubicBezTo>
                    <a:pt x="21882" y="234910"/>
                    <a:pt x="18958" y="277125"/>
                    <a:pt x="18796" y="319406"/>
                  </a:cubicBezTo>
                  <a:cubicBezTo>
                    <a:pt x="18225" y="412465"/>
                    <a:pt x="-1301" y="459709"/>
                    <a:pt x="-254" y="508477"/>
                  </a:cubicBezTo>
                  <a:cubicBezTo>
                    <a:pt x="6509" y="756127"/>
                    <a:pt x="205106" y="826327"/>
                    <a:pt x="320167" y="827660"/>
                  </a:cubicBezTo>
                  <a:cubicBezTo>
                    <a:pt x="678688" y="831565"/>
                    <a:pt x="745839" y="412561"/>
                    <a:pt x="753555" y="199963"/>
                  </a:cubicBezTo>
                  <a:cubicBezTo>
                    <a:pt x="529812" y="32513"/>
                    <a:pt x="193009" y="-147509"/>
                    <a:pt x="27559" y="193009"/>
                  </a:cubicBezTo>
                  <a:close/>
                </a:path>
              </a:pathLst>
            </a:custGeom>
            <a:solidFill>
              <a:srgbClr val="F4C5AE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67" name="îṣḷîḑe"/>
            <p:cNvSpPr/>
            <p:nvPr>
              <p:custDataLst>
                <p:tags r:id="rId65"/>
              </p:custDataLst>
            </p:nvPr>
          </p:nvSpPr>
          <p:spPr>
            <a:xfrm>
              <a:off x="9301817" y="2344702"/>
              <a:ext cx="1105715" cy="595133"/>
            </a:xfrm>
            <a:custGeom>
              <a:gdLst>
                <a:gd name="connsiteX0" fmla="*/ 50378 w 734567"/>
                <a:gd name="connsiteY0" fmla="*/ 52591 h 395580"/>
                <a:gd name="connsiteX1" fmla="*/ 162297 w 734567"/>
                <a:gd name="connsiteY1" fmla="*/ 33541 h 395580"/>
                <a:gd name="connsiteX2" fmla="*/ 360798 w 734567"/>
                <a:gd name="connsiteY2" fmla="*/ 241281 h 395580"/>
                <a:gd name="connsiteX3" fmla="*/ 548821 w 734567"/>
                <a:gd name="connsiteY3" fmla="*/ 349104 h 395580"/>
                <a:gd name="connsiteX4" fmla="*/ 717033 w 734567"/>
                <a:gd name="connsiteY4" fmla="*/ 395491 h 395580"/>
                <a:gd name="connsiteX5" fmla="*/ 734274 w 734567"/>
                <a:gd name="connsiteY5" fmla="*/ 225660 h 395580"/>
                <a:gd name="connsiteX6" fmla="*/ 7992 w 734567"/>
                <a:gd name="connsiteY6" fmla="*/ 218707 h 395580"/>
                <a:gd name="connsiteX7" fmla="*/ -294 w 734567"/>
                <a:gd name="connsiteY7" fmla="*/ 321291 h 395580"/>
                <a:gd name="connsiteX8" fmla="*/ 50378 w 734567"/>
                <a:gd name="connsiteY8" fmla="*/ 52591 h 39558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34567" h="395580">
                  <a:moveTo>
                    <a:pt x="50378" y="52591"/>
                  </a:moveTo>
                  <a:cubicBezTo>
                    <a:pt x="52950" y="46685"/>
                    <a:pt x="106766" y="-49517"/>
                    <a:pt x="162297" y="33541"/>
                  </a:cubicBezTo>
                  <a:cubicBezTo>
                    <a:pt x="212399" y="108884"/>
                    <a:pt x="286884" y="190322"/>
                    <a:pt x="360798" y="241281"/>
                  </a:cubicBezTo>
                  <a:cubicBezTo>
                    <a:pt x="419662" y="283496"/>
                    <a:pt x="482661" y="319624"/>
                    <a:pt x="548821" y="349104"/>
                  </a:cubicBezTo>
                  <a:cubicBezTo>
                    <a:pt x="602638" y="371812"/>
                    <a:pt x="659188" y="387404"/>
                    <a:pt x="717033" y="395491"/>
                  </a:cubicBezTo>
                  <a:cubicBezTo>
                    <a:pt x="726520" y="339322"/>
                    <a:pt x="732283" y="282591"/>
                    <a:pt x="734274" y="225660"/>
                  </a:cubicBezTo>
                  <a:cubicBezTo>
                    <a:pt x="510245" y="58211"/>
                    <a:pt x="173251" y="-121812"/>
                    <a:pt x="7992" y="218707"/>
                  </a:cubicBezTo>
                  <a:cubicBezTo>
                    <a:pt x="3325" y="252721"/>
                    <a:pt x="563" y="286972"/>
                    <a:pt x="-294" y="321291"/>
                  </a:cubicBezTo>
                  <a:cubicBezTo>
                    <a:pt x="56284" y="253759"/>
                    <a:pt x="14755" y="134125"/>
                    <a:pt x="50378" y="52591"/>
                  </a:cubicBezTo>
                  <a:close/>
                </a:path>
              </a:pathLst>
            </a:custGeom>
            <a:solidFill>
              <a:srgbClr val="F39F7D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68" name="îṣḷiḓé"/>
            <p:cNvSpPr/>
            <p:nvPr>
              <p:custDataLst>
                <p:tags r:id="rId66"/>
              </p:custDataLst>
            </p:nvPr>
          </p:nvSpPr>
          <p:spPr>
            <a:xfrm>
              <a:off x="8076083" y="3501762"/>
              <a:ext cx="2798759" cy="1787950"/>
            </a:xfrm>
            <a:custGeom>
              <a:gdLst>
                <a:gd name="connsiteX0" fmla="*/ 337346 w 1856713"/>
                <a:gd name="connsiteY0" fmla="*/ 678780 h 1186016"/>
                <a:gd name="connsiteX1" fmla="*/ 740920 w 1856713"/>
                <a:gd name="connsiteY1" fmla="*/ 674208 h 1186016"/>
                <a:gd name="connsiteX2" fmla="*/ 822740 w 1856713"/>
                <a:gd name="connsiteY2" fmla="*/ 1132551 h 1186016"/>
                <a:gd name="connsiteX3" fmla="*/ 1521208 w 1856713"/>
                <a:gd name="connsiteY3" fmla="*/ 1142076 h 1186016"/>
                <a:gd name="connsiteX4" fmla="*/ 1555974 w 1856713"/>
                <a:gd name="connsiteY4" fmla="*/ 1068067 h 1186016"/>
                <a:gd name="connsiteX5" fmla="*/ 1750284 w 1856713"/>
                <a:gd name="connsiteY5" fmla="*/ 1040444 h 1186016"/>
                <a:gd name="connsiteX6" fmla="*/ 1820007 w 1856713"/>
                <a:gd name="connsiteY6" fmla="*/ 624202 h 1186016"/>
                <a:gd name="connsiteX7" fmla="*/ 1372332 w 1856713"/>
                <a:gd name="connsiteY7" fmla="*/ 155477 h 1186016"/>
                <a:gd name="connsiteX8" fmla="*/ 1088677 w 1856713"/>
                <a:gd name="connsiteY8" fmla="*/ 312067 h 1186016"/>
                <a:gd name="connsiteX9" fmla="*/ 958566 w 1856713"/>
                <a:gd name="connsiteY9" fmla="*/ 148142 h 1186016"/>
                <a:gd name="connsiteX10" fmla="*/ 457837 w 1856713"/>
                <a:gd name="connsiteY10" fmla="*/ 294637 h 1186016"/>
                <a:gd name="connsiteX11" fmla="*/ 170563 w 1856713"/>
                <a:gd name="connsiteY11" fmla="*/ 1171 h 1186016"/>
                <a:gd name="connsiteX12" fmla="*/ 161 w 1856713"/>
                <a:gd name="connsiteY12" fmla="*/ 137093 h 1186016"/>
                <a:gd name="connsiteX13" fmla="*/ 337346 w 1856713"/>
                <a:gd name="connsiteY13" fmla="*/ 678780 h 118601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856713" h="1186016">
                  <a:moveTo>
                    <a:pt x="337346" y="678780"/>
                  </a:moveTo>
                  <a:cubicBezTo>
                    <a:pt x="598045" y="861565"/>
                    <a:pt x="743396" y="647062"/>
                    <a:pt x="740920" y="674208"/>
                  </a:cubicBezTo>
                  <a:cubicBezTo>
                    <a:pt x="726632" y="830037"/>
                    <a:pt x="804452" y="925097"/>
                    <a:pt x="822740" y="1132551"/>
                  </a:cubicBezTo>
                  <a:cubicBezTo>
                    <a:pt x="823597" y="1142076"/>
                    <a:pt x="1144113" y="1241517"/>
                    <a:pt x="1521208" y="1142076"/>
                  </a:cubicBezTo>
                  <a:cubicBezTo>
                    <a:pt x="1532543" y="1139123"/>
                    <a:pt x="1555974" y="1068924"/>
                    <a:pt x="1555974" y="1068067"/>
                  </a:cubicBezTo>
                  <a:cubicBezTo>
                    <a:pt x="1557974" y="1069686"/>
                    <a:pt x="1644271" y="1107310"/>
                    <a:pt x="1750284" y="1040444"/>
                  </a:cubicBezTo>
                  <a:cubicBezTo>
                    <a:pt x="1856297" y="973579"/>
                    <a:pt x="1889254" y="863660"/>
                    <a:pt x="1820007" y="624202"/>
                  </a:cubicBezTo>
                  <a:cubicBezTo>
                    <a:pt x="1766953" y="440369"/>
                    <a:pt x="1619220" y="159096"/>
                    <a:pt x="1372332" y="155477"/>
                  </a:cubicBezTo>
                  <a:cubicBezTo>
                    <a:pt x="1330422" y="139856"/>
                    <a:pt x="1259842" y="312258"/>
                    <a:pt x="1088677" y="312067"/>
                  </a:cubicBezTo>
                  <a:cubicBezTo>
                    <a:pt x="963424" y="312067"/>
                    <a:pt x="963138" y="147952"/>
                    <a:pt x="958566" y="148142"/>
                  </a:cubicBezTo>
                  <a:cubicBezTo>
                    <a:pt x="823406" y="156143"/>
                    <a:pt x="611951" y="409984"/>
                    <a:pt x="457837" y="294637"/>
                  </a:cubicBezTo>
                  <a:cubicBezTo>
                    <a:pt x="396972" y="249012"/>
                    <a:pt x="233714" y="63274"/>
                    <a:pt x="170563" y="1171"/>
                  </a:cubicBezTo>
                  <a:cubicBezTo>
                    <a:pt x="158466" y="-10735"/>
                    <a:pt x="44833" y="63751"/>
                    <a:pt x="161" y="137093"/>
                  </a:cubicBezTo>
                  <a:cubicBezTo>
                    <a:pt x="-10031" y="154238"/>
                    <a:pt x="152465" y="549145"/>
                    <a:pt x="337346" y="678780"/>
                  </a:cubicBezTo>
                  <a:close/>
                </a:path>
              </a:pathLst>
            </a:custGeom>
            <a:solidFill>
              <a:srgbClr val="EC6630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69" name="iŝļíḓè"/>
            <p:cNvSpPr/>
            <p:nvPr>
              <p:custDataLst>
                <p:tags r:id="rId67"/>
              </p:custDataLst>
            </p:nvPr>
          </p:nvSpPr>
          <p:spPr>
            <a:xfrm>
              <a:off x="9784450" y="3736750"/>
              <a:ext cx="1090392" cy="1948865"/>
            </a:xfrm>
            <a:custGeom>
              <a:gdLst>
                <a:gd name="connsiteX0" fmla="*/ 687222 w 723920"/>
                <a:gd name="connsiteY0" fmla="*/ 468445 h 1292031"/>
                <a:gd name="connsiteX1" fmla="*/ 244881 w 723920"/>
                <a:gd name="connsiteY1" fmla="*/ -90 h 1292031"/>
                <a:gd name="connsiteX2" fmla="*/ 181159 w 723920"/>
                <a:gd name="connsiteY2" fmla="*/ 350145 h 1292031"/>
                <a:gd name="connsiteX3" fmla="*/ 81718 w 723920"/>
                <a:gd name="connsiteY3" fmla="*/ 679615 h 1292031"/>
                <a:gd name="connsiteX4" fmla="*/ -292 w 723920"/>
                <a:gd name="connsiteY4" fmla="*/ 1260640 h 1292031"/>
                <a:gd name="connsiteX5" fmla="*/ 16377 w 723920"/>
                <a:gd name="connsiteY5" fmla="*/ 1280833 h 1292031"/>
                <a:gd name="connsiteX6" fmla="*/ 506247 w 723920"/>
                <a:gd name="connsiteY6" fmla="*/ 1190155 h 1292031"/>
                <a:gd name="connsiteX7" fmla="*/ 420522 w 723920"/>
                <a:gd name="connsiteY7" fmla="*/ 923455 h 1292031"/>
                <a:gd name="connsiteX8" fmla="*/ 431790 w 723920"/>
                <a:gd name="connsiteY8" fmla="*/ 916073 h 1292031"/>
                <a:gd name="connsiteX9" fmla="*/ 433000 w 723920"/>
                <a:gd name="connsiteY9" fmla="*/ 916406 h 1292031"/>
                <a:gd name="connsiteX10" fmla="*/ 617309 w 723920"/>
                <a:gd name="connsiteY10" fmla="*/ 884878 h 1292031"/>
                <a:gd name="connsiteX11" fmla="*/ 687222 w 723920"/>
                <a:gd name="connsiteY11" fmla="*/ 468445 h 129203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23920" h="1292031">
                  <a:moveTo>
                    <a:pt x="687222" y="468445"/>
                  </a:moveTo>
                  <a:cubicBezTo>
                    <a:pt x="634549" y="285946"/>
                    <a:pt x="488531" y="7435"/>
                    <a:pt x="244881" y="-90"/>
                  </a:cubicBezTo>
                  <a:cubicBezTo>
                    <a:pt x="242176" y="119278"/>
                    <a:pt x="220669" y="237473"/>
                    <a:pt x="181159" y="350145"/>
                  </a:cubicBezTo>
                  <a:cubicBezTo>
                    <a:pt x="143821" y="459682"/>
                    <a:pt x="103911" y="565505"/>
                    <a:pt x="81718" y="679615"/>
                  </a:cubicBezTo>
                  <a:cubicBezTo>
                    <a:pt x="59525" y="793724"/>
                    <a:pt x="2756" y="1121575"/>
                    <a:pt x="-292" y="1260640"/>
                  </a:cubicBezTo>
                  <a:cubicBezTo>
                    <a:pt x="-444" y="1270546"/>
                    <a:pt x="6613" y="1279108"/>
                    <a:pt x="16377" y="1280833"/>
                  </a:cubicBezTo>
                  <a:cubicBezTo>
                    <a:pt x="249549" y="1322362"/>
                    <a:pt x="397377" y="1237494"/>
                    <a:pt x="506247" y="1190155"/>
                  </a:cubicBezTo>
                  <a:cubicBezTo>
                    <a:pt x="515106" y="1186249"/>
                    <a:pt x="413188" y="955078"/>
                    <a:pt x="420522" y="923455"/>
                  </a:cubicBezTo>
                  <a:cubicBezTo>
                    <a:pt x="421589" y="918302"/>
                    <a:pt x="426637" y="914996"/>
                    <a:pt x="431790" y="916073"/>
                  </a:cubicBezTo>
                  <a:cubicBezTo>
                    <a:pt x="432200" y="916159"/>
                    <a:pt x="432600" y="916263"/>
                    <a:pt x="433000" y="916406"/>
                  </a:cubicBezTo>
                  <a:cubicBezTo>
                    <a:pt x="458718" y="924693"/>
                    <a:pt x="531584" y="938980"/>
                    <a:pt x="617309" y="884878"/>
                  </a:cubicBezTo>
                  <a:cubicBezTo>
                    <a:pt x="723513" y="817822"/>
                    <a:pt x="756469" y="707904"/>
                    <a:pt x="687222" y="468445"/>
                  </a:cubicBezTo>
                  <a:close/>
                </a:path>
              </a:pathLst>
            </a:custGeom>
            <a:solidFill>
              <a:srgbClr val="F8A91C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70" name="ïṥḻiḋe"/>
            <p:cNvSpPr/>
            <p:nvPr>
              <p:custDataLst>
                <p:tags r:id="rId68"/>
              </p:custDataLst>
            </p:nvPr>
          </p:nvSpPr>
          <p:spPr>
            <a:xfrm>
              <a:off x="10279851" y="2937280"/>
              <a:ext cx="201735" cy="321831"/>
            </a:xfrm>
            <a:custGeom>
              <a:gdLst>
                <a:gd name="connsiteX0" fmla="*/ 17803 w 135076"/>
                <a:gd name="connsiteY0" fmla="*/ 34079 h 213619"/>
                <a:gd name="connsiteX1" fmla="*/ 134484 w 135076"/>
                <a:gd name="connsiteY1" fmla="*/ 61130 h 213619"/>
                <a:gd name="connsiteX2" fmla="*/ -294 w 135076"/>
                <a:gd name="connsiteY2" fmla="*/ 213530 h 21361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5076" h="213619">
                  <a:moveTo>
                    <a:pt x="17803" y="34079"/>
                  </a:moveTo>
                  <a:cubicBezTo>
                    <a:pt x="17803" y="34079"/>
                    <a:pt x="141628" y="-58504"/>
                    <a:pt x="134484" y="61130"/>
                  </a:cubicBezTo>
                  <a:cubicBezTo>
                    <a:pt x="124959" y="204862"/>
                    <a:pt x="-294" y="213530"/>
                    <a:pt x="-294" y="213530"/>
                  </a:cubicBezTo>
                  <a:close/>
                </a:path>
              </a:pathLst>
            </a:custGeom>
            <a:solidFill>
              <a:srgbClr val="F8C6B2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grpSp>
          <p:nvGrpSpPr>
            <p:cNvPr id="71" name="组合 76"/>
            <p:cNvGrpSpPr/>
            <p:nvPr>
              <p:custDataLst>
                <p:tags r:id="rId69"/>
              </p:custDataLst>
            </p:nvPr>
          </p:nvGrpSpPr>
          <p:grpSpPr>
            <a:xfrm>
              <a:off x="9382360" y="2797508"/>
              <a:ext cx="637218" cy="604153"/>
              <a:chOff x="9382360" y="2797508"/>
              <a:chExt cx="637218" cy="604153"/>
            </a:xfrm>
          </p:grpSpPr>
          <p:sp>
            <p:nvSpPr>
              <p:cNvPr id="100" name="ïś1ïḍê"/>
              <p:cNvSpPr/>
              <p:nvPr>
                <p:custDataLst>
                  <p:tags r:id="rId70"/>
                </p:custDataLst>
              </p:nvPr>
            </p:nvSpPr>
            <p:spPr>
              <a:xfrm>
                <a:off x="9654216" y="3059882"/>
                <a:ext cx="33198" cy="127711"/>
              </a:xfrm>
              <a:custGeom>
                <a:gdLst>
                  <a:gd name="connsiteX0" fmla="*/ 15796 w 21831"/>
                  <a:gd name="connsiteY0" fmla="*/ 85622 h 85770"/>
                  <a:gd name="connsiteX1" fmla="*/ 11986 w 21831"/>
                  <a:gd name="connsiteY1" fmla="*/ 84003 h 85770"/>
                  <a:gd name="connsiteX2" fmla="*/ 10462 w 21831"/>
                  <a:gd name="connsiteY2" fmla="*/ 2850 h 85770"/>
                  <a:gd name="connsiteX3" fmla="*/ 17605 w 21831"/>
                  <a:gd name="connsiteY3" fmla="*/ 469 h 85770"/>
                  <a:gd name="connsiteX4" fmla="*/ 19987 w 21831"/>
                  <a:gd name="connsiteY4" fmla="*/ 7613 h 85770"/>
                  <a:gd name="connsiteX5" fmla="*/ 19987 w 21831"/>
                  <a:gd name="connsiteY5" fmla="*/ 76764 h 85770"/>
                  <a:gd name="connsiteX6" fmla="*/ 19987 w 21831"/>
                  <a:gd name="connsiteY6" fmla="*/ 84289 h 85770"/>
                  <a:gd name="connsiteX7" fmla="*/ 15796 w 21831"/>
                  <a:gd name="connsiteY7" fmla="*/ 85622 h 8577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21831" h="85770">
                    <a:moveTo>
                      <a:pt x="15796" y="85622"/>
                    </a:moveTo>
                    <a:cubicBezTo>
                      <a:pt x="14357" y="85613"/>
                      <a:pt x="12986" y="85032"/>
                      <a:pt x="11986" y="84003"/>
                    </a:cubicBezTo>
                    <a:cubicBezTo>
                      <a:pt x="-1540" y="69335"/>
                      <a:pt x="-6398" y="36378"/>
                      <a:pt x="10462" y="2850"/>
                    </a:cubicBezTo>
                    <a:cubicBezTo>
                      <a:pt x="11776" y="221"/>
                      <a:pt x="14977" y="-836"/>
                      <a:pt x="17605" y="469"/>
                    </a:cubicBezTo>
                    <a:cubicBezTo>
                      <a:pt x="20234" y="1784"/>
                      <a:pt x="21301" y="4984"/>
                      <a:pt x="19987" y="7613"/>
                    </a:cubicBezTo>
                    <a:cubicBezTo>
                      <a:pt x="5414" y="36855"/>
                      <a:pt x="9033" y="64763"/>
                      <a:pt x="19987" y="76764"/>
                    </a:cubicBezTo>
                    <a:cubicBezTo>
                      <a:pt x="22053" y="78841"/>
                      <a:pt x="22053" y="82213"/>
                      <a:pt x="19987" y="84289"/>
                    </a:cubicBezTo>
                    <a:cubicBezTo>
                      <a:pt x="18872" y="85365"/>
                      <a:pt x="17320" y="85861"/>
                      <a:pt x="15796" y="85622"/>
                    </a:cubicBezTo>
                    <a:close/>
                  </a:path>
                </a:pathLst>
              </a:custGeom>
              <a:solidFill>
                <a:srgbClr val="D38773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101" name="iŝḷíḑe"/>
              <p:cNvSpPr/>
              <p:nvPr>
                <p:custDataLst>
                  <p:tags r:id="rId71"/>
                </p:custDataLst>
              </p:nvPr>
            </p:nvSpPr>
            <p:spPr>
              <a:xfrm>
                <a:off x="9411623" y="2924509"/>
                <a:ext cx="81716" cy="140481"/>
              </a:xfrm>
              <a:custGeom>
                <a:gdLst>
                  <a:gd name="connsiteX0" fmla="*/ -294 w 55342"/>
                  <a:gd name="connsiteY0" fmla="*/ 46679 h 93250"/>
                  <a:gd name="connsiteX1" fmla="*/ 27614 w 55342"/>
                  <a:gd name="connsiteY1" fmla="*/ 93161 h 93250"/>
                  <a:gd name="connsiteX2" fmla="*/ 55046 w 55342"/>
                  <a:gd name="connsiteY2" fmla="*/ 46393 h 93250"/>
                  <a:gd name="connsiteX3" fmla="*/ 27233 w 55342"/>
                  <a:gd name="connsiteY3" fmla="*/ -89 h 93250"/>
                  <a:gd name="connsiteX4" fmla="*/ -294 w 55342"/>
                  <a:gd name="connsiteY4" fmla="*/ 46679 h 9325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5342" h="93250">
                    <a:moveTo>
                      <a:pt x="-294" y="46679"/>
                    </a:moveTo>
                    <a:cubicBezTo>
                      <a:pt x="-294" y="72396"/>
                      <a:pt x="12279" y="93256"/>
                      <a:pt x="27614" y="93161"/>
                    </a:cubicBezTo>
                    <a:cubicBezTo>
                      <a:pt x="42949" y="93065"/>
                      <a:pt x="55237" y="72110"/>
                      <a:pt x="55046" y="46393"/>
                    </a:cubicBezTo>
                    <a:cubicBezTo>
                      <a:pt x="54856" y="20675"/>
                      <a:pt x="42473" y="-184"/>
                      <a:pt x="27233" y="-89"/>
                    </a:cubicBezTo>
                    <a:cubicBezTo>
                      <a:pt x="11993" y="6"/>
                      <a:pt x="-389" y="21152"/>
                      <a:pt x="-294" y="46679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102" name="îŝ1íďe"/>
              <p:cNvSpPr/>
              <p:nvPr>
                <p:custDataLst>
                  <p:tags r:id="rId72"/>
                </p:custDataLst>
              </p:nvPr>
            </p:nvSpPr>
            <p:spPr>
              <a:xfrm>
                <a:off x="9383533" y="2799352"/>
                <a:ext cx="148110" cy="56193"/>
              </a:xfrm>
              <a:custGeom>
                <a:gdLst>
                  <a:gd name="connsiteX0" fmla="*/ 98861 w 99155"/>
                  <a:gd name="connsiteY0" fmla="*/ 36851 h 36940"/>
                  <a:gd name="connsiteX1" fmla="*/ -294 w 99155"/>
                  <a:gd name="connsiteY1" fmla="*/ 34374 h 36940"/>
                  <a:gd name="connsiteX2" fmla="*/ 98861 w 99155"/>
                  <a:gd name="connsiteY2" fmla="*/ 36851 h 3694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99155" h="36940">
                    <a:moveTo>
                      <a:pt x="98861" y="36851"/>
                    </a:moveTo>
                    <a:cubicBezTo>
                      <a:pt x="98861" y="36851"/>
                      <a:pt x="48950" y="-44588"/>
                      <a:pt x="-294" y="34374"/>
                    </a:cubicBezTo>
                    <a:cubicBezTo>
                      <a:pt x="-294" y="34374"/>
                      <a:pt x="43425" y="-3726"/>
                      <a:pt x="98861" y="36851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103" name="ïSlïḑe"/>
              <p:cNvSpPr/>
              <p:nvPr>
                <p:custDataLst>
                  <p:tags r:id="rId73"/>
                </p:custDataLst>
              </p:nvPr>
            </p:nvSpPr>
            <p:spPr>
              <a:xfrm>
                <a:off x="9909577" y="2924509"/>
                <a:ext cx="84270" cy="140481"/>
              </a:xfrm>
              <a:custGeom>
                <a:gdLst>
                  <a:gd name="connsiteX0" fmla="*/ 55046 w 55340"/>
                  <a:gd name="connsiteY0" fmla="*/ 46488 h 93345"/>
                  <a:gd name="connsiteX1" fmla="*/ 27519 w 55340"/>
                  <a:gd name="connsiteY1" fmla="*/ 93256 h 93345"/>
                  <a:gd name="connsiteX2" fmla="*/ -294 w 55340"/>
                  <a:gd name="connsiteY2" fmla="*/ 46678 h 93345"/>
                  <a:gd name="connsiteX3" fmla="*/ 27138 w 55340"/>
                  <a:gd name="connsiteY3" fmla="*/ -89 h 93345"/>
                  <a:gd name="connsiteX4" fmla="*/ 55046 w 55340"/>
                  <a:gd name="connsiteY4" fmla="*/ 46488 h 9334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5340" h="93345">
                    <a:moveTo>
                      <a:pt x="55046" y="46488"/>
                    </a:moveTo>
                    <a:cubicBezTo>
                      <a:pt x="55046" y="72206"/>
                      <a:pt x="42854" y="93161"/>
                      <a:pt x="27519" y="93256"/>
                    </a:cubicBezTo>
                    <a:cubicBezTo>
                      <a:pt x="12184" y="93351"/>
                      <a:pt x="-199" y="72491"/>
                      <a:pt x="-294" y="46678"/>
                    </a:cubicBezTo>
                    <a:cubicBezTo>
                      <a:pt x="-389" y="20866"/>
                      <a:pt x="11898" y="6"/>
                      <a:pt x="27138" y="-89"/>
                    </a:cubicBezTo>
                    <a:cubicBezTo>
                      <a:pt x="42378" y="-185"/>
                      <a:pt x="55046" y="20675"/>
                      <a:pt x="55046" y="46488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104" name="iṣ1ïḑe"/>
              <p:cNvSpPr/>
              <p:nvPr>
                <p:custDataLst>
                  <p:tags r:id="rId74"/>
                </p:custDataLst>
              </p:nvPr>
            </p:nvSpPr>
            <p:spPr>
              <a:xfrm>
                <a:off x="9871274" y="2796798"/>
                <a:ext cx="148110" cy="56193"/>
              </a:xfrm>
              <a:custGeom>
                <a:gdLst>
                  <a:gd name="connsiteX0" fmla="*/ -294 w 99060"/>
                  <a:gd name="connsiteY0" fmla="*/ 37283 h 37372"/>
                  <a:gd name="connsiteX1" fmla="*/ 98766 w 99060"/>
                  <a:gd name="connsiteY1" fmla="*/ 33949 h 37372"/>
                  <a:gd name="connsiteX2" fmla="*/ -294 w 99060"/>
                  <a:gd name="connsiteY2" fmla="*/ 37283 h 3737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99060" h="37372">
                    <a:moveTo>
                      <a:pt x="-294" y="37283"/>
                    </a:moveTo>
                    <a:cubicBezTo>
                      <a:pt x="-294" y="37283"/>
                      <a:pt x="48854" y="-44537"/>
                      <a:pt x="98766" y="33949"/>
                    </a:cubicBezTo>
                    <a:cubicBezTo>
                      <a:pt x="98766" y="33949"/>
                      <a:pt x="54855" y="-3770"/>
                      <a:pt x="-294" y="37283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105" name="íṡľîḑe"/>
              <p:cNvSpPr/>
              <p:nvPr>
                <p:custDataLst>
                  <p:tags r:id="rId75"/>
                </p:custDataLst>
              </p:nvPr>
            </p:nvSpPr>
            <p:spPr>
              <a:xfrm>
                <a:off x="9618465" y="3259111"/>
                <a:ext cx="214504" cy="143036"/>
              </a:xfrm>
              <a:custGeom>
                <a:gdLst>
                  <a:gd name="connsiteX0" fmla="*/ -294 w 142055"/>
                  <a:gd name="connsiteY0" fmla="*/ 18960 h 94717"/>
                  <a:gd name="connsiteX1" fmla="*/ 140009 w 142055"/>
                  <a:gd name="connsiteY1" fmla="*/ -90 h 94717"/>
                  <a:gd name="connsiteX2" fmla="*/ 84192 w 142055"/>
                  <a:gd name="connsiteY2" fmla="*/ 93065 h 94717"/>
                  <a:gd name="connsiteX3" fmla="*/ -294 w 142055"/>
                  <a:gd name="connsiteY3" fmla="*/ 18960 h 9471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2055" h="94717">
                    <a:moveTo>
                      <a:pt x="-294" y="18960"/>
                    </a:moveTo>
                    <a:lnTo>
                      <a:pt x="140009" y="-90"/>
                    </a:lnTo>
                    <a:cubicBezTo>
                      <a:pt x="140009" y="-90"/>
                      <a:pt x="157154" y="76968"/>
                      <a:pt x="84192" y="93065"/>
                    </a:cubicBezTo>
                    <a:cubicBezTo>
                      <a:pt x="18946" y="107353"/>
                      <a:pt x="-294" y="18960"/>
                      <a:pt x="-294" y="18960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106" name="iṧ1ïďe"/>
              <p:cNvSpPr/>
              <p:nvPr>
                <p:custDataLst>
                  <p:tags r:id="rId76"/>
                </p:custDataLst>
              </p:nvPr>
            </p:nvSpPr>
            <p:spPr>
              <a:xfrm>
                <a:off x="9705288" y="3312750"/>
                <a:ext cx="125128" cy="89397"/>
              </a:xfrm>
              <a:custGeom>
                <a:gdLst>
                  <a:gd name="connsiteX0" fmla="*/ -294 w 82200"/>
                  <a:gd name="connsiteY0" fmla="*/ 57060 h 58578"/>
                  <a:gd name="connsiteX1" fmla="*/ 25805 w 82200"/>
                  <a:gd name="connsiteY1" fmla="*/ 57060 h 58578"/>
                  <a:gd name="connsiteX2" fmla="*/ 81906 w 82200"/>
                  <a:gd name="connsiteY2" fmla="*/ -90 h 58578"/>
                  <a:gd name="connsiteX3" fmla="*/ -294 w 82200"/>
                  <a:gd name="connsiteY3" fmla="*/ 57060 h 58578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2200" h="58578">
                    <a:moveTo>
                      <a:pt x="-294" y="57060"/>
                    </a:moveTo>
                    <a:cubicBezTo>
                      <a:pt x="8297" y="58965"/>
                      <a:pt x="17213" y="58965"/>
                      <a:pt x="25805" y="57060"/>
                    </a:cubicBezTo>
                    <a:cubicBezTo>
                      <a:pt x="55141" y="52612"/>
                      <a:pt x="78001" y="29324"/>
                      <a:pt x="81906" y="-90"/>
                    </a:cubicBezTo>
                    <a:cubicBezTo>
                      <a:pt x="41330" y="291"/>
                      <a:pt x="12660" y="14674"/>
                      <a:pt x="-294" y="57060"/>
                    </a:cubicBezTo>
                    <a:close/>
                  </a:path>
                </a:pathLst>
              </a:custGeom>
              <a:solidFill>
                <a:srgbClr val="D45E5F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</p:grpSp>
        <p:sp>
          <p:nvSpPr>
            <p:cNvPr id="72" name="ïŝlíḓe"/>
            <p:cNvSpPr/>
            <p:nvPr>
              <p:custDataLst>
                <p:tags r:id="rId77"/>
              </p:custDataLst>
            </p:nvPr>
          </p:nvSpPr>
          <p:spPr>
            <a:xfrm>
              <a:off x="9192012" y="2206775"/>
              <a:ext cx="1276806" cy="743277"/>
            </a:xfrm>
            <a:custGeom>
              <a:gdLst>
                <a:gd name="connsiteX0" fmla="*/ 796152 w 847800"/>
                <a:gd name="connsiteY0" fmla="*/ 493458 h 494016"/>
                <a:gd name="connsiteX1" fmla="*/ 773293 w 847800"/>
                <a:gd name="connsiteY1" fmla="*/ 141891 h 494016"/>
                <a:gd name="connsiteX2" fmla="*/ 494305 w 847800"/>
                <a:gd name="connsiteY2" fmla="*/ 29781 h 494016"/>
                <a:gd name="connsiteX3" fmla="*/ 44058 w 847800"/>
                <a:gd name="connsiteY3" fmla="*/ 156559 h 494016"/>
                <a:gd name="connsiteX4" fmla="*/ 9292 w 847800"/>
                <a:gd name="connsiteY4" fmla="*/ 479361 h 494016"/>
                <a:gd name="connsiteX5" fmla="*/ 13645 w 847800"/>
                <a:gd name="connsiteY5" fmla="*/ 481790 h 494016"/>
                <a:gd name="connsiteX6" fmla="*/ 14436 w 847800"/>
                <a:gd name="connsiteY6" fmla="*/ 481457 h 494016"/>
                <a:gd name="connsiteX7" fmla="*/ 130164 w 847800"/>
                <a:gd name="connsiteY7" fmla="*/ 303244 h 494016"/>
                <a:gd name="connsiteX8" fmla="*/ 249703 w 847800"/>
                <a:gd name="connsiteY8" fmla="*/ 155607 h 494016"/>
                <a:gd name="connsiteX9" fmla="*/ 251227 w 847800"/>
                <a:gd name="connsiteY9" fmla="*/ 155607 h 494016"/>
                <a:gd name="connsiteX10" fmla="*/ 796152 w 847800"/>
                <a:gd name="connsiteY10" fmla="*/ 493458 h 49401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847800" h="494015">
                  <a:moveTo>
                    <a:pt x="796152" y="493458"/>
                  </a:moveTo>
                  <a:cubicBezTo>
                    <a:pt x="891402" y="486886"/>
                    <a:pt x="836538" y="196850"/>
                    <a:pt x="773293" y="141891"/>
                  </a:cubicBezTo>
                  <a:cubicBezTo>
                    <a:pt x="702045" y="79883"/>
                    <a:pt x="582793" y="63119"/>
                    <a:pt x="494305" y="29781"/>
                  </a:cubicBezTo>
                  <a:cubicBezTo>
                    <a:pt x="335238" y="-30417"/>
                    <a:pt x="131784" y="-5175"/>
                    <a:pt x="44058" y="156559"/>
                  </a:cubicBezTo>
                  <a:cubicBezTo>
                    <a:pt x="-8615" y="253714"/>
                    <a:pt x="-5948" y="373158"/>
                    <a:pt x="9292" y="479361"/>
                  </a:cubicBezTo>
                  <a:cubicBezTo>
                    <a:pt x="9826" y="481238"/>
                    <a:pt x="11769" y="482324"/>
                    <a:pt x="13645" y="481790"/>
                  </a:cubicBezTo>
                  <a:cubicBezTo>
                    <a:pt x="13921" y="481714"/>
                    <a:pt x="14188" y="481600"/>
                    <a:pt x="14436" y="481457"/>
                  </a:cubicBezTo>
                  <a:cubicBezTo>
                    <a:pt x="73300" y="444881"/>
                    <a:pt x="108066" y="364014"/>
                    <a:pt x="130164" y="303244"/>
                  </a:cubicBezTo>
                  <a:cubicBezTo>
                    <a:pt x="158739" y="223425"/>
                    <a:pt x="168264" y="181324"/>
                    <a:pt x="249703" y="155607"/>
                  </a:cubicBezTo>
                  <a:cubicBezTo>
                    <a:pt x="249703" y="155607"/>
                    <a:pt x="250656" y="155607"/>
                    <a:pt x="251227" y="155607"/>
                  </a:cubicBezTo>
                  <a:cubicBezTo>
                    <a:pt x="421629" y="215614"/>
                    <a:pt x="597175" y="507174"/>
                    <a:pt x="796152" y="493458"/>
                  </a:cubicBezTo>
                  <a:close/>
                </a:path>
              </a:pathLst>
            </a:custGeom>
            <a:solidFill>
              <a:srgbClr val="000000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73" name="iṣļîḋè"/>
            <p:cNvSpPr/>
            <p:nvPr>
              <p:custDataLst>
                <p:tags r:id="rId78"/>
              </p:custDataLst>
            </p:nvPr>
          </p:nvSpPr>
          <p:spPr>
            <a:xfrm>
              <a:off x="9181798" y="2191449"/>
              <a:ext cx="1284466" cy="796915"/>
            </a:xfrm>
            <a:custGeom>
              <a:gdLst>
                <a:gd name="connsiteX0" fmla="*/ 725667 w 840261"/>
                <a:gd name="connsiteY0" fmla="*/ 389255 h 492976"/>
                <a:gd name="connsiteX1" fmla="*/ 736145 w 840261"/>
                <a:gd name="connsiteY1" fmla="*/ 378873 h 492976"/>
                <a:gd name="connsiteX2" fmla="*/ 829585 w 840261"/>
                <a:gd name="connsiteY2" fmla="*/ 421449 h 492976"/>
                <a:gd name="connsiteX3" fmla="*/ 753385 w 840261"/>
                <a:gd name="connsiteY3" fmla="*/ 271335 h 492976"/>
                <a:gd name="connsiteX4" fmla="*/ 759376 w 840261"/>
                <a:gd name="connsiteY4" fmla="*/ 260953 h 492976"/>
                <a:gd name="connsiteX5" fmla="*/ 763767 w 840261"/>
                <a:gd name="connsiteY5" fmla="*/ 260953 h 492976"/>
                <a:gd name="connsiteX6" fmla="*/ 839967 w 840261"/>
                <a:gd name="connsiteY6" fmla="*/ 310102 h 492976"/>
                <a:gd name="connsiteX7" fmla="*/ 773292 w 840261"/>
                <a:gd name="connsiteY7" fmla="*/ 141891 h 492976"/>
                <a:gd name="connsiteX8" fmla="*/ 494305 w 840261"/>
                <a:gd name="connsiteY8" fmla="*/ 29781 h 492976"/>
                <a:gd name="connsiteX9" fmla="*/ 44058 w 840261"/>
                <a:gd name="connsiteY9" fmla="*/ 156559 h 492976"/>
                <a:gd name="connsiteX10" fmla="*/ 9292 w 840261"/>
                <a:gd name="connsiteY10" fmla="*/ 479361 h 492976"/>
                <a:gd name="connsiteX11" fmla="*/ 13645 w 840261"/>
                <a:gd name="connsiteY11" fmla="*/ 481790 h 492976"/>
                <a:gd name="connsiteX12" fmla="*/ 14436 w 840261"/>
                <a:gd name="connsiteY12" fmla="*/ 481457 h 492976"/>
                <a:gd name="connsiteX13" fmla="*/ 130164 w 840261"/>
                <a:gd name="connsiteY13" fmla="*/ 303244 h 492976"/>
                <a:gd name="connsiteX14" fmla="*/ 249703 w 840261"/>
                <a:gd name="connsiteY14" fmla="*/ 155607 h 492976"/>
                <a:gd name="connsiteX15" fmla="*/ 251227 w 840261"/>
                <a:gd name="connsiteY15" fmla="*/ 155607 h 492976"/>
                <a:gd name="connsiteX16" fmla="*/ 766625 w 840261"/>
                <a:gd name="connsiteY16" fmla="*/ 492887 h 492976"/>
                <a:gd name="connsiteX17" fmla="*/ 725667 w 840261"/>
                <a:gd name="connsiteY17" fmla="*/ 389255 h 49297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840261" h="492976">
                  <a:moveTo>
                    <a:pt x="725667" y="389255"/>
                  </a:moveTo>
                  <a:cubicBezTo>
                    <a:pt x="723286" y="383445"/>
                    <a:pt x="730525" y="376777"/>
                    <a:pt x="736145" y="378873"/>
                  </a:cubicBezTo>
                  <a:cubicBezTo>
                    <a:pt x="768435" y="390588"/>
                    <a:pt x="798439" y="407448"/>
                    <a:pt x="829585" y="421449"/>
                  </a:cubicBezTo>
                  <a:cubicBezTo>
                    <a:pt x="796229" y="375863"/>
                    <a:pt x="770501" y="325161"/>
                    <a:pt x="753385" y="271335"/>
                  </a:cubicBezTo>
                  <a:cubicBezTo>
                    <a:pt x="752176" y="266811"/>
                    <a:pt x="754862" y="262163"/>
                    <a:pt x="759376" y="260953"/>
                  </a:cubicBezTo>
                  <a:cubicBezTo>
                    <a:pt x="760815" y="260572"/>
                    <a:pt x="762329" y="260572"/>
                    <a:pt x="763767" y="260953"/>
                  </a:cubicBezTo>
                  <a:cubicBezTo>
                    <a:pt x="792095" y="272278"/>
                    <a:pt x="817965" y="288966"/>
                    <a:pt x="839967" y="310102"/>
                  </a:cubicBezTo>
                  <a:cubicBezTo>
                    <a:pt x="827775" y="237903"/>
                    <a:pt x="801201" y="166465"/>
                    <a:pt x="773292" y="141891"/>
                  </a:cubicBezTo>
                  <a:cubicBezTo>
                    <a:pt x="702046" y="79883"/>
                    <a:pt x="582792" y="63119"/>
                    <a:pt x="494305" y="29781"/>
                  </a:cubicBezTo>
                  <a:cubicBezTo>
                    <a:pt x="335238" y="-30417"/>
                    <a:pt x="131784" y="-5175"/>
                    <a:pt x="44058" y="156559"/>
                  </a:cubicBezTo>
                  <a:cubicBezTo>
                    <a:pt x="-8615" y="253714"/>
                    <a:pt x="-5948" y="373158"/>
                    <a:pt x="9292" y="479361"/>
                  </a:cubicBezTo>
                  <a:cubicBezTo>
                    <a:pt x="9825" y="481238"/>
                    <a:pt x="11769" y="482324"/>
                    <a:pt x="13645" y="481790"/>
                  </a:cubicBezTo>
                  <a:cubicBezTo>
                    <a:pt x="13921" y="481714"/>
                    <a:pt x="14188" y="481600"/>
                    <a:pt x="14436" y="481457"/>
                  </a:cubicBezTo>
                  <a:cubicBezTo>
                    <a:pt x="73300" y="444881"/>
                    <a:pt x="108066" y="364014"/>
                    <a:pt x="130164" y="303244"/>
                  </a:cubicBezTo>
                  <a:cubicBezTo>
                    <a:pt x="158739" y="223425"/>
                    <a:pt x="168264" y="181324"/>
                    <a:pt x="249703" y="155607"/>
                  </a:cubicBezTo>
                  <a:cubicBezTo>
                    <a:pt x="249703" y="155607"/>
                    <a:pt x="250656" y="155607"/>
                    <a:pt x="251227" y="155607"/>
                  </a:cubicBezTo>
                  <a:cubicBezTo>
                    <a:pt x="413152" y="212280"/>
                    <a:pt x="579744" y="478314"/>
                    <a:pt x="766625" y="492887"/>
                  </a:cubicBezTo>
                  <a:cubicBezTo>
                    <a:pt x="752718" y="458787"/>
                    <a:pt x="740146" y="423640"/>
                    <a:pt x="725667" y="389255"/>
                  </a:cubicBezTo>
                  <a:close/>
                </a:path>
              </a:pathLst>
            </a:custGeom>
            <a:solidFill>
              <a:srgbClr val="0E212C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74" name="ï$ḷiďê"/>
            <p:cNvSpPr/>
            <p:nvPr>
              <p:custDataLst>
                <p:tags r:id="rId79"/>
              </p:custDataLst>
            </p:nvPr>
          </p:nvSpPr>
          <p:spPr>
            <a:xfrm>
              <a:off x="10315602" y="2965377"/>
              <a:ext cx="58732" cy="150698"/>
            </a:xfrm>
            <a:custGeom>
              <a:gdLst>
                <a:gd name="connsiteX0" fmla="*/ 27446 w 39084"/>
                <a:gd name="connsiteY0" fmla="*/ 2879 h 99657"/>
                <a:gd name="connsiteX1" fmla="*/ -271 w 39084"/>
                <a:gd name="connsiteY1" fmla="*/ 94319 h 99657"/>
                <a:gd name="connsiteX2" fmla="*/ 6434 w 39084"/>
                <a:gd name="connsiteY2" fmla="*/ 99519 h 99657"/>
                <a:gd name="connsiteX3" fmla="*/ 11635 w 39084"/>
                <a:gd name="connsiteY3" fmla="*/ 94319 h 99657"/>
                <a:gd name="connsiteX4" fmla="*/ 37733 w 39084"/>
                <a:gd name="connsiteY4" fmla="*/ 8594 h 99657"/>
                <a:gd name="connsiteX5" fmla="*/ 27446 w 39084"/>
                <a:gd name="connsiteY5" fmla="*/ 2593 h 9965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9084" h="99657">
                  <a:moveTo>
                    <a:pt x="27446" y="2879"/>
                  </a:moveTo>
                  <a:cubicBezTo>
                    <a:pt x="8863" y="29701"/>
                    <a:pt x="-833" y="61686"/>
                    <a:pt x="-271" y="94319"/>
                  </a:cubicBezTo>
                  <a:cubicBezTo>
                    <a:pt x="148" y="97605"/>
                    <a:pt x="3148" y="99938"/>
                    <a:pt x="6434" y="99519"/>
                  </a:cubicBezTo>
                  <a:cubicBezTo>
                    <a:pt x="9149" y="99176"/>
                    <a:pt x="11292" y="97033"/>
                    <a:pt x="11635" y="94319"/>
                  </a:cubicBezTo>
                  <a:cubicBezTo>
                    <a:pt x="11054" y="63705"/>
                    <a:pt x="20188" y="33692"/>
                    <a:pt x="37733" y="8594"/>
                  </a:cubicBezTo>
                  <a:cubicBezTo>
                    <a:pt x="42115" y="2212"/>
                    <a:pt x="31733" y="-3694"/>
                    <a:pt x="27446" y="2593"/>
                  </a:cubicBezTo>
                  <a:close/>
                </a:path>
              </a:pathLst>
            </a:custGeom>
            <a:solidFill>
              <a:srgbClr val="F39F7D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75" name="ïṡ1îḓe"/>
            <p:cNvSpPr/>
            <p:nvPr>
              <p:custDataLst>
                <p:tags r:id="rId80"/>
              </p:custDataLst>
            </p:nvPr>
          </p:nvSpPr>
          <p:spPr>
            <a:xfrm>
              <a:off x="10343691" y="3031787"/>
              <a:ext cx="38305" cy="63855"/>
            </a:xfrm>
            <a:custGeom>
              <a:gdLst>
                <a:gd name="connsiteX0" fmla="*/ 367 w 26086"/>
                <a:gd name="connsiteY0" fmla="*/ 8982 h 42164"/>
                <a:gd name="connsiteX1" fmla="*/ 14844 w 26086"/>
                <a:gd name="connsiteY1" fmla="*/ 38986 h 42164"/>
                <a:gd name="connsiteX2" fmla="*/ 25131 w 26086"/>
                <a:gd name="connsiteY2" fmla="*/ 32985 h 42164"/>
                <a:gd name="connsiteX3" fmla="*/ 10559 w 26086"/>
                <a:gd name="connsiteY3" fmla="*/ 2981 h 42164"/>
                <a:gd name="connsiteX4" fmla="*/ 367 w 26086"/>
                <a:gd name="connsiteY4" fmla="*/ 8982 h 4216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086" h="42164">
                  <a:moveTo>
                    <a:pt x="367" y="8982"/>
                  </a:moveTo>
                  <a:lnTo>
                    <a:pt x="14844" y="38986"/>
                  </a:lnTo>
                  <a:cubicBezTo>
                    <a:pt x="18274" y="45939"/>
                    <a:pt x="28466" y="39938"/>
                    <a:pt x="25131" y="32985"/>
                  </a:cubicBezTo>
                  <a:lnTo>
                    <a:pt x="10559" y="2981"/>
                  </a:lnTo>
                  <a:cubicBezTo>
                    <a:pt x="7224" y="-3972"/>
                    <a:pt x="-2967" y="2124"/>
                    <a:pt x="367" y="8982"/>
                  </a:cubicBezTo>
                  <a:close/>
                </a:path>
              </a:pathLst>
            </a:custGeom>
            <a:solidFill>
              <a:srgbClr val="F39F7D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grpSp>
          <p:nvGrpSpPr>
            <p:cNvPr id="76" name="组合 81"/>
            <p:cNvGrpSpPr/>
            <p:nvPr>
              <p:custDataLst>
                <p:tags r:id="rId81"/>
              </p:custDataLst>
            </p:nvPr>
          </p:nvGrpSpPr>
          <p:grpSpPr>
            <a:xfrm>
              <a:off x="9431045" y="4078315"/>
              <a:ext cx="852064" cy="1109853"/>
              <a:chOff x="9431045" y="4078315"/>
              <a:chExt cx="852064" cy="1109853"/>
            </a:xfrm>
          </p:grpSpPr>
          <p:sp>
            <p:nvSpPr>
              <p:cNvPr id="97" name="ïşlïḋe"/>
              <p:cNvSpPr/>
              <p:nvPr>
                <p:custDataLst>
                  <p:tags r:id="rId82"/>
                </p:custDataLst>
              </p:nvPr>
            </p:nvSpPr>
            <p:spPr>
              <a:xfrm>
                <a:off x="9432052" y="4079015"/>
                <a:ext cx="850352" cy="1108529"/>
              </a:xfrm>
              <a:custGeom>
                <a:gdLst>
                  <a:gd name="connsiteX0" fmla="*/ 537305 w 565118"/>
                  <a:gd name="connsiteY0" fmla="*/ 0 h 736092"/>
                  <a:gd name="connsiteX1" fmla="*/ 565119 w 565118"/>
                  <a:gd name="connsiteY1" fmla="*/ 0 h 736092"/>
                  <a:gd name="connsiteX2" fmla="*/ 565119 w 565118"/>
                  <a:gd name="connsiteY2" fmla="*/ 736092 h 736092"/>
                  <a:gd name="connsiteX3" fmla="*/ 537305 w 565118"/>
                  <a:gd name="connsiteY3" fmla="*/ 736092 h 736092"/>
                  <a:gd name="connsiteX4" fmla="*/ 27813 w 565118"/>
                  <a:gd name="connsiteY4" fmla="*/ 736092 h 736092"/>
                  <a:gd name="connsiteX5" fmla="*/ 0 w 565118"/>
                  <a:gd name="connsiteY5" fmla="*/ 736092 h 736092"/>
                  <a:gd name="connsiteX6" fmla="*/ 0 w 565118"/>
                  <a:gd name="connsiteY6" fmla="*/ 0 h 736092"/>
                  <a:gd name="connsiteX7" fmla="*/ 27813 w 565118"/>
                  <a:gd name="connsiteY7" fmla="*/ 0 h 73609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565118" h="736092">
                    <a:moveTo>
                      <a:pt x="537305" y="0"/>
                    </a:moveTo>
                    <a:cubicBezTo>
                      <a:pt x="552666" y="0"/>
                      <a:pt x="565119" y="0"/>
                      <a:pt x="565119" y="0"/>
                    </a:cubicBezTo>
                    <a:lnTo>
                      <a:pt x="565119" y="736092"/>
                    </a:lnTo>
                    <a:cubicBezTo>
                      <a:pt x="565119" y="736092"/>
                      <a:pt x="552666" y="736092"/>
                      <a:pt x="537305" y="736092"/>
                    </a:cubicBezTo>
                    <a:lnTo>
                      <a:pt x="27813" y="736092"/>
                    </a:lnTo>
                    <a:cubicBezTo>
                      <a:pt x="12452" y="736092"/>
                      <a:pt x="0" y="736092"/>
                      <a:pt x="0" y="736092"/>
                    </a:cubicBezTo>
                    <a:lnTo>
                      <a:pt x="0" y="0"/>
                    </a:lnTo>
                    <a:cubicBezTo>
                      <a:pt x="0" y="0"/>
                      <a:pt x="12452" y="0"/>
                      <a:pt x="27813" y="0"/>
                    </a:cubicBezTo>
                    <a:close/>
                  </a:path>
                </a:pathLst>
              </a:custGeom>
              <a:solidFill>
                <a:srgbClr val="7E518E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98" name="iS1ídê"/>
              <p:cNvSpPr/>
              <p:nvPr>
                <p:custDataLst>
                  <p:tags r:id="rId83"/>
                </p:custDataLst>
              </p:nvPr>
            </p:nvSpPr>
            <p:spPr>
              <a:xfrm>
                <a:off x="10208350" y="4079015"/>
                <a:ext cx="74054" cy="1108529"/>
              </a:xfrm>
              <a:custGeom>
                <a:gdLst>
                  <a:gd name="connsiteX0" fmla="*/ 7230 w 49244"/>
                  <a:gd name="connsiteY0" fmla="*/ -90 h 736091"/>
                  <a:gd name="connsiteX1" fmla="*/ 23803 w 49244"/>
                  <a:gd name="connsiteY1" fmla="*/ -90 h 736091"/>
                  <a:gd name="connsiteX2" fmla="*/ 48950 w 49244"/>
                  <a:gd name="connsiteY2" fmla="*/ 25056 h 736091"/>
                  <a:gd name="connsiteX3" fmla="*/ 48950 w 49244"/>
                  <a:gd name="connsiteY3" fmla="*/ 710856 h 736091"/>
                  <a:gd name="connsiteX4" fmla="*/ 23803 w 49244"/>
                  <a:gd name="connsiteY4" fmla="*/ 736003 h 736091"/>
                  <a:gd name="connsiteX5" fmla="*/ -294 w 49244"/>
                  <a:gd name="connsiteY5" fmla="*/ 735240 h 736091"/>
                  <a:gd name="connsiteX6" fmla="*/ 7230 w 49244"/>
                  <a:gd name="connsiteY6" fmla="*/ -90 h 73609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9244" h="736091">
                    <a:moveTo>
                      <a:pt x="7230" y="-90"/>
                    </a:moveTo>
                    <a:lnTo>
                      <a:pt x="23803" y="-90"/>
                    </a:lnTo>
                    <a:cubicBezTo>
                      <a:pt x="37691" y="-90"/>
                      <a:pt x="48950" y="11169"/>
                      <a:pt x="48950" y="25056"/>
                    </a:cubicBezTo>
                    <a:lnTo>
                      <a:pt x="48950" y="710856"/>
                    </a:lnTo>
                    <a:cubicBezTo>
                      <a:pt x="48950" y="724744"/>
                      <a:pt x="37691" y="736003"/>
                      <a:pt x="23803" y="736003"/>
                    </a:cubicBezTo>
                    <a:lnTo>
                      <a:pt x="-294" y="735240"/>
                    </a:lnTo>
                    <a:cubicBezTo>
                      <a:pt x="3991" y="489972"/>
                      <a:pt x="11040" y="244798"/>
                      <a:pt x="7230" y="-90"/>
                    </a:cubicBezTo>
                    <a:close/>
                  </a:path>
                </a:pathLst>
              </a:custGeom>
              <a:solidFill>
                <a:srgbClr val="84418F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99" name="ïṥḻiḓê"/>
              <p:cNvSpPr/>
              <p:nvPr>
                <p:custDataLst>
                  <p:tags r:id="rId84"/>
                </p:custDataLst>
              </p:nvPr>
            </p:nvSpPr>
            <p:spPr>
              <a:xfrm>
                <a:off x="9610805" y="4242485"/>
                <a:ext cx="495401" cy="171132"/>
              </a:xfrm>
              <a:custGeom>
                <a:gdLst>
                  <a:gd name="connsiteX0" fmla="*/ 20587 w 328387"/>
                  <a:gd name="connsiteY0" fmla="*/ -80 h 114026"/>
                  <a:gd name="connsiteX1" fmla="*/ 306337 w 328387"/>
                  <a:gd name="connsiteY1" fmla="*/ 2111 h 114026"/>
                  <a:gd name="connsiteX2" fmla="*/ 326625 w 328387"/>
                  <a:gd name="connsiteY2" fmla="*/ 21161 h 114026"/>
                  <a:gd name="connsiteX3" fmla="*/ 327863 w 328387"/>
                  <a:gd name="connsiteY3" fmla="*/ 94122 h 114026"/>
                  <a:gd name="connsiteX4" fmla="*/ 307489 w 328387"/>
                  <a:gd name="connsiteY4" fmla="*/ 113934 h 114026"/>
                  <a:gd name="connsiteX5" fmla="*/ 307384 w 328387"/>
                  <a:gd name="connsiteY5" fmla="*/ 113934 h 114026"/>
                  <a:gd name="connsiteX6" fmla="*/ 19729 w 328387"/>
                  <a:gd name="connsiteY6" fmla="*/ 108886 h 114026"/>
                  <a:gd name="connsiteX7" fmla="*/ -83 w 328387"/>
                  <a:gd name="connsiteY7" fmla="*/ 88979 h 114026"/>
                  <a:gd name="connsiteX8" fmla="*/ -83 w 328387"/>
                  <a:gd name="connsiteY8" fmla="*/ 20208 h 114026"/>
                  <a:gd name="connsiteX9" fmla="*/ 19815 w 328387"/>
                  <a:gd name="connsiteY9" fmla="*/ -90 h 114026"/>
                  <a:gd name="connsiteX10" fmla="*/ 20587 w 328387"/>
                  <a:gd name="connsiteY10" fmla="*/ -80 h 11402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328387" h="114026">
                    <a:moveTo>
                      <a:pt x="20587" y="-80"/>
                    </a:moveTo>
                    <a:cubicBezTo>
                      <a:pt x="115837" y="3825"/>
                      <a:pt x="256616" y="2682"/>
                      <a:pt x="306337" y="2111"/>
                    </a:cubicBezTo>
                    <a:cubicBezTo>
                      <a:pt x="317109" y="1996"/>
                      <a:pt x="326063" y="10397"/>
                      <a:pt x="326625" y="21161"/>
                    </a:cubicBezTo>
                    <a:cubicBezTo>
                      <a:pt x="328340" y="44306"/>
                      <a:pt x="328244" y="74501"/>
                      <a:pt x="327863" y="94122"/>
                    </a:cubicBezTo>
                    <a:cubicBezTo>
                      <a:pt x="327711" y="105219"/>
                      <a:pt x="318586" y="114096"/>
                      <a:pt x="307489" y="113934"/>
                    </a:cubicBezTo>
                    <a:cubicBezTo>
                      <a:pt x="307451" y="113934"/>
                      <a:pt x="307422" y="113934"/>
                      <a:pt x="307384" y="113934"/>
                    </a:cubicBezTo>
                    <a:lnTo>
                      <a:pt x="19729" y="108886"/>
                    </a:lnTo>
                    <a:cubicBezTo>
                      <a:pt x="8833" y="108686"/>
                      <a:pt x="70" y="99875"/>
                      <a:pt x="-83" y="88979"/>
                    </a:cubicBezTo>
                    <a:cubicBezTo>
                      <a:pt x="-83" y="69929"/>
                      <a:pt x="-559" y="41354"/>
                      <a:pt x="-83" y="20208"/>
                    </a:cubicBezTo>
                    <a:cubicBezTo>
                      <a:pt x="-197" y="9112"/>
                      <a:pt x="8718" y="25"/>
                      <a:pt x="19815" y="-90"/>
                    </a:cubicBezTo>
                    <a:cubicBezTo>
                      <a:pt x="20072" y="-90"/>
                      <a:pt x="20329" y="-90"/>
                      <a:pt x="20587" y="-80"/>
                    </a:cubicBezTo>
                    <a:close/>
                  </a:path>
                </a:pathLst>
              </a:custGeom>
              <a:solidFill>
                <a:srgbClr val="FBFDFA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</p:grpSp>
        <p:grpSp>
          <p:nvGrpSpPr>
            <p:cNvPr id="77" name="组合 82"/>
            <p:cNvGrpSpPr/>
            <p:nvPr>
              <p:custDataLst>
                <p:tags r:id="rId85"/>
              </p:custDataLst>
            </p:nvPr>
          </p:nvGrpSpPr>
          <p:grpSpPr>
            <a:xfrm>
              <a:off x="9366315" y="4619722"/>
              <a:ext cx="503231" cy="461352"/>
              <a:chOff x="9366315" y="4619722"/>
              <a:chExt cx="503231" cy="461352"/>
            </a:xfrm>
          </p:grpSpPr>
          <p:sp>
            <p:nvSpPr>
              <p:cNvPr id="93" name="íṧ1iḓè"/>
              <p:cNvSpPr/>
              <p:nvPr>
                <p:custDataLst>
                  <p:tags r:id="rId86"/>
                </p:custDataLst>
              </p:nvPr>
            </p:nvSpPr>
            <p:spPr>
              <a:xfrm>
                <a:off x="9365659" y="4620509"/>
                <a:ext cx="503060" cy="459759"/>
              </a:xfrm>
              <a:custGeom>
                <a:gdLst>
                  <a:gd name="connsiteX0" fmla="*/ 307147 w 333760"/>
                  <a:gd name="connsiteY0" fmla="*/ 77742 h 305984"/>
                  <a:gd name="connsiteX1" fmla="*/ 216278 w 333760"/>
                  <a:gd name="connsiteY1" fmla="*/ 19354 h 305984"/>
                  <a:gd name="connsiteX2" fmla="*/ 148174 w 333760"/>
                  <a:gd name="connsiteY2" fmla="*/ 3162 h 305984"/>
                  <a:gd name="connsiteX3" fmla="*/ 83309 w 333760"/>
                  <a:gd name="connsiteY3" fmla="*/ 25831 h 305984"/>
                  <a:gd name="connsiteX4" fmla="*/ 157890 w 333760"/>
                  <a:gd name="connsiteY4" fmla="*/ 87458 h 305984"/>
                  <a:gd name="connsiteX5" fmla="*/ 76832 w 333760"/>
                  <a:gd name="connsiteY5" fmla="*/ 71266 h 305984"/>
                  <a:gd name="connsiteX6" fmla="*/ 24921 w 333760"/>
                  <a:gd name="connsiteY6" fmla="*/ 50215 h 305984"/>
                  <a:gd name="connsiteX7" fmla="*/ 43971 w 333760"/>
                  <a:gd name="connsiteY7" fmla="*/ 106889 h 305984"/>
                  <a:gd name="connsiteX8" fmla="*/ 5109 w 333760"/>
                  <a:gd name="connsiteY8" fmla="*/ 106889 h 305984"/>
                  <a:gd name="connsiteX9" fmla="*/ 34255 w 333760"/>
                  <a:gd name="connsiteY9" fmla="*/ 160419 h 305984"/>
                  <a:gd name="connsiteX10" fmla="*/ 3490 w 333760"/>
                  <a:gd name="connsiteY10" fmla="*/ 149085 h 305984"/>
                  <a:gd name="connsiteX11" fmla="*/ 34255 w 333760"/>
                  <a:gd name="connsiteY11" fmla="*/ 209092 h 305984"/>
                  <a:gd name="connsiteX12" fmla="*/ 6728 w 333760"/>
                  <a:gd name="connsiteY12" fmla="*/ 225285 h 305984"/>
                  <a:gd name="connsiteX13" fmla="*/ 160747 w 333760"/>
                  <a:gd name="connsiteY13" fmla="*/ 304818 h 305984"/>
                  <a:gd name="connsiteX14" fmla="*/ 326197 w 333760"/>
                  <a:gd name="connsiteY14" fmla="*/ 286911 h 305984"/>
                  <a:gd name="connsiteX15" fmla="*/ 280667 w 333760"/>
                  <a:gd name="connsiteY15" fmla="*/ 222046 h 305984"/>
                  <a:gd name="connsiteX16" fmla="*/ 307147 w 333760"/>
                  <a:gd name="connsiteY16" fmla="*/ 77742 h 30598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333760" h="305984">
                    <a:moveTo>
                      <a:pt x="307147" y="77742"/>
                    </a:moveTo>
                    <a:cubicBezTo>
                      <a:pt x="269047" y="70789"/>
                      <a:pt x="250853" y="35833"/>
                      <a:pt x="216278" y="19354"/>
                    </a:cubicBezTo>
                    <a:cubicBezTo>
                      <a:pt x="192275" y="7924"/>
                      <a:pt x="193609" y="12877"/>
                      <a:pt x="148174" y="3162"/>
                    </a:cubicBezTo>
                    <a:cubicBezTo>
                      <a:pt x="96930" y="-7792"/>
                      <a:pt x="76832" y="11258"/>
                      <a:pt x="83309" y="25831"/>
                    </a:cubicBezTo>
                    <a:cubicBezTo>
                      <a:pt x="95406" y="53073"/>
                      <a:pt x="157890" y="44881"/>
                      <a:pt x="157890" y="87458"/>
                    </a:cubicBezTo>
                    <a:cubicBezTo>
                      <a:pt x="137220" y="83553"/>
                      <a:pt x="109407" y="87458"/>
                      <a:pt x="76832" y="71266"/>
                    </a:cubicBezTo>
                    <a:cubicBezTo>
                      <a:pt x="49305" y="57835"/>
                      <a:pt x="37684" y="16592"/>
                      <a:pt x="24921" y="50215"/>
                    </a:cubicBezTo>
                    <a:cubicBezTo>
                      <a:pt x="12157" y="83838"/>
                      <a:pt x="37875" y="100412"/>
                      <a:pt x="43971" y="106889"/>
                    </a:cubicBezTo>
                    <a:cubicBezTo>
                      <a:pt x="50067" y="113366"/>
                      <a:pt x="11586" y="79362"/>
                      <a:pt x="5109" y="106889"/>
                    </a:cubicBezTo>
                    <a:cubicBezTo>
                      <a:pt x="-3940" y="144989"/>
                      <a:pt x="37494" y="157181"/>
                      <a:pt x="34255" y="160419"/>
                    </a:cubicBezTo>
                    <a:cubicBezTo>
                      <a:pt x="32636" y="162039"/>
                      <a:pt x="13205" y="132892"/>
                      <a:pt x="3490" y="149085"/>
                    </a:cubicBezTo>
                    <a:cubicBezTo>
                      <a:pt x="-14418" y="178993"/>
                      <a:pt x="37208" y="210521"/>
                      <a:pt x="34255" y="209092"/>
                    </a:cubicBezTo>
                    <a:cubicBezTo>
                      <a:pt x="31302" y="207663"/>
                      <a:pt x="-9560" y="168516"/>
                      <a:pt x="6728" y="225285"/>
                    </a:cubicBezTo>
                    <a:cubicBezTo>
                      <a:pt x="12729" y="246525"/>
                      <a:pt x="63878" y="299675"/>
                      <a:pt x="160747" y="304818"/>
                    </a:cubicBezTo>
                    <a:cubicBezTo>
                      <a:pt x="253235" y="309676"/>
                      <a:pt x="297050" y="297103"/>
                      <a:pt x="326197" y="286911"/>
                    </a:cubicBezTo>
                    <a:cubicBezTo>
                      <a:pt x="358677" y="275672"/>
                      <a:pt x="271237" y="251764"/>
                      <a:pt x="280667" y="222046"/>
                    </a:cubicBezTo>
                    <a:cubicBezTo>
                      <a:pt x="295240" y="177469"/>
                      <a:pt x="317719" y="79743"/>
                      <a:pt x="307147" y="77742"/>
                    </a:cubicBezTo>
                    <a:close/>
                  </a:path>
                </a:pathLst>
              </a:custGeom>
              <a:solidFill>
                <a:srgbClr val="F8C6B2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94" name="íşḻíďé"/>
              <p:cNvSpPr/>
              <p:nvPr>
                <p:custDataLst>
                  <p:tags r:id="rId87"/>
                </p:custDataLst>
              </p:nvPr>
            </p:nvSpPr>
            <p:spPr>
              <a:xfrm>
                <a:off x="9414176" y="4768653"/>
                <a:ext cx="89377" cy="51084"/>
              </a:xfrm>
              <a:custGeom>
                <a:gdLst>
                  <a:gd name="connsiteX0" fmla="*/ 274 w 58480"/>
                  <a:gd name="connsiteY0" fmla="*/ 4146 h 34144"/>
                  <a:gd name="connsiteX1" fmla="*/ 55900 w 58480"/>
                  <a:gd name="connsiteY1" fmla="*/ 34055 h 34144"/>
                  <a:gd name="connsiteX2" fmla="*/ 55900 w 58480"/>
                  <a:gd name="connsiteY2" fmla="*/ 29292 h 34144"/>
                  <a:gd name="connsiteX3" fmla="*/ 3702 w 58480"/>
                  <a:gd name="connsiteY3" fmla="*/ 717 h 34144"/>
                  <a:gd name="connsiteX4" fmla="*/ 274 w 58480"/>
                  <a:gd name="connsiteY4" fmla="*/ 4051 h 3414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8480" h="34144">
                    <a:moveTo>
                      <a:pt x="274" y="4146"/>
                    </a:moveTo>
                    <a:cubicBezTo>
                      <a:pt x="14228" y="20967"/>
                      <a:pt x="34173" y="31692"/>
                      <a:pt x="55900" y="34055"/>
                    </a:cubicBezTo>
                    <a:cubicBezTo>
                      <a:pt x="58948" y="34055"/>
                      <a:pt x="58948" y="29673"/>
                      <a:pt x="55900" y="29292"/>
                    </a:cubicBezTo>
                    <a:cubicBezTo>
                      <a:pt x="35459" y="26873"/>
                      <a:pt x="16752" y="16633"/>
                      <a:pt x="3702" y="717"/>
                    </a:cubicBezTo>
                    <a:cubicBezTo>
                      <a:pt x="1702" y="-1664"/>
                      <a:pt x="-1632" y="1765"/>
                      <a:pt x="274" y="4051"/>
                    </a:cubicBezTo>
                    <a:close/>
                  </a:path>
                </a:pathLst>
              </a:custGeom>
              <a:solidFill>
                <a:srgbClr val="EF8257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95" name="ïsḻiḑê"/>
              <p:cNvSpPr/>
              <p:nvPr>
                <p:custDataLst>
                  <p:tags r:id="rId88"/>
                </p:custDataLst>
              </p:nvPr>
            </p:nvSpPr>
            <p:spPr>
              <a:xfrm>
                <a:off x="9388640" y="4911690"/>
                <a:ext cx="81716" cy="45976"/>
              </a:xfrm>
              <a:custGeom>
                <a:gdLst>
                  <a:gd name="connsiteX0" fmla="*/ 322 w 54909"/>
                  <a:gd name="connsiteY0" fmla="*/ 4105 h 31912"/>
                  <a:gd name="connsiteX1" fmla="*/ 52329 w 54909"/>
                  <a:gd name="connsiteY1" fmla="*/ 31823 h 31912"/>
                  <a:gd name="connsiteX2" fmla="*/ 52329 w 54909"/>
                  <a:gd name="connsiteY2" fmla="*/ 27061 h 31912"/>
                  <a:gd name="connsiteX3" fmla="*/ 3656 w 54909"/>
                  <a:gd name="connsiteY3" fmla="*/ 676 h 31912"/>
                  <a:gd name="connsiteX4" fmla="*/ 322 w 54909"/>
                  <a:gd name="connsiteY4" fmla="*/ 4105 h 3191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4908" h="31912">
                    <a:moveTo>
                      <a:pt x="322" y="4105"/>
                    </a:moveTo>
                    <a:cubicBezTo>
                      <a:pt x="13724" y="19345"/>
                      <a:pt x="32202" y="29194"/>
                      <a:pt x="52329" y="31823"/>
                    </a:cubicBezTo>
                    <a:cubicBezTo>
                      <a:pt x="55377" y="31823"/>
                      <a:pt x="55377" y="27442"/>
                      <a:pt x="52329" y="27061"/>
                    </a:cubicBezTo>
                    <a:cubicBezTo>
                      <a:pt x="33450" y="24441"/>
                      <a:pt x="16162" y="15069"/>
                      <a:pt x="3656" y="676"/>
                    </a:cubicBezTo>
                    <a:cubicBezTo>
                      <a:pt x="1656" y="-1610"/>
                      <a:pt x="-1678" y="1724"/>
                      <a:pt x="322" y="4105"/>
                    </a:cubicBezTo>
                    <a:close/>
                  </a:path>
                </a:pathLst>
              </a:custGeom>
              <a:solidFill>
                <a:srgbClr val="EF8257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96" name="ïśľîḑe"/>
              <p:cNvSpPr/>
              <p:nvPr>
                <p:custDataLst>
                  <p:tags r:id="rId89"/>
                </p:custDataLst>
              </p:nvPr>
            </p:nvSpPr>
            <p:spPr>
              <a:xfrm>
                <a:off x="9380980" y="4835063"/>
                <a:ext cx="94483" cy="45976"/>
              </a:xfrm>
              <a:custGeom>
                <a:gdLst>
                  <a:gd name="connsiteX0" fmla="*/ -82 w 62791"/>
                  <a:gd name="connsiteY0" fmla="*/ 3272 h 30983"/>
                  <a:gd name="connsiteX1" fmla="*/ 60211 w 62791"/>
                  <a:gd name="connsiteY1" fmla="*/ 30894 h 30983"/>
                  <a:gd name="connsiteX2" fmla="*/ 60211 w 62791"/>
                  <a:gd name="connsiteY2" fmla="*/ 26132 h 30983"/>
                  <a:gd name="connsiteX3" fmla="*/ 4014 w 62791"/>
                  <a:gd name="connsiteY3" fmla="*/ 890 h 30983"/>
                  <a:gd name="connsiteX4" fmla="*/ 689 w 62791"/>
                  <a:gd name="connsiteY4" fmla="*/ 367 h 30983"/>
                  <a:gd name="connsiteX5" fmla="*/ -82 w 62791"/>
                  <a:gd name="connsiteY5" fmla="*/ 3272 h 3098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62791" h="30983">
                    <a:moveTo>
                      <a:pt x="-82" y="3272"/>
                    </a:moveTo>
                    <a:cubicBezTo>
                      <a:pt x="12681" y="23941"/>
                      <a:pt x="38018" y="28037"/>
                      <a:pt x="60211" y="30894"/>
                    </a:cubicBezTo>
                    <a:cubicBezTo>
                      <a:pt x="63259" y="30894"/>
                      <a:pt x="63259" y="26513"/>
                      <a:pt x="60211" y="26132"/>
                    </a:cubicBezTo>
                    <a:cubicBezTo>
                      <a:pt x="39923" y="23465"/>
                      <a:pt x="15824" y="19940"/>
                      <a:pt x="4014" y="890"/>
                    </a:cubicBezTo>
                    <a:cubicBezTo>
                      <a:pt x="3242" y="-176"/>
                      <a:pt x="1746" y="-405"/>
                      <a:pt x="689" y="367"/>
                    </a:cubicBezTo>
                    <a:cubicBezTo>
                      <a:pt x="-225" y="1033"/>
                      <a:pt x="-549" y="2243"/>
                      <a:pt x="-82" y="3272"/>
                    </a:cubicBezTo>
                    <a:close/>
                  </a:path>
                </a:pathLst>
              </a:custGeom>
              <a:solidFill>
                <a:srgbClr val="EF8257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</p:grpSp>
        <p:grpSp>
          <p:nvGrpSpPr>
            <p:cNvPr id="78" name="组合 83"/>
            <p:cNvGrpSpPr/>
            <p:nvPr>
              <p:custDataLst>
                <p:tags r:id="rId90"/>
              </p:custDataLst>
            </p:nvPr>
          </p:nvGrpSpPr>
          <p:grpSpPr>
            <a:xfrm>
              <a:off x="7769649" y="2951443"/>
              <a:ext cx="589466" cy="859231"/>
              <a:chOff x="7769649" y="2951443"/>
              <a:chExt cx="589466" cy="859231"/>
            </a:xfrm>
          </p:grpSpPr>
          <p:sp>
            <p:nvSpPr>
              <p:cNvPr id="85" name="iṥlïḋè"/>
              <p:cNvSpPr/>
              <p:nvPr>
                <p:custDataLst>
                  <p:tags r:id="rId91"/>
                </p:custDataLst>
              </p:nvPr>
            </p:nvSpPr>
            <p:spPr>
              <a:xfrm>
                <a:off x="7769649" y="2952605"/>
                <a:ext cx="589886" cy="858216"/>
              </a:xfrm>
              <a:custGeom>
                <a:gdLst>
                  <a:gd name="connsiteX0" fmla="*/ 23656 w 390954"/>
                  <a:gd name="connsiteY0" fmla="*/ 284756 h 569871"/>
                  <a:gd name="connsiteX1" fmla="*/ 17750 w 390954"/>
                  <a:gd name="connsiteY1" fmla="*/ 289614 h 569871"/>
                  <a:gd name="connsiteX2" fmla="*/ -252 w 390954"/>
                  <a:gd name="connsiteY2" fmla="*/ 322380 h 569871"/>
                  <a:gd name="connsiteX3" fmla="*/ 70138 w 390954"/>
                  <a:gd name="connsiteY3" fmla="*/ 433155 h 569871"/>
                  <a:gd name="connsiteX4" fmla="*/ 278354 w 390954"/>
                  <a:gd name="connsiteY4" fmla="*/ 562029 h 569871"/>
                  <a:gd name="connsiteX5" fmla="*/ 279688 w 390954"/>
                  <a:gd name="connsiteY5" fmla="*/ 563362 h 569871"/>
                  <a:gd name="connsiteX6" fmla="*/ 309406 w 390954"/>
                  <a:gd name="connsiteY6" fmla="*/ 533644 h 569871"/>
                  <a:gd name="connsiteX7" fmla="*/ 264829 w 390954"/>
                  <a:gd name="connsiteY7" fmla="*/ 493734 h 569871"/>
                  <a:gd name="connsiteX8" fmla="*/ 301405 w 390954"/>
                  <a:gd name="connsiteY8" fmla="*/ 504117 h 569871"/>
                  <a:gd name="connsiteX9" fmla="*/ 305310 w 390954"/>
                  <a:gd name="connsiteY9" fmla="*/ 508498 h 569871"/>
                  <a:gd name="connsiteX10" fmla="*/ 333161 w 390954"/>
                  <a:gd name="connsiteY10" fmla="*/ 509860 h 569871"/>
                  <a:gd name="connsiteX11" fmla="*/ 338362 w 390954"/>
                  <a:gd name="connsiteY11" fmla="*/ 502212 h 569871"/>
                  <a:gd name="connsiteX12" fmla="*/ 362079 w 390954"/>
                  <a:gd name="connsiteY12" fmla="*/ 491925 h 569871"/>
                  <a:gd name="connsiteX13" fmla="*/ 366174 w 390954"/>
                  <a:gd name="connsiteY13" fmla="*/ 393627 h 569871"/>
                  <a:gd name="connsiteX14" fmla="*/ 261876 w 390954"/>
                  <a:gd name="connsiteY14" fmla="*/ 159026 h 569871"/>
                  <a:gd name="connsiteX15" fmla="*/ 70614 w 390954"/>
                  <a:gd name="connsiteY15" fmla="*/ 21771 h 569871"/>
                  <a:gd name="connsiteX16" fmla="*/ 42039 w 390954"/>
                  <a:gd name="connsiteY16" fmla="*/ 92732 h 569871"/>
                  <a:gd name="connsiteX17" fmla="*/ 66042 w 390954"/>
                  <a:gd name="connsiteY17" fmla="*/ 95780 h 569871"/>
                  <a:gd name="connsiteX18" fmla="*/ 100332 w 390954"/>
                  <a:gd name="connsiteY18" fmla="*/ 136547 h 569871"/>
                  <a:gd name="connsiteX19" fmla="*/ 127573 w 390954"/>
                  <a:gd name="connsiteY19" fmla="*/ 173028 h 569871"/>
                  <a:gd name="connsiteX20" fmla="*/ 111038 w 390954"/>
                  <a:gd name="connsiteY20" fmla="*/ 201898 h 569871"/>
                  <a:gd name="connsiteX21" fmla="*/ 114810 w 390954"/>
                  <a:gd name="connsiteY21" fmla="*/ 209699 h 569871"/>
                  <a:gd name="connsiteX22" fmla="*/ 135765 w 390954"/>
                  <a:gd name="connsiteY22" fmla="*/ 238274 h 569871"/>
                  <a:gd name="connsiteX23" fmla="*/ 116715 w 390954"/>
                  <a:gd name="connsiteY23" fmla="*/ 233226 h 569871"/>
                  <a:gd name="connsiteX24" fmla="*/ 88902 w 390954"/>
                  <a:gd name="connsiteY24" fmla="*/ 212938 h 569871"/>
                  <a:gd name="connsiteX25" fmla="*/ 53183 w 390954"/>
                  <a:gd name="connsiteY25" fmla="*/ 249037 h 569871"/>
                  <a:gd name="connsiteX26" fmla="*/ 23656 w 390954"/>
                  <a:gd name="connsiteY26" fmla="*/ 284756 h 56987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</a:cxnLst>
                <a:rect l="l" t="t" r="r" b="b"/>
                <a:pathLst>
                  <a:path w="390954" h="569871">
                    <a:moveTo>
                      <a:pt x="23656" y="284756"/>
                    </a:moveTo>
                    <a:cubicBezTo>
                      <a:pt x="23656" y="285709"/>
                      <a:pt x="20989" y="287518"/>
                      <a:pt x="17750" y="289614"/>
                    </a:cubicBezTo>
                    <a:cubicBezTo>
                      <a:pt x="6691" y="296872"/>
                      <a:pt x="-52" y="309150"/>
                      <a:pt x="-252" y="322380"/>
                    </a:cubicBezTo>
                    <a:cubicBezTo>
                      <a:pt x="-1014" y="350288"/>
                      <a:pt x="8034" y="369243"/>
                      <a:pt x="70138" y="433155"/>
                    </a:cubicBezTo>
                    <a:cubicBezTo>
                      <a:pt x="132240" y="497068"/>
                      <a:pt x="193963" y="488496"/>
                      <a:pt x="278354" y="562029"/>
                    </a:cubicBezTo>
                    <a:lnTo>
                      <a:pt x="279688" y="563362"/>
                    </a:lnTo>
                    <a:cubicBezTo>
                      <a:pt x="298738" y="582984"/>
                      <a:pt x="328265" y="553171"/>
                      <a:pt x="309406" y="533644"/>
                    </a:cubicBezTo>
                    <a:cubicBezTo>
                      <a:pt x="295270" y="519557"/>
                      <a:pt x="280392" y="506231"/>
                      <a:pt x="264829" y="493734"/>
                    </a:cubicBezTo>
                    <a:cubicBezTo>
                      <a:pt x="276487" y="498849"/>
                      <a:pt x="288793" y="502345"/>
                      <a:pt x="301405" y="504117"/>
                    </a:cubicBezTo>
                    <a:lnTo>
                      <a:pt x="305310" y="508498"/>
                    </a:lnTo>
                    <a:cubicBezTo>
                      <a:pt x="312625" y="516566"/>
                      <a:pt x="325093" y="517176"/>
                      <a:pt x="333161" y="509860"/>
                    </a:cubicBezTo>
                    <a:cubicBezTo>
                      <a:pt x="335475" y="507755"/>
                      <a:pt x="337256" y="505136"/>
                      <a:pt x="338362" y="502212"/>
                    </a:cubicBezTo>
                    <a:cubicBezTo>
                      <a:pt x="346772" y="500088"/>
                      <a:pt x="354783" y="496611"/>
                      <a:pt x="362079" y="491925"/>
                    </a:cubicBezTo>
                    <a:cubicBezTo>
                      <a:pt x="403893" y="464397"/>
                      <a:pt x="395035" y="419154"/>
                      <a:pt x="366174" y="393627"/>
                    </a:cubicBezTo>
                    <a:cubicBezTo>
                      <a:pt x="340838" y="319808"/>
                      <a:pt x="302738" y="225130"/>
                      <a:pt x="261876" y="159026"/>
                    </a:cubicBezTo>
                    <a:cubicBezTo>
                      <a:pt x="223776" y="96828"/>
                      <a:pt x="129573" y="62252"/>
                      <a:pt x="70614" y="21771"/>
                    </a:cubicBezTo>
                    <a:cubicBezTo>
                      <a:pt x="-11492" y="-34712"/>
                      <a:pt x="-19398" y="28819"/>
                      <a:pt x="42039" y="92732"/>
                    </a:cubicBezTo>
                    <a:cubicBezTo>
                      <a:pt x="48125" y="99657"/>
                      <a:pt x="58412" y="100962"/>
                      <a:pt x="66042" y="95780"/>
                    </a:cubicBezTo>
                    <a:cubicBezTo>
                      <a:pt x="77186" y="109687"/>
                      <a:pt x="88806" y="123117"/>
                      <a:pt x="100332" y="136547"/>
                    </a:cubicBezTo>
                    <a:cubicBezTo>
                      <a:pt x="109857" y="149977"/>
                      <a:pt x="120048" y="162646"/>
                      <a:pt x="127573" y="173028"/>
                    </a:cubicBezTo>
                    <a:cubicBezTo>
                      <a:pt x="115038" y="176438"/>
                      <a:pt x="107628" y="189363"/>
                      <a:pt x="111038" y="201898"/>
                    </a:cubicBezTo>
                    <a:cubicBezTo>
                      <a:pt x="111800" y="204708"/>
                      <a:pt x="113076" y="207356"/>
                      <a:pt x="114810" y="209699"/>
                    </a:cubicBezTo>
                    <a:cubicBezTo>
                      <a:pt x="121954" y="219224"/>
                      <a:pt x="128907" y="228749"/>
                      <a:pt x="135765" y="238274"/>
                    </a:cubicBezTo>
                    <a:cubicBezTo>
                      <a:pt x="130612" y="233597"/>
                      <a:pt x="123506" y="231711"/>
                      <a:pt x="116715" y="233226"/>
                    </a:cubicBezTo>
                    <a:cubicBezTo>
                      <a:pt x="108199" y="225482"/>
                      <a:pt x="98874" y="218681"/>
                      <a:pt x="88902" y="212938"/>
                    </a:cubicBezTo>
                    <a:cubicBezTo>
                      <a:pt x="77948" y="206842"/>
                      <a:pt x="54993" y="214557"/>
                      <a:pt x="53183" y="249037"/>
                    </a:cubicBezTo>
                    <a:cubicBezTo>
                      <a:pt x="43277" y="249323"/>
                      <a:pt x="18512" y="260563"/>
                      <a:pt x="23656" y="284756"/>
                    </a:cubicBezTo>
                    <a:close/>
                  </a:path>
                </a:pathLst>
              </a:custGeom>
              <a:solidFill>
                <a:srgbClr val="F8C6B2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86" name="ïŝḷiḋe"/>
              <p:cNvSpPr/>
              <p:nvPr>
                <p:custDataLst>
                  <p:tags r:id="rId92"/>
                </p:custDataLst>
              </p:nvPr>
            </p:nvSpPr>
            <p:spPr>
              <a:xfrm>
                <a:off x="7879455" y="3208026"/>
                <a:ext cx="316648" cy="214554"/>
              </a:xfrm>
              <a:custGeom>
                <a:gdLst>
                  <a:gd name="connsiteX0" fmla="*/ 1848 w 210024"/>
                  <a:gd name="connsiteY0" fmla="*/ 111067 h 143059"/>
                  <a:gd name="connsiteX1" fmla="*/ 12230 w 210024"/>
                  <a:gd name="connsiteY1" fmla="*/ 48774 h 143059"/>
                  <a:gd name="connsiteX2" fmla="*/ 27660 w 210024"/>
                  <a:gd name="connsiteY2" fmla="*/ 28485 h 143059"/>
                  <a:gd name="connsiteX3" fmla="*/ 106432 w 210024"/>
                  <a:gd name="connsiteY3" fmla="*/ -90 h 143059"/>
                  <a:gd name="connsiteX4" fmla="*/ 193300 w 210024"/>
                  <a:gd name="connsiteY4" fmla="*/ 13531 h 143059"/>
                  <a:gd name="connsiteX5" fmla="*/ 179394 w 210024"/>
                  <a:gd name="connsiteY5" fmla="*/ 90779 h 143059"/>
                  <a:gd name="connsiteX6" fmla="*/ 149390 w 210024"/>
                  <a:gd name="connsiteY6" fmla="*/ 90779 h 143059"/>
                  <a:gd name="connsiteX7" fmla="*/ 95859 w 210024"/>
                  <a:gd name="connsiteY7" fmla="*/ 90779 h 143059"/>
                  <a:gd name="connsiteX8" fmla="*/ 88335 w 210024"/>
                  <a:gd name="connsiteY8" fmla="*/ 98589 h 143059"/>
                  <a:gd name="connsiteX9" fmla="*/ 25565 w 210024"/>
                  <a:gd name="connsiteY9" fmla="*/ 141547 h 143059"/>
                  <a:gd name="connsiteX10" fmla="*/ 1848 w 210024"/>
                  <a:gd name="connsiteY10" fmla="*/ 111067 h 14305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10021" h="143059">
                    <a:moveTo>
                      <a:pt x="1848" y="111067"/>
                    </a:moveTo>
                    <a:cubicBezTo>
                      <a:pt x="11058" y="91674"/>
                      <a:pt x="14649" y="70100"/>
                      <a:pt x="12230" y="48774"/>
                    </a:cubicBezTo>
                    <a:cubicBezTo>
                      <a:pt x="12230" y="39315"/>
                      <a:pt x="18545" y="31010"/>
                      <a:pt x="27660" y="28485"/>
                    </a:cubicBezTo>
                    <a:lnTo>
                      <a:pt x="106432" y="-90"/>
                    </a:lnTo>
                    <a:cubicBezTo>
                      <a:pt x="108147" y="1053"/>
                      <a:pt x="182632" y="-90"/>
                      <a:pt x="193300" y="13531"/>
                    </a:cubicBezTo>
                    <a:cubicBezTo>
                      <a:pt x="202825" y="25247"/>
                      <a:pt x="231400" y="77444"/>
                      <a:pt x="179394" y="90779"/>
                    </a:cubicBezTo>
                    <a:cubicBezTo>
                      <a:pt x="169869" y="91636"/>
                      <a:pt x="159677" y="90779"/>
                      <a:pt x="149390" y="90779"/>
                    </a:cubicBezTo>
                    <a:lnTo>
                      <a:pt x="95859" y="90779"/>
                    </a:lnTo>
                    <a:lnTo>
                      <a:pt x="88335" y="98589"/>
                    </a:lnTo>
                    <a:cubicBezTo>
                      <a:pt x="71104" y="117668"/>
                      <a:pt x="49587" y="132394"/>
                      <a:pt x="25565" y="141547"/>
                    </a:cubicBezTo>
                    <a:cubicBezTo>
                      <a:pt x="6515" y="148881"/>
                      <a:pt x="-5391" y="126212"/>
                      <a:pt x="1848" y="111067"/>
                    </a:cubicBezTo>
                    <a:close/>
                  </a:path>
                </a:pathLst>
              </a:custGeom>
              <a:solidFill>
                <a:srgbClr val="F8C6B2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grpSp>
            <p:nvGrpSpPr>
              <p:cNvPr id="87" name="组合 92"/>
              <p:cNvGrpSpPr/>
              <p:nvPr>
                <p:custDataLst>
                  <p:tags r:id="rId93"/>
                </p:custDataLst>
              </p:nvPr>
            </p:nvGrpSpPr>
            <p:grpSpPr>
              <a:xfrm>
                <a:off x="7774343" y="3241330"/>
                <a:ext cx="351144" cy="308493"/>
                <a:chOff x="7774343" y="3241330"/>
                <a:chExt cx="351144" cy="308493"/>
              </a:xfrm>
            </p:grpSpPr>
            <p:sp>
              <p:nvSpPr>
                <p:cNvPr id="88" name="ïṧ1ïḍè"/>
                <p:cNvSpPr/>
                <p:nvPr>
                  <p:custDataLst>
                    <p:tags r:id="rId94"/>
                  </p:custDataLst>
                </p:nvPr>
              </p:nvSpPr>
              <p:spPr>
                <a:xfrm>
                  <a:off x="7897330" y="3333184"/>
                  <a:ext cx="227272" cy="89397"/>
                </a:xfrm>
                <a:custGeom>
                  <a:gdLst>
                    <a:gd name="connsiteX0" fmla="*/ 1437 w 150539"/>
                    <a:gd name="connsiteY0" fmla="*/ 54473 h 58106"/>
                    <a:gd name="connsiteX1" fmla="*/ 41156 w 150539"/>
                    <a:gd name="connsiteY1" fmla="*/ 53330 h 58106"/>
                    <a:gd name="connsiteX2" fmla="*/ 68683 w 150539"/>
                    <a:gd name="connsiteY2" fmla="*/ 21516 h 58106"/>
                    <a:gd name="connsiteX3" fmla="*/ 85733 w 150539"/>
                    <a:gd name="connsiteY3" fmla="*/ 6753 h 58106"/>
                    <a:gd name="connsiteX4" fmla="*/ 110498 w 150539"/>
                    <a:gd name="connsiteY4" fmla="*/ 6753 h 58106"/>
                    <a:gd name="connsiteX5" fmla="*/ 149265 w 150539"/>
                    <a:gd name="connsiteY5" fmla="*/ 6181 h 58106"/>
                    <a:gd name="connsiteX6" fmla="*/ 149789 w 150539"/>
                    <a:gd name="connsiteY6" fmla="*/ 2857 h 58106"/>
                    <a:gd name="connsiteX7" fmla="*/ 146884 w 150539"/>
                    <a:gd name="connsiteY7" fmla="*/ 2086 h 58106"/>
                    <a:gd name="connsiteX8" fmla="*/ 102783 w 150539"/>
                    <a:gd name="connsiteY8" fmla="*/ 466 h 58106"/>
                    <a:gd name="connsiteX9" fmla="*/ 72208 w 150539"/>
                    <a:gd name="connsiteY9" fmla="*/ 9991 h 58106"/>
                    <a:gd name="connsiteX10" fmla="*/ 47062 w 150539"/>
                    <a:gd name="connsiteY10" fmla="*/ 41805 h 58106"/>
                    <a:gd name="connsiteX11" fmla="*/ 2675 w 150539"/>
                    <a:gd name="connsiteY11" fmla="*/ 49520 h 58106"/>
                    <a:gd name="connsiteX12" fmla="*/ 1437 w 150539"/>
                    <a:gd name="connsiteY12" fmla="*/ 54092 h 5810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</a:cxnLst>
                  <a:rect l="l" t="t" r="r" b="b"/>
                  <a:pathLst>
                    <a:path w="150539" h="58106">
                      <a:moveTo>
                        <a:pt x="1437" y="54473"/>
                      </a:moveTo>
                      <a:cubicBezTo>
                        <a:pt x="14677" y="57616"/>
                        <a:pt x="28678" y="61045"/>
                        <a:pt x="41156" y="53330"/>
                      </a:cubicBezTo>
                      <a:cubicBezTo>
                        <a:pt x="53634" y="45615"/>
                        <a:pt x="60206" y="32375"/>
                        <a:pt x="68683" y="21516"/>
                      </a:cubicBezTo>
                      <a:cubicBezTo>
                        <a:pt x="73017" y="15220"/>
                        <a:pt x="78885" y="10134"/>
                        <a:pt x="85733" y="6753"/>
                      </a:cubicBezTo>
                      <a:cubicBezTo>
                        <a:pt x="93791" y="4181"/>
                        <a:pt x="102440" y="4181"/>
                        <a:pt x="110498" y="6753"/>
                      </a:cubicBezTo>
                      <a:cubicBezTo>
                        <a:pt x="123547" y="9610"/>
                        <a:pt x="137073" y="13801"/>
                        <a:pt x="149265" y="6181"/>
                      </a:cubicBezTo>
                      <a:cubicBezTo>
                        <a:pt x="150332" y="5410"/>
                        <a:pt x="150560" y="3914"/>
                        <a:pt x="149789" y="2857"/>
                      </a:cubicBezTo>
                      <a:cubicBezTo>
                        <a:pt x="149122" y="1943"/>
                        <a:pt x="147912" y="1619"/>
                        <a:pt x="146884" y="2086"/>
                      </a:cubicBezTo>
                      <a:cubicBezTo>
                        <a:pt x="133263" y="10563"/>
                        <a:pt x="117166" y="2086"/>
                        <a:pt x="102783" y="466"/>
                      </a:cubicBezTo>
                      <a:cubicBezTo>
                        <a:pt x="91648" y="-1553"/>
                        <a:pt x="80228" y="2000"/>
                        <a:pt x="72208" y="9991"/>
                      </a:cubicBezTo>
                      <a:cubicBezTo>
                        <a:pt x="62683" y="19516"/>
                        <a:pt x="56301" y="31899"/>
                        <a:pt x="47062" y="41805"/>
                      </a:cubicBezTo>
                      <a:cubicBezTo>
                        <a:pt x="34203" y="55616"/>
                        <a:pt x="19439" y="53425"/>
                        <a:pt x="2675" y="49520"/>
                      </a:cubicBezTo>
                      <a:cubicBezTo>
                        <a:pt x="-278" y="48853"/>
                        <a:pt x="-1611" y="53425"/>
                        <a:pt x="1437" y="54092"/>
                      </a:cubicBezTo>
                      <a:close/>
                    </a:path>
                  </a:pathLst>
                </a:custGeom>
                <a:solidFill>
                  <a:srgbClr val="EF8257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eaLnBrk="1" hangingPunct="1">
                    <a:buSzTx/>
                    <a:defRPr/>
                  </a:pPr>
                  <a:endParaRPr lang="zh-CN" altLang="en-US" sz="1905"/>
                </a:p>
              </p:txBody>
            </p:sp>
            <p:sp>
              <p:nvSpPr>
                <p:cNvPr id="89" name="iṧ1îḍê"/>
                <p:cNvSpPr/>
                <p:nvPr>
                  <p:custDataLst>
                    <p:tags r:id="rId95"/>
                  </p:custDataLst>
                </p:nvPr>
              </p:nvSpPr>
              <p:spPr>
                <a:xfrm>
                  <a:off x="7882008" y="3241232"/>
                  <a:ext cx="153217" cy="176240"/>
                </a:xfrm>
                <a:custGeom>
                  <a:gdLst>
                    <a:gd name="connsiteX0" fmla="*/ 11691 w 101520"/>
                    <a:gd name="connsiteY0" fmla="*/ 111829 h 116101"/>
                    <a:gd name="connsiteX1" fmla="*/ 29884 w 101520"/>
                    <a:gd name="connsiteY1" fmla="*/ 40963 h 116101"/>
                    <a:gd name="connsiteX2" fmla="*/ 98845 w 101520"/>
                    <a:gd name="connsiteY2" fmla="*/ 4673 h 116101"/>
                    <a:gd name="connsiteX3" fmla="*/ 101226 w 101520"/>
                    <a:gd name="connsiteY3" fmla="*/ 2292 h 116101"/>
                    <a:gd name="connsiteX4" fmla="*/ 98845 w 101520"/>
                    <a:gd name="connsiteY4" fmla="*/ -90 h 116101"/>
                    <a:gd name="connsiteX5" fmla="*/ 19597 w 101520"/>
                    <a:gd name="connsiteY5" fmla="*/ 45821 h 116101"/>
                    <a:gd name="connsiteX6" fmla="*/ 8262 w 101520"/>
                    <a:gd name="connsiteY6" fmla="*/ 115258 h 116101"/>
                    <a:gd name="connsiteX7" fmla="*/ 11691 w 101520"/>
                    <a:gd name="connsiteY7" fmla="*/ 111829 h 11610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</a:cxnLst>
                  <a:rect l="l" t="t" r="r" b="b"/>
                  <a:pathLst>
                    <a:path w="101520" h="116101">
                      <a:moveTo>
                        <a:pt x="11691" y="111829"/>
                      </a:moveTo>
                      <a:cubicBezTo>
                        <a:pt x="-7359" y="89922"/>
                        <a:pt x="14644" y="58203"/>
                        <a:pt x="29884" y="40963"/>
                      </a:cubicBezTo>
                      <a:cubicBezTo>
                        <a:pt x="47029" y="21913"/>
                        <a:pt x="72175" y="4578"/>
                        <a:pt x="98845" y="4673"/>
                      </a:cubicBezTo>
                      <a:cubicBezTo>
                        <a:pt x="100160" y="4673"/>
                        <a:pt x="101226" y="3606"/>
                        <a:pt x="101226" y="2292"/>
                      </a:cubicBezTo>
                      <a:cubicBezTo>
                        <a:pt x="101226" y="977"/>
                        <a:pt x="100160" y="-90"/>
                        <a:pt x="98845" y="-90"/>
                      </a:cubicBezTo>
                      <a:cubicBezTo>
                        <a:pt x="67508" y="-90"/>
                        <a:pt x="37885" y="21627"/>
                        <a:pt x="19597" y="45821"/>
                      </a:cubicBezTo>
                      <a:cubicBezTo>
                        <a:pt x="5214" y="64871"/>
                        <a:pt x="-10407" y="93922"/>
                        <a:pt x="8262" y="115258"/>
                      </a:cubicBezTo>
                      <a:cubicBezTo>
                        <a:pt x="10358" y="117544"/>
                        <a:pt x="13692" y="114115"/>
                        <a:pt x="11691" y="111829"/>
                      </a:cubicBezTo>
                      <a:close/>
                    </a:path>
                  </a:pathLst>
                </a:custGeom>
                <a:solidFill>
                  <a:srgbClr val="EF8257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eaLnBrk="1" hangingPunct="1">
                    <a:buSzTx/>
                    <a:defRPr/>
                  </a:pPr>
                  <a:endParaRPr lang="zh-CN" altLang="en-US" sz="1905"/>
                </a:p>
              </p:txBody>
            </p:sp>
            <p:sp>
              <p:nvSpPr>
                <p:cNvPr id="90" name="ïŝḻiḋè"/>
                <p:cNvSpPr/>
                <p:nvPr>
                  <p:custDataLst>
                    <p:tags r:id="rId96"/>
                  </p:custDataLst>
                </p:nvPr>
              </p:nvSpPr>
              <p:spPr>
                <a:xfrm>
                  <a:off x="7841150" y="3322967"/>
                  <a:ext cx="40858" cy="35759"/>
                </a:xfrm>
                <a:custGeom>
                  <a:gdLst>
                    <a:gd name="connsiteX0" fmla="*/ -142 w 27077"/>
                    <a:gd name="connsiteY0" fmla="*/ 2839 h 23441"/>
                    <a:gd name="connsiteX1" fmla="*/ 23766 w 27077"/>
                    <a:gd name="connsiteY1" fmla="*/ 23318 h 23441"/>
                    <a:gd name="connsiteX2" fmla="*/ 25099 w 27077"/>
                    <a:gd name="connsiteY2" fmla="*/ 18746 h 23441"/>
                    <a:gd name="connsiteX3" fmla="*/ 4430 w 27077"/>
                    <a:gd name="connsiteY3" fmla="*/ 1601 h 23441"/>
                    <a:gd name="connsiteX4" fmla="*/ -142 w 27077"/>
                    <a:gd name="connsiteY4" fmla="*/ 2839 h 2344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7077" h="23441">
                      <a:moveTo>
                        <a:pt x="-142" y="2839"/>
                      </a:moveTo>
                      <a:cubicBezTo>
                        <a:pt x="3315" y="13631"/>
                        <a:pt x="12564" y="21556"/>
                        <a:pt x="23766" y="23318"/>
                      </a:cubicBezTo>
                      <a:cubicBezTo>
                        <a:pt x="26814" y="23794"/>
                        <a:pt x="28052" y="19222"/>
                        <a:pt x="25099" y="18746"/>
                      </a:cubicBezTo>
                      <a:cubicBezTo>
                        <a:pt x="15479" y="17498"/>
                        <a:pt x="7440" y="10821"/>
                        <a:pt x="4430" y="1601"/>
                      </a:cubicBezTo>
                      <a:cubicBezTo>
                        <a:pt x="3477" y="-1352"/>
                        <a:pt x="-1190" y="-114"/>
                        <a:pt x="-142" y="2839"/>
                      </a:cubicBezTo>
                      <a:close/>
                    </a:path>
                  </a:pathLst>
                </a:custGeom>
                <a:solidFill>
                  <a:srgbClr val="EF8257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eaLnBrk="1" hangingPunct="1">
                    <a:buSzTx/>
                    <a:defRPr/>
                  </a:pPr>
                  <a:endParaRPr lang="zh-CN" altLang="en-US" sz="1905"/>
                </a:p>
              </p:txBody>
            </p:sp>
            <p:sp>
              <p:nvSpPr>
                <p:cNvPr id="91" name="îš1ïďè"/>
                <p:cNvSpPr/>
                <p:nvPr>
                  <p:custDataLst>
                    <p:tags r:id="rId97"/>
                  </p:custDataLst>
                </p:nvPr>
              </p:nvSpPr>
              <p:spPr>
                <a:xfrm>
                  <a:off x="7818169" y="3386821"/>
                  <a:ext cx="191520" cy="86843"/>
                </a:xfrm>
                <a:custGeom>
                  <a:gdLst>
                    <a:gd name="connsiteX0" fmla="*/ -46 w 127216"/>
                    <a:gd name="connsiteY0" fmla="*/ 5573 h 58399"/>
                    <a:gd name="connsiteX1" fmla="*/ 101204 w 127216"/>
                    <a:gd name="connsiteY1" fmla="*/ 57104 h 58399"/>
                    <a:gd name="connsiteX2" fmla="*/ 125493 w 127216"/>
                    <a:gd name="connsiteY2" fmla="*/ 34815 h 58399"/>
                    <a:gd name="connsiteX3" fmla="*/ 125493 w 127216"/>
                    <a:gd name="connsiteY3" fmla="*/ 16432 h 58399"/>
                    <a:gd name="connsiteX4" fmla="*/ 114634 w 127216"/>
                    <a:gd name="connsiteY4" fmla="*/ 3001 h 58399"/>
                    <a:gd name="connsiteX5" fmla="*/ 118825 w 127216"/>
                    <a:gd name="connsiteY5" fmla="*/ 5383 h 58399"/>
                    <a:gd name="connsiteX6" fmla="*/ 119397 w 127216"/>
                    <a:gd name="connsiteY6" fmla="*/ 4526 h 58399"/>
                    <a:gd name="connsiteX7" fmla="*/ 119397 w 127216"/>
                    <a:gd name="connsiteY7" fmla="*/ 1668 h 58399"/>
                    <a:gd name="connsiteX8" fmla="*/ 114539 w 127216"/>
                    <a:gd name="connsiteY8" fmla="*/ 239 h 58399"/>
                    <a:gd name="connsiteX9" fmla="*/ 112730 w 127216"/>
                    <a:gd name="connsiteY9" fmla="*/ 2525 h 58399"/>
                    <a:gd name="connsiteX10" fmla="*/ 113587 w 127216"/>
                    <a:gd name="connsiteY10" fmla="*/ 7002 h 58399"/>
                    <a:gd name="connsiteX11" fmla="*/ 73487 w 127216"/>
                    <a:gd name="connsiteY11" fmla="*/ 51770 h 58399"/>
                    <a:gd name="connsiteX12" fmla="*/ 3764 w 127216"/>
                    <a:gd name="connsiteY12" fmla="*/ 2144 h 58399"/>
                    <a:gd name="connsiteX13" fmla="*/ 382 w 127216"/>
                    <a:gd name="connsiteY13" fmla="*/ 2192 h 58399"/>
                    <a:gd name="connsiteX14" fmla="*/ 430 w 127216"/>
                    <a:gd name="connsiteY14" fmla="*/ 5573 h 5839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</a:cxnLst>
                  <a:rect l="l" t="t" r="r" b="b"/>
                  <a:pathLst>
                    <a:path w="127216" h="58397">
                      <a:moveTo>
                        <a:pt x="-46" y="5573"/>
                      </a:moveTo>
                      <a:cubicBezTo>
                        <a:pt x="25862" y="31672"/>
                        <a:pt x="61485" y="65105"/>
                        <a:pt x="101204" y="57104"/>
                      </a:cubicBezTo>
                      <a:cubicBezTo>
                        <a:pt x="112577" y="54313"/>
                        <a:pt x="121731" y="45902"/>
                        <a:pt x="125493" y="34815"/>
                      </a:cubicBezTo>
                      <a:cubicBezTo>
                        <a:pt x="127398" y="28833"/>
                        <a:pt x="127398" y="22414"/>
                        <a:pt x="125493" y="16432"/>
                      </a:cubicBezTo>
                      <a:cubicBezTo>
                        <a:pt x="125493" y="14813"/>
                        <a:pt x="115968" y="906"/>
                        <a:pt x="114634" y="3001"/>
                      </a:cubicBezTo>
                      <a:cubicBezTo>
                        <a:pt x="113301" y="5097"/>
                        <a:pt x="117016" y="7859"/>
                        <a:pt x="118825" y="5383"/>
                      </a:cubicBezTo>
                      <a:lnTo>
                        <a:pt x="119397" y="4526"/>
                      </a:lnTo>
                      <a:cubicBezTo>
                        <a:pt x="120102" y="3706"/>
                        <a:pt x="120102" y="2487"/>
                        <a:pt x="119397" y="1668"/>
                      </a:cubicBezTo>
                      <a:cubicBezTo>
                        <a:pt x="117587" y="-142"/>
                        <a:pt x="117016" y="-428"/>
                        <a:pt x="114539" y="239"/>
                      </a:cubicBezTo>
                      <a:cubicBezTo>
                        <a:pt x="113501" y="525"/>
                        <a:pt x="112777" y="1449"/>
                        <a:pt x="112730" y="2525"/>
                      </a:cubicBezTo>
                      <a:cubicBezTo>
                        <a:pt x="112730" y="4049"/>
                        <a:pt x="112730" y="5764"/>
                        <a:pt x="113587" y="7002"/>
                      </a:cubicBezTo>
                      <a:cubicBezTo>
                        <a:pt x="141209" y="39197"/>
                        <a:pt x="99585" y="57770"/>
                        <a:pt x="73487" y="51770"/>
                      </a:cubicBezTo>
                      <a:cubicBezTo>
                        <a:pt x="47388" y="45769"/>
                        <a:pt x="22242" y="20813"/>
                        <a:pt x="3764" y="2144"/>
                      </a:cubicBezTo>
                      <a:cubicBezTo>
                        <a:pt x="2821" y="1220"/>
                        <a:pt x="1306" y="1249"/>
                        <a:pt x="382" y="2192"/>
                      </a:cubicBezTo>
                      <a:cubicBezTo>
                        <a:pt x="-542" y="3135"/>
                        <a:pt x="-513" y="4649"/>
                        <a:pt x="430" y="5573"/>
                      </a:cubicBezTo>
                      <a:close/>
                    </a:path>
                  </a:pathLst>
                </a:custGeom>
                <a:solidFill>
                  <a:srgbClr val="EF8257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eaLnBrk="1" hangingPunct="1">
                    <a:buSzTx/>
                    <a:defRPr/>
                  </a:pPr>
                  <a:endParaRPr lang="zh-CN" altLang="en-US" sz="1905"/>
                </a:p>
              </p:txBody>
            </p:sp>
            <p:sp>
              <p:nvSpPr>
                <p:cNvPr id="92" name="iṥḷíḋe"/>
                <p:cNvSpPr/>
                <p:nvPr>
                  <p:custDataLst>
                    <p:tags r:id="rId98"/>
                  </p:custDataLst>
                </p:nvPr>
              </p:nvSpPr>
              <p:spPr>
                <a:xfrm>
                  <a:off x="7774756" y="3460894"/>
                  <a:ext cx="153217" cy="89397"/>
                </a:xfrm>
                <a:custGeom>
                  <a:gdLst>
                    <a:gd name="connsiteX0" fmla="*/ 512 w 101273"/>
                    <a:gd name="connsiteY0" fmla="*/ 16980 h 59562"/>
                    <a:gd name="connsiteX1" fmla="*/ 77284 w 101273"/>
                    <a:gd name="connsiteY1" fmla="*/ 58128 h 59562"/>
                    <a:gd name="connsiteX2" fmla="*/ 94524 w 101273"/>
                    <a:gd name="connsiteY2" fmla="*/ 978 h 59562"/>
                    <a:gd name="connsiteX3" fmla="*/ 90333 w 101273"/>
                    <a:gd name="connsiteY3" fmla="*/ 3455 h 59562"/>
                    <a:gd name="connsiteX4" fmla="*/ 57376 w 101273"/>
                    <a:gd name="connsiteY4" fmla="*/ 54128 h 59562"/>
                    <a:gd name="connsiteX5" fmla="*/ 3846 w 101273"/>
                    <a:gd name="connsiteY5" fmla="*/ 14027 h 59562"/>
                    <a:gd name="connsiteX6" fmla="*/ 512 w 101273"/>
                    <a:gd name="connsiteY6" fmla="*/ 17361 h 5956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101273" h="59562">
                      <a:moveTo>
                        <a:pt x="512" y="16980"/>
                      </a:moveTo>
                      <a:cubicBezTo>
                        <a:pt x="21277" y="34411"/>
                        <a:pt x="46899" y="66415"/>
                        <a:pt x="77284" y="58128"/>
                      </a:cubicBezTo>
                      <a:cubicBezTo>
                        <a:pt x="102525" y="51270"/>
                        <a:pt x="106430" y="20028"/>
                        <a:pt x="94524" y="978"/>
                      </a:cubicBezTo>
                      <a:cubicBezTo>
                        <a:pt x="92905" y="-1594"/>
                        <a:pt x="88714" y="978"/>
                        <a:pt x="90333" y="3455"/>
                      </a:cubicBezTo>
                      <a:cubicBezTo>
                        <a:pt x="105954" y="28505"/>
                        <a:pt x="88428" y="61271"/>
                        <a:pt x="57376" y="54128"/>
                      </a:cubicBezTo>
                      <a:cubicBezTo>
                        <a:pt x="38326" y="49841"/>
                        <a:pt x="18514" y="26315"/>
                        <a:pt x="3846" y="14027"/>
                      </a:cubicBezTo>
                      <a:cubicBezTo>
                        <a:pt x="1560" y="12027"/>
                        <a:pt x="-1869" y="15361"/>
                        <a:pt x="512" y="17361"/>
                      </a:cubicBezTo>
                      <a:close/>
                    </a:path>
                  </a:pathLst>
                </a:custGeom>
                <a:solidFill>
                  <a:srgbClr val="EF8257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eaLnBrk="1" hangingPunct="1">
                    <a:buSzTx/>
                    <a:defRPr/>
                  </a:pPr>
                  <a:endParaRPr lang="zh-CN" altLang="en-US" sz="1905"/>
                </a:p>
              </p:txBody>
            </p:sp>
          </p:grpSp>
        </p:grpSp>
        <p:grpSp>
          <p:nvGrpSpPr>
            <p:cNvPr id="79" name="组合 84"/>
            <p:cNvGrpSpPr/>
            <p:nvPr>
              <p:custDataLst>
                <p:tags r:id="rId99"/>
              </p:custDataLst>
            </p:nvPr>
          </p:nvGrpSpPr>
          <p:grpSpPr>
            <a:xfrm>
              <a:off x="8075631" y="3501956"/>
              <a:ext cx="1402840" cy="2127399"/>
              <a:chOff x="8075631" y="3501956"/>
              <a:chExt cx="1402840" cy="2127399"/>
            </a:xfrm>
          </p:grpSpPr>
          <p:sp>
            <p:nvSpPr>
              <p:cNvPr id="83" name="ïṣḷïdê"/>
              <p:cNvSpPr/>
              <p:nvPr>
                <p:custDataLst>
                  <p:tags r:id="rId100"/>
                </p:custDataLst>
              </p:nvPr>
            </p:nvSpPr>
            <p:spPr>
              <a:xfrm>
                <a:off x="8076083" y="3501763"/>
                <a:ext cx="1401934" cy="2127660"/>
              </a:xfrm>
              <a:custGeom>
                <a:gdLst>
                  <a:gd name="connsiteX0" fmla="*/ 720544 w 930411"/>
                  <a:gd name="connsiteY0" fmla="*/ 1372390 h 1410963"/>
                  <a:gd name="connsiteX1" fmla="*/ 816747 w 930411"/>
                  <a:gd name="connsiteY1" fmla="*/ 1409538 h 1410963"/>
                  <a:gd name="connsiteX2" fmla="*/ 842702 w 930411"/>
                  <a:gd name="connsiteY2" fmla="*/ 1397965 h 1410963"/>
                  <a:gd name="connsiteX3" fmla="*/ 843893 w 930411"/>
                  <a:gd name="connsiteY3" fmla="*/ 1393155 h 1410963"/>
                  <a:gd name="connsiteX4" fmla="*/ 859609 w 930411"/>
                  <a:gd name="connsiteY4" fmla="*/ 1196083 h 1410963"/>
                  <a:gd name="connsiteX5" fmla="*/ 809317 w 930411"/>
                  <a:gd name="connsiteY5" fmla="*/ 814130 h 1410963"/>
                  <a:gd name="connsiteX6" fmla="*/ 810460 w 930411"/>
                  <a:gd name="connsiteY6" fmla="*/ 634489 h 1410963"/>
                  <a:gd name="connsiteX7" fmla="*/ 853894 w 930411"/>
                  <a:gd name="connsiteY7" fmla="*/ 467420 h 1410963"/>
                  <a:gd name="connsiteX8" fmla="*/ 930094 w 930411"/>
                  <a:gd name="connsiteY8" fmla="*/ 166430 h 1410963"/>
                  <a:gd name="connsiteX9" fmla="*/ 921236 w 930411"/>
                  <a:gd name="connsiteY9" fmla="*/ 156276 h 1410963"/>
                  <a:gd name="connsiteX10" fmla="*/ 917140 w 930411"/>
                  <a:gd name="connsiteY10" fmla="*/ 156905 h 1410963"/>
                  <a:gd name="connsiteX11" fmla="*/ 457845 w 930411"/>
                  <a:gd name="connsiteY11" fmla="*/ 294637 h 1410963"/>
                  <a:gd name="connsiteX12" fmla="*/ 170571 w 930411"/>
                  <a:gd name="connsiteY12" fmla="*/ 1171 h 1410963"/>
                  <a:gd name="connsiteX13" fmla="*/ 168 w 930411"/>
                  <a:gd name="connsiteY13" fmla="*/ 137093 h 1410963"/>
                  <a:gd name="connsiteX14" fmla="*/ 337258 w 930411"/>
                  <a:gd name="connsiteY14" fmla="*/ 678494 h 1410963"/>
                  <a:gd name="connsiteX15" fmla="*/ 740833 w 930411"/>
                  <a:gd name="connsiteY15" fmla="*/ 673922 h 1410963"/>
                  <a:gd name="connsiteX16" fmla="*/ 720544 w 930411"/>
                  <a:gd name="connsiteY16" fmla="*/ 1372390 h 141096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930411" h="1410963">
                    <a:moveTo>
                      <a:pt x="720544" y="1372390"/>
                    </a:moveTo>
                    <a:cubicBezTo>
                      <a:pt x="720544" y="1372390"/>
                      <a:pt x="781695" y="1396012"/>
                      <a:pt x="816747" y="1409538"/>
                    </a:cubicBezTo>
                    <a:cubicBezTo>
                      <a:pt x="827110" y="1413510"/>
                      <a:pt x="838730" y="1408328"/>
                      <a:pt x="842702" y="1397965"/>
                    </a:cubicBezTo>
                    <a:cubicBezTo>
                      <a:pt x="843293" y="1396412"/>
                      <a:pt x="843693" y="1394803"/>
                      <a:pt x="843893" y="1393155"/>
                    </a:cubicBezTo>
                    <a:cubicBezTo>
                      <a:pt x="849894" y="1342577"/>
                      <a:pt x="862276" y="1231230"/>
                      <a:pt x="859609" y="1196083"/>
                    </a:cubicBezTo>
                    <a:cubicBezTo>
                      <a:pt x="850084" y="1068448"/>
                      <a:pt x="819318" y="941575"/>
                      <a:pt x="809317" y="814130"/>
                    </a:cubicBezTo>
                    <a:cubicBezTo>
                      <a:pt x="804555" y="754504"/>
                      <a:pt x="801507" y="693829"/>
                      <a:pt x="810460" y="634489"/>
                    </a:cubicBezTo>
                    <a:cubicBezTo>
                      <a:pt x="819823" y="577596"/>
                      <a:pt x="834359" y="521675"/>
                      <a:pt x="853894" y="467420"/>
                    </a:cubicBezTo>
                    <a:cubicBezTo>
                      <a:pt x="888089" y="368455"/>
                      <a:pt x="924665" y="271110"/>
                      <a:pt x="930094" y="166430"/>
                    </a:cubicBezTo>
                    <a:cubicBezTo>
                      <a:pt x="930456" y="161182"/>
                      <a:pt x="926484" y="156638"/>
                      <a:pt x="921236" y="156276"/>
                    </a:cubicBezTo>
                    <a:cubicBezTo>
                      <a:pt x="919845" y="156181"/>
                      <a:pt x="918445" y="156400"/>
                      <a:pt x="917140" y="156905"/>
                    </a:cubicBezTo>
                    <a:cubicBezTo>
                      <a:pt x="782838" y="202054"/>
                      <a:pt x="597005" y="398840"/>
                      <a:pt x="457845" y="294637"/>
                    </a:cubicBezTo>
                    <a:cubicBezTo>
                      <a:pt x="396980" y="249012"/>
                      <a:pt x="233721" y="63274"/>
                      <a:pt x="170571" y="1171"/>
                    </a:cubicBezTo>
                    <a:cubicBezTo>
                      <a:pt x="158474" y="-10735"/>
                      <a:pt x="44841" y="63751"/>
                      <a:pt x="168" y="137093"/>
                    </a:cubicBezTo>
                    <a:cubicBezTo>
                      <a:pt x="-10118" y="153952"/>
                      <a:pt x="152568" y="548859"/>
                      <a:pt x="337258" y="678494"/>
                    </a:cubicBezTo>
                    <a:cubicBezTo>
                      <a:pt x="597958" y="861279"/>
                      <a:pt x="746833" y="647252"/>
                      <a:pt x="740833" y="673922"/>
                    </a:cubicBezTo>
                    <a:cubicBezTo>
                      <a:pt x="703018" y="852706"/>
                      <a:pt x="896661" y="1044159"/>
                      <a:pt x="720544" y="1372390"/>
                    </a:cubicBezTo>
                    <a:close/>
                  </a:path>
                </a:pathLst>
              </a:custGeom>
              <a:solidFill>
                <a:srgbClr val="F8A91C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84" name="îşḻiḋê"/>
              <p:cNvSpPr/>
              <p:nvPr>
                <p:custDataLst>
                  <p:tags r:id="rId101"/>
                </p:custDataLst>
              </p:nvPr>
            </p:nvSpPr>
            <p:spPr>
              <a:xfrm>
                <a:off x="9181798" y="4237377"/>
                <a:ext cx="117466" cy="283517"/>
              </a:xfrm>
              <a:custGeom>
                <a:gdLst>
                  <a:gd name="connsiteX0" fmla="*/ 11660 w 77901"/>
                  <a:gd name="connsiteY0" fmla="*/ 184501 h 188826"/>
                  <a:gd name="connsiteX1" fmla="*/ 76812 w 77901"/>
                  <a:gd name="connsiteY1" fmla="*/ 8860 h 188826"/>
                  <a:gd name="connsiteX2" fmla="*/ 66524 w 77901"/>
                  <a:gd name="connsiteY2" fmla="*/ 2859 h 188826"/>
                  <a:gd name="connsiteX3" fmla="*/ -151 w 77901"/>
                  <a:gd name="connsiteY3" fmla="*/ 181262 h 188826"/>
                  <a:gd name="connsiteX4" fmla="*/ 11375 w 77901"/>
                  <a:gd name="connsiteY4" fmla="*/ 184501 h 18882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77901" h="188826">
                    <a:moveTo>
                      <a:pt x="11660" y="184501"/>
                    </a:moveTo>
                    <a:cubicBezTo>
                      <a:pt x="24538" y="123045"/>
                      <a:pt x="46493" y="63847"/>
                      <a:pt x="76812" y="8860"/>
                    </a:cubicBezTo>
                    <a:cubicBezTo>
                      <a:pt x="80526" y="2192"/>
                      <a:pt x="70239" y="-3904"/>
                      <a:pt x="66524" y="2859"/>
                    </a:cubicBezTo>
                    <a:cubicBezTo>
                      <a:pt x="35616" y="58713"/>
                      <a:pt x="13146" y="118826"/>
                      <a:pt x="-151" y="181262"/>
                    </a:cubicBezTo>
                    <a:cubicBezTo>
                      <a:pt x="-1675" y="188787"/>
                      <a:pt x="9374" y="191930"/>
                      <a:pt x="11375" y="184501"/>
                    </a:cubicBezTo>
                    <a:close/>
                  </a:path>
                </a:pathLst>
              </a:custGeom>
              <a:solidFill>
                <a:srgbClr val="EC6630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</p:grpSp>
        <p:grpSp>
          <p:nvGrpSpPr>
            <p:cNvPr id="80" name="组合 85"/>
            <p:cNvGrpSpPr/>
            <p:nvPr>
              <p:custDataLst>
                <p:tags r:id="rId102"/>
              </p:custDataLst>
            </p:nvPr>
          </p:nvGrpSpPr>
          <p:grpSpPr>
            <a:xfrm>
              <a:off x="9767000" y="4549748"/>
              <a:ext cx="930654" cy="582696"/>
              <a:chOff x="9767000" y="4549748"/>
              <a:chExt cx="930654" cy="582696"/>
            </a:xfrm>
          </p:grpSpPr>
          <p:sp>
            <p:nvSpPr>
              <p:cNvPr id="81" name="iṣ1ídé"/>
              <p:cNvSpPr/>
              <p:nvPr>
                <p:custDataLst>
                  <p:tags r:id="rId103"/>
                </p:custDataLst>
              </p:nvPr>
            </p:nvSpPr>
            <p:spPr>
              <a:xfrm>
                <a:off x="9766574" y="4571977"/>
                <a:ext cx="932070" cy="559374"/>
              </a:xfrm>
              <a:custGeom>
                <a:gdLst>
                  <a:gd name="connsiteX0" fmla="*/ 35207 w 617241"/>
                  <a:gd name="connsiteY0" fmla="*/ 106971 h 371379"/>
                  <a:gd name="connsiteX1" fmla="*/ -226 w 617241"/>
                  <a:gd name="connsiteY1" fmla="*/ 237464 h 371379"/>
                  <a:gd name="connsiteX2" fmla="*/ 36826 w 617241"/>
                  <a:gd name="connsiteY2" fmla="*/ 347954 h 371379"/>
                  <a:gd name="connsiteX3" fmla="*/ 429446 w 617241"/>
                  <a:gd name="connsiteY3" fmla="*/ 371290 h 371379"/>
                  <a:gd name="connsiteX4" fmla="*/ 600896 w 617241"/>
                  <a:gd name="connsiteY4" fmla="*/ 260800 h 371379"/>
                  <a:gd name="connsiteX5" fmla="*/ 606040 w 617241"/>
                  <a:gd name="connsiteY5" fmla="*/ -90 h 371379"/>
                  <a:gd name="connsiteX6" fmla="*/ 35207 w 617241"/>
                  <a:gd name="connsiteY6" fmla="*/ 106971 h 37137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617241" h="371379">
                    <a:moveTo>
                      <a:pt x="35207" y="106971"/>
                    </a:moveTo>
                    <a:cubicBezTo>
                      <a:pt x="22633" y="145071"/>
                      <a:pt x="-1751" y="166503"/>
                      <a:pt x="-226" y="237464"/>
                    </a:cubicBezTo>
                    <a:cubicBezTo>
                      <a:pt x="717" y="277183"/>
                      <a:pt x="13633" y="315693"/>
                      <a:pt x="36826" y="347954"/>
                    </a:cubicBezTo>
                    <a:cubicBezTo>
                      <a:pt x="167147" y="363261"/>
                      <a:pt x="298230" y="371052"/>
                      <a:pt x="429446" y="371290"/>
                    </a:cubicBezTo>
                    <a:cubicBezTo>
                      <a:pt x="488978" y="367861"/>
                      <a:pt x="579465" y="332714"/>
                      <a:pt x="600896" y="260800"/>
                    </a:cubicBezTo>
                    <a:cubicBezTo>
                      <a:pt x="622899" y="185934"/>
                      <a:pt x="619946" y="97161"/>
                      <a:pt x="606040" y="-90"/>
                    </a:cubicBezTo>
                    <a:cubicBezTo>
                      <a:pt x="344102" y="10769"/>
                      <a:pt x="35207" y="106971"/>
                      <a:pt x="35207" y="106971"/>
                    </a:cubicBezTo>
                    <a:close/>
                  </a:path>
                </a:pathLst>
              </a:custGeom>
              <a:solidFill>
                <a:srgbClr val="F4A008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82" name="íšļíḑè"/>
              <p:cNvSpPr/>
              <p:nvPr>
                <p:custDataLst>
                  <p:tags r:id="rId104"/>
                </p:custDataLst>
              </p:nvPr>
            </p:nvSpPr>
            <p:spPr>
              <a:xfrm>
                <a:off x="10277296" y="4548990"/>
                <a:ext cx="339631" cy="79180"/>
              </a:xfrm>
              <a:custGeom>
                <a:gdLst>
                  <a:gd name="connsiteX0" fmla="*/ 7205 w 224157"/>
                  <a:gd name="connsiteY0" fmla="*/ 51666 h 51968"/>
                  <a:gd name="connsiteX1" fmla="*/ 218184 w 224157"/>
                  <a:gd name="connsiteY1" fmla="*/ 11852 h 51968"/>
                  <a:gd name="connsiteX2" fmla="*/ 218184 w 224157"/>
                  <a:gd name="connsiteY2" fmla="*/ -54 h 51968"/>
                  <a:gd name="connsiteX3" fmla="*/ 4062 w 224157"/>
                  <a:gd name="connsiteY3" fmla="*/ 40236 h 51968"/>
                  <a:gd name="connsiteX4" fmla="*/ -81 w 224157"/>
                  <a:gd name="connsiteY4" fmla="*/ 47523 h 51968"/>
                  <a:gd name="connsiteX5" fmla="*/ 7205 w 224157"/>
                  <a:gd name="connsiteY5" fmla="*/ 51666 h 51968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224152" h="51968">
                    <a:moveTo>
                      <a:pt x="7205" y="51666"/>
                    </a:moveTo>
                    <a:cubicBezTo>
                      <a:pt x="76319" y="32607"/>
                      <a:pt x="146880" y="19291"/>
                      <a:pt x="218184" y="11852"/>
                    </a:cubicBezTo>
                    <a:cubicBezTo>
                      <a:pt x="225709" y="11090"/>
                      <a:pt x="225804" y="-816"/>
                      <a:pt x="218184" y="-54"/>
                    </a:cubicBezTo>
                    <a:cubicBezTo>
                      <a:pt x="145822" y="7442"/>
                      <a:pt x="74204" y="20920"/>
                      <a:pt x="4062" y="40236"/>
                    </a:cubicBezTo>
                    <a:cubicBezTo>
                      <a:pt x="909" y="41103"/>
                      <a:pt x="-948" y="44370"/>
                      <a:pt x="-81" y="47523"/>
                    </a:cubicBezTo>
                    <a:cubicBezTo>
                      <a:pt x="785" y="50676"/>
                      <a:pt x="4053" y="52533"/>
                      <a:pt x="7205" y="51666"/>
                    </a:cubicBezTo>
                    <a:close/>
                  </a:path>
                </a:pathLst>
              </a:custGeom>
              <a:solidFill>
                <a:srgbClr val="EC6630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</p:grpSp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105"/>
            </p:custDataLst>
          </p:nvPr>
        </p:nvSpPr>
        <p:spPr>
          <a:xfrm>
            <a:off x="5791201" y="3218737"/>
            <a:ext cx="5261142" cy="986894"/>
          </a:xfrm>
        </p:spPr>
        <p:txBody>
          <a:bodyPr/>
          <a:lstStyle>
            <a:lvl1pPr>
              <a:defRPr lang="zh-CN" altLang="en-US" sz="28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06"/>
            </p:custDataLst>
          </p:nvPr>
        </p:nvSpPr>
        <p:spPr>
          <a:xfrm>
            <a:off x="5791201" y="4214681"/>
            <a:ext cx="5261142" cy="730485"/>
          </a:xfrm>
        </p:spPr>
        <p:txBody>
          <a:bodyPr/>
          <a:lstStyle>
            <a:lvl1pPr marL="0" indent="0">
              <a:buNone/>
              <a:defRPr lang="en-US" altLang="zh-CN" sz="12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3765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0965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165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473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193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198495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5695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altLang="zh-CN"/>
              <a:t>Click to edit Master text styles</a:t>
            </a:r>
            <a:endParaRPr lang="en-US" altLang="zh-CN"/>
          </a:p>
        </p:txBody>
      </p:sp>
      <p:sp>
        <p:nvSpPr>
          <p:cNvPr id="107" name="日期占位符 3"/>
          <p:cNvSpPr>
            <a:spLocks noGrp="1"/>
          </p:cNvSpPr>
          <p:nvPr>
            <p:ph type="dt" sz="half" idx="10"/>
            <p:custDataLst>
              <p:tags r:id="rId107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3D77DD-153A-41EC-BDFD-74E90D96FBEE}" type="datetime1">
              <a:rPr/>
              <a:t/>
            </a:fld>
            <a:endParaRPr/>
          </a:p>
        </p:txBody>
      </p:sp>
      <p:sp>
        <p:nvSpPr>
          <p:cNvPr id="108" name="页脚占位符 4"/>
          <p:cNvSpPr>
            <a:spLocks noGrp="1"/>
          </p:cNvSpPr>
          <p:nvPr>
            <p:ph type="ftr" sz="quarter" idx="11"/>
            <p:custDataLst>
              <p:tags r:id="rId108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</a:p>
        </p:txBody>
      </p:sp>
      <p:sp>
        <p:nvSpPr>
          <p:cNvPr id="109" name="灯片编号占位符 5"/>
          <p:cNvSpPr>
            <a:spLocks noGrp="1"/>
          </p:cNvSpPr>
          <p:nvPr>
            <p:ph type="sldNum" sz="quarter" idx="12"/>
            <p:custDataLst>
              <p:tags r:id="rId109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B369AF-53CD-45F7-B136-999881B20513}" type="slidenum">
              <a:rPr/>
              <a:t/>
            </a:fld>
            <a:endParaRPr/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A53921-E2A9-4572-9B42-86466A2F9379}" type="datetime1">
              <a:rPr/>
              <a:t/>
            </a:fld>
            <a:endParaRPr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11F1EC-26FC-4E53-BC87-4D3CFF92BA73}" type="slidenum">
              <a:rPr/>
              <a:t/>
            </a:fld>
            <a:endParaRPr/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92B025-4E9E-4FCC-AFEA-51C46492631C}" type="datetime1">
              <a:rPr/>
              <a:t/>
            </a:fld>
            <a:endParaRPr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F5F457-CAE6-4914-BC79-82A786A0490D}" type="slidenum">
              <a:rPr/>
              <a:t/>
            </a:fld>
            <a:endParaRPr/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End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îṩliďè"/>
          <p:cNvSpPr/>
          <p:nvPr userDrawn="1">
            <p:custDataLst>
              <p:tags r:id="rId2"/>
            </p:custDataLst>
          </p:nvPr>
        </p:nvSpPr>
        <p:spPr>
          <a:xfrm flipH="1">
            <a:off x="0" y="2446338"/>
            <a:ext cx="5511800" cy="4411662"/>
          </a:xfrm>
          <a:custGeom>
            <a:gdLst>
              <a:gd name="connsiteX0" fmla="*/ 4377230 w 6645332"/>
              <a:gd name="connsiteY0" fmla="*/ 586 h 5319716"/>
              <a:gd name="connsiteX1" fmla="*/ 5237310 w 6645332"/>
              <a:gd name="connsiteY1" fmla="*/ 58812 h 5319716"/>
              <a:gd name="connsiteX2" fmla="*/ 6564737 w 6645332"/>
              <a:gd name="connsiteY2" fmla="*/ 606187 h 5319716"/>
              <a:gd name="connsiteX3" fmla="*/ 6645332 w 6645332"/>
              <a:gd name="connsiteY3" fmla="*/ 669042 h 5319716"/>
              <a:gd name="connsiteX4" fmla="*/ 6645332 w 6645332"/>
              <a:gd name="connsiteY4" fmla="*/ 5319716 h 5319716"/>
              <a:gd name="connsiteX5" fmla="*/ 1150305 w 6645332"/>
              <a:gd name="connsiteY5" fmla="*/ 5319716 h 5319716"/>
              <a:gd name="connsiteX6" fmla="*/ 1145900 w 6645332"/>
              <a:gd name="connsiteY6" fmla="*/ 5304110 h 5319716"/>
              <a:gd name="connsiteX7" fmla="*/ 486619 w 6645332"/>
              <a:gd name="connsiteY7" fmla="*/ 4108598 h 5319716"/>
              <a:gd name="connsiteX8" fmla="*/ 871083 w 6645332"/>
              <a:gd name="connsiteY8" fmla="*/ 2040549 h 5319716"/>
              <a:gd name="connsiteX9" fmla="*/ 2326369 w 6645332"/>
              <a:gd name="connsiteY9" fmla="*/ 942042 h 5319716"/>
              <a:gd name="connsiteX10" fmla="*/ 4377230 w 6645332"/>
              <a:gd name="connsiteY10" fmla="*/ 586 h 5319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645331" h="5319716">
                <a:moveTo>
                  <a:pt x="4377230" y="586"/>
                </a:moveTo>
                <a:cubicBezTo>
                  <a:pt x="4637128" y="-3586"/>
                  <a:pt x="4923217" y="14354"/>
                  <a:pt x="5237310" y="58812"/>
                </a:cubicBezTo>
                <a:cubicBezTo>
                  <a:pt x="5760798" y="132908"/>
                  <a:pt x="6203833" y="345822"/>
                  <a:pt x="6564737" y="606187"/>
                </a:cubicBezTo>
                <a:lnTo>
                  <a:pt x="6645332" y="669042"/>
                </a:lnTo>
                <a:lnTo>
                  <a:pt x="6645332" y="5319716"/>
                </a:lnTo>
                <a:lnTo>
                  <a:pt x="1150305" y="5319716"/>
                </a:lnTo>
                <a:lnTo>
                  <a:pt x="1145900" y="5304110"/>
                </a:lnTo>
                <a:cubicBezTo>
                  <a:pt x="1062992" y="4984843"/>
                  <a:pt x="996376" y="4556945"/>
                  <a:pt x="486619" y="4108598"/>
                </a:cubicBezTo>
                <a:cubicBezTo>
                  <a:pt x="-419619" y="3311538"/>
                  <a:pt x="74875" y="2255971"/>
                  <a:pt x="871083" y="2040549"/>
                </a:cubicBezTo>
                <a:cubicBezTo>
                  <a:pt x="1667288" y="1825127"/>
                  <a:pt x="1969184" y="1545223"/>
                  <a:pt x="2326369" y="942042"/>
                </a:cubicBezTo>
                <a:cubicBezTo>
                  <a:pt x="2616583" y="451957"/>
                  <a:pt x="3251004" y="18663"/>
                  <a:pt x="4377230" y="586"/>
                </a:cubicBezTo>
                <a:close/>
              </a:path>
            </a:pathLst>
          </a:custGeom>
          <a:solidFill>
            <a:srgbClr val="93E9E5"/>
          </a:solidFill>
          <a:ln w="9525" cap="flat">
            <a:noFill/>
            <a:prstDash val="solid"/>
            <a:miter/>
          </a:ln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buSzTx/>
              <a:defRPr/>
            </a:pPr>
            <a:endParaRPr lang="zh-CN" altLang="en-US" sz="1905"/>
          </a:p>
        </p:txBody>
      </p:sp>
      <p:grpSp>
        <p:nvGrpSpPr>
          <p:cNvPr id="3" name="组合 10"/>
          <p:cNvGrpSpPr/>
          <p:nvPr userDrawn="1">
            <p:custDataLst>
              <p:tags r:id="rId3"/>
            </p:custDataLst>
          </p:nvPr>
        </p:nvGrpSpPr>
        <p:grpSpPr>
          <a:xfrm flipH="1">
            <a:off x="0" y="3044825"/>
            <a:ext cx="5111750" cy="3324225"/>
            <a:chOff x="6589841" y="2603524"/>
            <a:chExt cx="5789417" cy="3766184"/>
          </a:xfrm>
        </p:grpSpPr>
        <p:grpSp>
          <p:nvGrpSpPr>
            <p:cNvPr id="4" name="组合 11"/>
            <p:cNvGrpSpPr/>
            <p:nvPr userDrawn="1">
              <p:custDataLst>
                <p:tags r:id="rId4"/>
              </p:custDataLst>
            </p:nvPr>
          </p:nvGrpSpPr>
          <p:grpSpPr>
            <a:xfrm rot="740676">
              <a:off x="10412425" y="2603524"/>
              <a:ext cx="1420677" cy="2000029"/>
              <a:chOff x="9881522" y="2837341"/>
              <a:chExt cx="1420677" cy="2000029"/>
            </a:xfrm>
          </p:grpSpPr>
          <p:sp>
            <p:nvSpPr>
              <p:cNvPr id="69" name="ïSľîḋè"/>
              <p:cNvSpPr/>
              <p:nvPr>
                <p:custDataLst>
                  <p:tags r:id="rId5"/>
                </p:custDataLst>
              </p:nvPr>
            </p:nvSpPr>
            <p:spPr>
              <a:xfrm>
                <a:off x="9881395" y="2837400"/>
                <a:ext cx="1420385" cy="1999998"/>
              </a:xfrm>
              <a:custGeom>
                <a:gdLst>
                  <a:gd name="connsiteX0" fmla="*/ 14497 w 942241"/>
                  <a:gd name="connsiteY0" fmla="*/ 1285786 h 1326487"/>
                  <a:gd name="connsiteX1" fmla="*/ 941947 w 942241"/>
                  <a:gd name="connsiteY1" fmla="*/ -90 h 1326487"/>
                  <a:gd name="connsiteX2" fmla="*/ 14497 w 942241"/>
                  <a:gd name="connsiteY2" fmla="*/ 1285786 h 132648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942241" h="1326487">
                    <a:moveTo>
                      <a:pt x="14497" y="1285786"/>
                    </a:moveTo>
                    <a:cubicBezTo>
                      <a:pt x="-25508" y="1269593"/>
                      <a:pt x="-56083" y="292423"/>
                      <a:pt x="941947" y="-90"/>
                    </a:cubicBezTo>
                    <a:cubicBezTo>
                      <a:pt x="941947" y="-90"/>
                      <a:pt x="785260" y="1598777"/>
                      <a:pt x="14497" y="1285786"/>
                    </a:cubicBezTo>
                    <a:close/>
                  </a:path>
                </a:pathLst>
              </a:custGeom>
              <a:solidFill>
                <a:srgbClr val="48B5C0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70" name="îśḷiḑè"/>
              <p:cNvSpPr/>
              <p:nvPr>
                <p:custDataLst>
                  <p:tags r:id="rId6"/>
                </p:custDataLst>
              </p:nvPr>
            </p:nvSpPr>
            <p:spPr>
              <a:xfrm>
                <a:off x="9911182" y="2881477"/>
                <a:ext cx="1364649" cy="1870502"/>
              </a:xfrm>
              <a:custGeom>
                <a:gdLst>
                  <a:gd name="connsiteX0" fmla="*/ 3699 w 907830"/>
                  <a:gd name="connsiteY0" fmla="*/ 1238643 h 1240195"/>
                  <a:gd name="connsiteX1" fmla="*/ 508524 w 907830"/>
                  <a:gd name="connsiteY1" fmla="*/ 483977 h 1240195"/>
                  <a:gd name="connsiteX2" fmla="*/ 906478 w 907830"/>
                  <a:gd name="connsiteY2" fmla="*/ 6108 h 1240195"/>
                  <a:gd name="connsiteX3" fmla="*/ 903621 w 907830"/>
                  <a:gd name="connsiteY3" fmla="*/ 774 h 1240195"/>
                  <a:gd name="connsiteX4" fmla="*/ 320977 w 907830"/>
                  <a:gd name="connsiteY4" fmla="*/ 727341 h 1240195"/>
                  <a:gd name="connsiteX5" fmla="*/ 269 w 907830"/>
                  <a:gd name="connsiteY5" fmla="*/ 1234547 h 1240195"/>
                  <a:gd name="connsiteX6" fmla="*/ 4080 w 907830"/>
                  <a:gd name="connsiteY6" fmla="*/ 1238643 h 124019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907830" h="1240195">
                    <a:moveTo>
                      <a:pt x="3699" y="1238643"/>
                    </a:moveTo>
                    <a:cubicBezTo>
                      <a:pt x="153622" y="968514"/>
                      <a:pt x="325739" y="719149"/>
                      <a:pt x="508524" y="483977"/>
                    </a:cubicBezTo>
                    <a:cubicBezTo>
                      <a:pt x="636730" y="318623"/>
                      <a:pt x="770271" y="160127"/>
                      <a:pt x="906478" y="6108"/>
                    </a:cubicBezTo>
                    <a:cubicBezTo>
                      <a:pt x="909050" y="3155"/>
                      <a:pt x="906478" y="-2179"/>
                      <a:pt x="903621" y="774"/>
                    </a:cubicBezTo>
                    <a:cubicBezTo>
                      <a:pt x="700643" y="230707"/>
                      <a:pt x="503571" y="469880"/>
                      <a:pt x="320977" y="727341"/>
                    </a:cubicBezTo>
                    <a:cubicBezTo>
                      <a:pt x="204838" y="890390"/>
                      <a:pt x="97777" y="1059716"/>
                      <a:pt x="269" y="1234547"/>
                    </a:cubicBezTo>
                    <a:cubicBezTo>
                      <a:pt x="-1731" y="1238262"/>
                      <a:pt x="2079" y="1242357"/>
                      <a:pt x="4080" y="1238643"/>
                    </a:cubicBezTo>
                    <a:close/>
                  </a:path>
                </a:pathLst>
              </a:custGeom>
              <a:solidFill>
                <a:srgbClr val="2E7E86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71" name="ïṡľîďé"/>
              <p:cNvSpPr/>
              <p:nvPr>
                <p:custDataLst>
                  <p:tags r:id="rId7"/>
                </p:custDataLst>
              </p:nvPr>
            </p:nvSpPr>
            <p:spPr>
              <a:xfrm>
                <a:off x="10742135" y="3283319"/>
                <a:ext cx="429711" cy="233813"/>
              </a:xfrm>
              <a:custGeom>
                <a:gdLst>
                  <a:gd name="connsiteX0" fmla="*/ 3113 w 284921"/>
                  <a:gd name="connsiteY0" fmla="*/ 155626 h 155757"/>
                  <a:gd name="connsiteX1" fmla="*/ 282862 w 284921"/>
                  <a:gd name="connsiteY1" fmla="*/ 6274 h 155757"/>
                  <a:gd name="connsiteX2" fmla="*/ 281243 w 284921"/>
                  <a:gd name="connsiteY2" fmla="*/ 178 h 155757"/>
                  <a:gd name="connsiteX3" fmla="*/ 1398 w 284921"/>
                  <a:gd name="connsiteY3" fmla="*/ 149149 h 155757"/>
                  <a:gd name="connsiteX4" fmla="*/ 3113 w 284921"/>
                  <a:gd name="connsiteY4" fmla="*/ 155340 h 15575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84921" h="155757">
                    <a:moveTo>
                      <a:pt x="3113" y="155626"/>
                    </a:moveTo>
                    <a:cubicBezTo>
                      <a:pt x="95629" y="102220"/>
                      <a:pt x="188879" y="52442"/>
                      <a:pt x="282862" y="6274"/>
                    </a:cubicBezTo>
                    <a:cubicBezTo>
                      <a:pt x="286101" y="4750"/>
                      <a:pt x="284481" y="-1441"/>
                      <a:pt x="281243" y="178"/>
                    </a:cubicBezTo>
                    <a:cubicBezTo>
                      <a:pt x="187069" y="46279"/>
                      <a:pt x="93791" y="95933"/>
                      <a:pt x="1398" y="149149"/>
                    </a:cubicBezTo>
                    <a:cubicBezTo>
                      <a:pt x="-1745" y="150959"/>
                      <a:pt x="-125" y="157150"/>
                      <a:pt x="3113" y="155340"/>
                    </a:cubicBezTo>
                    <a:close/>
                  </a:path>
                </a:pathLst>
              </a:custGeom>
              <a:solidFill>
                <a:srgbClr val="2E7E86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72" name="iṩ1îdè"/>
              <p:cNvSpPr/>
              <p:nvPr>
                <p:custDataLst>
                  <p:tags r:id="rId8"/>
                </p:custDataLst>
              </p:nvPr>
            </p:nvSpPr>
            <p:spPr>
              <a:xfrm>
                <a:off x="10527365" y="3356645"/>
                <a:ext cx="43151" cy="437049"/>
              </a:xfrm>
              <a:custGeom>
                <a:gdLst>
                  <a:gd name="connsiteX0" fmla="*/ 23119 w 28556"/>
                  <a:gd name="connsiteY0" fmla="*/ 3641 h 290107"/>
                  <a:gd name="connsiteX1" fmla="*/ -218 w 28556"/>
                  <a:gd name="connsiteY1" fmla="*/ 286343 h 290107"/>
                  <a:gd name="connsiteX2" fmla="*/ 4831 w 28556"/>
                  <a:gd name="connsiteY2" fmla="*/ 287200 h 290107"/>
                  <a:gd name="connsiteX3" fmla="*/ 28262 w 28556"/>
                  <a:gd name="connsiteY3" fmla="*/ 2688 h 290107"/>
                  <a:gd name="connsiteX4" fmla="*/ 23119 w 28556"/>
                  <a:gd name="connsiteY4" fmla="*/ 3641 h 29010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8556" h="290107">
                    <a:moveTo>
                      <a:pt x="23119" y="3641"/>
                    </a:moveTo>
                    <a:cubicBezTo>
                      <a:pt x="22795" y="98338"/>
                      <a:pt x="14994" y="192874"/>
                      <a:pt x="-218" y="286343"/>
                    </a:cubicBezTo>
                    <a:cubicBezTo>
                      <a:pt x="-980" y="290629"/>
                      <a:pt x="4164" y="291486"/>
                      <a:pt x="4831" y="287200"/>
                    </a:cubicBezTo>
                    <a:cubicBezTo>
                      <a:pt x="20118" y="193131"/>
                      <a:pt x="27957" y="97996"/>
                      <a:pt x="28262" y="2688"/>
                    </a:cubicBezTo>
                    <a:cubicBezTo>
                      <a:pt x="28262" y="-1598"/>
                      <a:pt x="23119" y="-645"/>
                      <a:pt x="23119" y="3641"/>
                    </a:cubicBezTo>
                    <a:close/>
                  </a:path>
                </a:pathLst>
              </a:custGeom>
              <a:solidFill>
                <a:srgbClr val="2E7E86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73" name="îṣľiḓe"/>
              <p:cNvSpPr/>
              <p:nvPr>
                <p:custDataLst>
                  <p:tags r:id="rId9"/>
                </p:custDataLst>
              </p:nvPr>
            </p:nvSpPr>
            <p:spPr>
              <a:xfrm>
                <a:off x="10306421" y="3886567"/>
                <a:ext cx="566357" cy="228417"/>
              </a:xfrm>
              <a:custGeom>
                <a:gdLst>
                  <a:gd name="connsiteX0" fmla="*/ 2832 w 377605"/>
                  <a:gd name="connsiteY0" fmla="*/ 150931 h 151761"/>
                  <a:gd name="connsiteX1" fmla="*/ 190285 w 377605"/>
                  <a:gd name="connsiteY1" fmla="*/ 65206 h 151761"/>
                  <a:gd name="connsiteX2" fmla="*/ 375545 w 377605"/>
                  <a:gd name="connsiteY2" fmla="*/ 6246 h 151761"/>
                  <a:gd name="connsiteX3" fmla="*/ 373926 w 377605"/>
                  <a:gd name="connsiteY3" fmla="*/ 150 h 151761"/>
                  <a:gd name="connsiteX4" fmla="*/ 182379 w 377605"/>
                  <a:gd name="connsiteY4" fmla="*/ 61015 h 151761"/>
                  <a:gd name="connsiteX5" fmla="*/ 1404 w 377605"/>
                  <a:gd name="connsiteY5" fmla="*/ 145121 h 151761"/>
                  <a:gd name="connsiteX6" fmla="*/ 3023 w 377605"/>
                  <a:gd name="connsiteY6" fmla="*/ 151312 h 15176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377605" h="151761">
                    <a:moveTo>
                      <a:pt x="2832" y="150931"/>
                    </a:moveTo>
                    <a:cubicBezTo>
                      <a:pt x="61897" y="115412"/>
                      <a:pt x="124781" y="86656"/>
                      <a:pt x="190285" y="65206"/>
                    </a:cubicBezTo>
                    <a:cubicBezTo>
                      <a:pt x="252006" y="45108"/>
                      <a:pt x="314871" y="33868"/>
                      <a:pt x="375545" y="6246"/>
                    </a:cubicBezTo>
                    <a:cubicBezTo>
                      <a:pt x="378784" y="4817"/>
                      <a:pt x="377165" y="-1374"/>
                      <a:pt x="373926" y="150"/>
                    </a:cubicBezTo>
                    <a:cubicBezTo>
                      <a:pt x="311252" y="28725"/>
                      <a:pt x="246101" y="39965"/>
                      <a:pt x="182379" y="61015"/>
                    </a:cubicBezTo>
                    <a:cubicBezTo>
                      <a:pt x="119152" y="82322"/>
                      <a:pt x="58458" y="110526"/>
                      <a:pt x="1404" y="145121"/>
                    </a:cubicBezTo>
                    <a:cubicBezTo>
                      <a:pt x="-1740" y="147026"/>
                      <a:pt x="-121" y="153217"/>
                      <a:pt x="3023" y="151312"/>
                    </a:cubicBezTo>
                    <a:close/>
                  </a:path>
                </a:pathLst>
              </a:custGeom>
              <a:solidFill>
                <a:srgbClr val="2E7E86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74" name="íšļíḑè"/>
              <p:cNvSpPr/>
              <p:nvPr>
                <p:custDataLst>
                  <p:tags r:id="rId10"/>
                </p:custDataLst>
              </p:nvPr>
            </p:nvSpPr>
            <p:spPr>
              <a:xfrm>
                <a:off x="10927477" y="3066356"/>
                <a:ext cx="39555" cy="233813"/>
              </a:xfrm>
              <a:custGeom>
                <a:gdLst>
                  <a:gd name="connsiteX0" fmla="*/ 20610 w 26012"/>
                  <a:gd name="connsiteY0" fmla="*/ 2760 h 154965"/>
                  <a:gd name="connsiteX1" fmla="*/ -249 w 26012"/>
                  <a:gd name="connsiteY1" fmla="*/ 151255 h 154965"/>
                  <a:gd name="connsiteX2" fmla="*/ 4799 w 26012"/>
                  <a:gd name="connsiteY2" fmla="*/ 152017 h 154965"/>
                  <a:gd name="connsiteX3" fmla="*/ 25659 w 26012"/>
                  <a:gd name="connsiteY3" fmla="*/ 3618 h 154965"/>
                  <a:gd name="connsiteX4" fmla="*/ 20610 w 26012"/>
                  <a:gd name="connsiteY4" fmla="*/ 2760 h 15496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6012" h="154965">
                    <a:moveTo>
                      <a:pt x="20610" y="2760"/>
                    </a:moveTo>
                    <a:lnTo>
                      <a:pt x="-249" y="151255"/>
                    </a:lnTo>
                    <a:cubicBezTo>
                      <a:pt x="-821" y="155542"/>
                      <a:pt x="4228" y="156304"/>
                      <a:pt x="4799" y="152017"/>
                    </a:cubicBezTo>
                    <a:lnTo>
                      <a:pt x="25659" y="3618"/>
                    </a:lnTo>
                    <a:cubicBezTo>
                      <a:pt x="26326" y="-764"/>
                      <a:pt x="21182" y="-1526"/>
                      <a:pt x="20610" y="2760"/>
                    </a:cubicBezTo>
                    <a:close/>
                  </a:path>
                </a:pathLst>
              </a:custGeom>
              <a:solidFill>
                <a:srgbClr val="2E7E86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</p:grpSp>
        <p:grpSp>
          <p:nvGrpSpPr>
            <p:cNvPr id="5" name="组合 12"/>
            <p:cNvGrpSpPr/>
            <p:nvPr userDrawn="1">
              <p:custDataLst>
                <p:tags r:id="rId11"/>
              </p:custDataLst>
            </p:nvPr>
          </p:nvGrpSpPr>
          <p:grpSpPr>
            <a:xfrm>
              <a:off x="6589841" y="4865539"/>
              <a:ext cx="2768120" cy="1504169"/>
              <a:chOff x="5817275" y="5741271"/>
              <a:chExt cx="2768120" cy="1504169"/>
            </a:xfrm>
          </p:grpSpPr>
          <p:sp>
            <p:nvSpPr>
              <p:cNvPr id="58" name="í$ľiďè"/>
              <p:cNvSpPr/>
              <p:nvPr>
                <p:custDataLst>
                  <p:tags r:id="rId12"/>
                </p:custDataLst>
              </p:nvPr>
            </p:nvSpPr>
            <p:spPr>
              <a:xfrm>
                <a:off x="5817275" y="5741844"/>
                <a:ext cx="2768852" cy="1503596"/>
              </a:xfrm>
              <a:custGeom>
                <a:gdLst>
                  <a:gd name="connsiteX0" fmla="*/ 1823838 w 1835911"/>
                  <a:gd name="connsiteY0" fmla="*/ 975556 h 997616"/>
                  <a:gd name="connsiteX1" fmla="*/ 1317489 w 1835911"/>
                  <a:gd name="connsiteY1" fmla="*/ 259943 h 997616"/>
                  <a:gd name="connsiteX2" fmla="*/ -294 w 1835911"/>
                  <a:gd name="connsiteY2" fmla="*/ -90 h 997616"/>
                  <a:gd name="connsiteX3" fmla="*/ 614640 w 1835911"/>
                  <a:gd name="connsiteY3" fmla="*/ 692569 h 997616"/>
                  <a:gd name="connsiteX4" fmla="*/ 1823838 w 1835911"/>
                  <a:gd name="connsiteY4" fmla="*/ 975556 h 99761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835911" h="997616">
                    <a:moveTo>
                      <a:pt x="1823838" y="975556"/>
                    </a:moveTo>
                    <a:cubicBezTo>
                      <a:pt x="1867367" y="970127"/>
                      <a:pt x="1809551" y="439489"/>
                      <a:pt x="1317489" y="259943"/>
                    </a:cubicBezTo>
                    <a:cubicBezTo>
                      <a:pt x="825428" y="80397"/>
                      <a:pt x="356798" y="278993"/>
                      <a:pt x="-294" y="-90"/>
                    </a:cubicBezTo>
                    <a:cubicBezTo>
                      <a:pt x="-294" y="-90"/>
                      <a:pt x="153439" y="591603"/>
                      <a:pt x="614640" y="692569"/>
                    </a:cubicBezTo>
                    <a:cubicBezTo>
                      <a:pt x="1100129" y="798677"/>
                      <a:pt x="1008308" y="1077283"/>
                      <a:pt x="1823838" y="975556"/>
                    </a:cubicBezTo>
                    <a:close/>
                  </a:path>
                </a:pathLst>
              </a:custGeom>
              <a:solidFill>
                <a:srgbClr val="48B5C0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59" name="îṡḷiḍê"/>
              <p:cNvSpPr/>
              <p:nvPr>
                <p:custDataLst>
                  <p:tags r:id="rId13"/>
                </p:custDataLst>
              </p:nvPr>
            </p:nvSpPr>
            <p:spPr>
              <a:xfrm>
                <a:off x="5860426" y="5795801"/>
                <a:ext cx="2711317" cy="1428056"/>
              </a:xfrm>
              <a:custGeom>
                <a:gdLst>
                  <a:gd name="connsiteX0" fmla="*/ 1793878 w 1798371"/>
                  <a:gd name="connsiteY0" fmla="*/ 945103 h 946469"/>
                  <a:gd name="connsiteX1" fmla="*/ 1322676 w 1798371"/>
                  <a:gd name="connsiteY1" fmla="*/ 549529 h 946469"/>
                  <a:gd name="connsiteX2" fmla="*/ 732126 w 1798371"/>
                  <a:gd name="connsiteY2" fmla="*/ 353410 h 946469"/>
                  <a:gd name="connsiteX3" fmla="*/ 304834 w 1798371"/>
                  <a:gd name="connsiteY3" fmla="*/ 227584 h 946469"/>
                  <a:gd name="connsiteX4" fmla="*/ 34 w 1798371"/>
                  <a:gd name="connsiteY4" fmla="*/ 3270 h 946469"/>
                  <a:gd name="connsiteX5" fmla="*/ 4130 w 1798371"/>
                  <a:gd name="connsiteY5" fmla="*/ 1080 h 946469"/>
                  <a:gd name="connsiteX6" fmla="*/ 474570 w 1798371"/>
                  <a:gd name="connsiteY6" fmla="*/ 276638 h 946469"/>
                  <a:gd name="connsiteX7" fmla="*/ 1075693 w 1798371"/>
                  <a:gd name="connsiteY7" fmla="*/ 448755 h 946469"/>
                  <a:gd name="connsiteX8" fmla="*/ 1488601 w 1798371"/>
                  <a:gd name="connsiteY8" fmla="*/ 631730 h 946469"/>
                  <a:gd name="connsiteX9" fmla="*/ 1797878 w 1798371"/>
                  <a:gd name="connsiteY9" fmla="*/ 943007 h 946469"/>
                  <a:gd name="connsiteX10" fmla="*/ 1793687 w 1798371"/>
                  <a:gd name="connsiteY10" fmla="*/ 945103 h 94646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1798370" h="946469">
                    <a:moveTo>
                      <a:pt x="1793878" y="945103"/>
                    </a:moveTo>
                    <a:cubicBezTo>
                      <a:pt x="1706533" y="752888"/>
                      <a:pt x="1506985" y="634492"/>
                      <a:pt x="1322676" y="549529"/>
                    </a:cubicBezTo>
                    <a:cubicBezTo>
                      <a:pt x="1133986" y="462471"/>
                      <a:pt x="932151" y="407607"/>
                      <a:pt x="732126" y="353410"/>
                    </a:cubicBezTo>
                    <a:cubicBezTo>
                      <a:pt x="589251" y="314643"/>
                      <a:pt x="444566" y="277210"/>
                      <a:pt x="304834" y="227584"/>
                    </a:cubicBezTo>
                    <a:cubicBezTo>
                      <a:pt x="182343" y="184055"/>
                      <a:pt x="65947" y="119666"/>
                      <a:pt x="34" y="3270"/>
                    </a:cubicBezTo>
                    <a:cubicBezTo>
                      <a:pt x="-1490" y="604"/>
                      <a:pt x="2701" y="-1492"/>
                      <a:pt x="4130" y="1080"/>
                    </a:cubicBezTo>
                    <a:cubicBezTo>
                      <a:pt x="100713" y="171387"/>
                      <a:pt x="299405" y="224346"/>
                      <a:pt x="474570" y="276638"/>
                    </a:cubicBezTo>
                    <a:cubicBezTo>
                      <a:pt x="674595" y="336360"/>
                      <a:pt x="877668" y="383318"/>
                      <a:pt x="1075693" y="448755"/>
                    </a:cubicBezTo>
                    <a:cubicBezTo>
                      <a:pt x="1218568" y="496380"/>
                      <a:pt x="1359061" y="554006"/>
                      <a:pt x="1488601" y="631730"/>
                    </a:cubicBezTo>
                    <a:cubicBezTo>
                      <a:pt x="1614903" y="707930"/>
                      <a:pt x="1735585" y="806133"/>
                      <a:pt x="1797878" y="943007"/>
                    </a:cubicBezTo>
                    <a:cubicBezTo>
                      <a:pt x="1799021" y="945674"/>
                      <a:pt x="1794925" y="947865"/>
                      <a:pt x="1793687" y="945103"/>
                    </a:cubicBezTo>
                    <a:close/>
                  </a:path>
                </a:pathLst>
              </a:custGeom>
              <a:solidFill>
                <a:srgbClr val="2E7E86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60" name="ï$ļíďè"/>
              <p:cNvSpPr/>
              <p:nvPr>
                <p:custDataLst>
                  <p:tags r:id="rId14"/>
                </p:custDataLst>
              </p:nvPr>
            </p:nvSpPr>
            <p:spPr>
              <a:xfrm>
                <a:off x="6306319" y="6340765"/>
                <a:ext cx="866615" cy="70143"/>
              </a:xfrm>
              <a:custGeom>
                <a:gdLst>
                  <a:gd name="connsiteX0" fmla="*/ 572887 w 575158"/>
                  <a:gd name="connsiteY0" fmla="*/ 33620 h 46602"/>
                  <a:gd name="connsiteX1" fmla="*/ 250561 w 575158"/>
                  <a:gd name="connsiteY1" fmla="*/ 44669 h 46602"/>
                  <a:gd name="connsiteX2" fmla="*/ 101209 w 575158"/>
                  <a:gd name="connsiteY2" fmla="*/ 39621 h 46602"/>
                  <a:gd name="connsiteX3" fmla="*/ 34534 w 575158"/>
                  <a:gd name="connsiteY3" fmla="*/ 23428 h 46602"/>
                  <a:gd name="connsiteX4" fmla="*/ -233 w 575158"/>
                  <a:gd name="connsiteY4" fmla="*/ 3807 h 46602"/>
                  <a:gd name="connsiteX5" fmla="*/ 434 w 575158"/>
                  <a:gd name="connsiteY5" fmla="*/ 1616 h 46602"/>
                  <a:gd name="connsiteX6" fmla="*/ 2149 w 575158"/>
                  <a:gd name="connsiteY6" fmla="*/ 378 h 46602"/>
                  <a:gd name="connsiteX7" fmla="*/ 5197 w 575158"/>
                  <a:gd name="connsiteY7" fmla="*/ 3807 h 46602"/>
                  <a:gd name="connsiteX8" fmla="*/ 35962 w 575158"/>
                  <a:gd name="connsiteY8" fmla="*/ 19047 h 46602"/>
                  <a:gd name="connsiteX9" fmla="*/ 65490 w 575158"/>
                  <a:gd name="connsiteY9" fmla="*/ 27714 h 46602"/>
                  <a:gd name="connsiteX10" fmla="*/ 138070 w 575158"/>
                  <a:gd name="connsiteY10" fmla="*/ 39525 h 46602"/>
                  <a:gd name="connsiteX11" fmla="*/ 280945 w 575158"/>
                  <a:gd name="connsiteY11" fmla="*/ 37906 h 46602"/>
                  <a:gd name="connsiteX12" fmla="*/ 572792 w 575158"/>
                  <a:gd name="connsiteY12" fmla="*/ 29048 h 46602"/>
                  <a:gd name="connsiteX13" fmla="*/ 572792 w 575158"/>
                  <a:gd name="connsiteY13" fmla="*/ 33620 h 4660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575158" h="46602">
                    <a:moveTo>
                      <a:pt x="572887" y="33620"/>
                    </a:moveTo>
                    <a:cubicBezTo>
                      <a:pt x="465350" y="18475"/>
                      <a:pt x="357908" y="38192"/>
                      <a:pt x="250561" y="44669"/>
                    </a:cubicBezTo>
                    <a:cubicBezTo>
                      <a:pt x="200735" y="48279"/>
                      <a:pt x="150672" y="46583"/>
                      <a:pt x="101209" y="39621"/>
                    </a:cubicBezTo>
                    <a:cubicBezTo>
                      <a:pt x="78577" y="36058"/>
                      <a:pt x="56279" y="30648"/>
                      <a:pt x="34534" y="23428"/>
                    </a:cubicBezTo>
                    <a:cubicBezTo>
                      <a:pt x="25009" y="20285"/>
                      <a:pt x="1387" y="16570"/>
                      <a:pt x="-233" y="3807"/>
                    </a:cubicBezTo>
                    <a:cubicBezTo>
                      <a:pt x="-423" y="3007"/>
                      <a:pt x="-166" y="2178"/>
                      <a:pt x="434" y="1616"/>
                    </a:cubicBezTo>
                    <a:lnTo>
                      <a:pt x="2149" y="378"/>
                    </a:lnTo>
                    <a:cubicBezTo>
                      <a:pt x="4530" y="-1337"/>
                      <a:pt x="7673" y="2092"/>
                      <a:pt x="5197" y="3807"/>
                    </a:cubicBezTo>
                    <a:cubicBezTo>
                      <a:pt x="2720" y="5521"/>
                      <a:pt x="33772" y="18189"/>
                      <a:pt x="35962" y="19047"/>
                    </a:cubicBezTo>
                    <a:cubicBezTo>
                      <a:pt x="45487" y="22380"/>
                      <a:pt x="55584" y="25143"/>
                      <a:pt x="65490" y="27714"/>
                    </a:cubicBezTo>
                    <a:cubicBezTo>
                      <a:pt x="89331" y="33553"/>
                      <a:pt x="113601" y="37506"/>
                      <a:pt x="138070" y="39525"/>
                    </a:cubicBezTo>
                    <a:cubicBezTo>
                      <a:pt x="185657" y="43031"/>
                      <a:pt x="233454" y="42497"/>
                      <a:pt x="280945" y="37906"/>
                    </a:cubicBezTo>
                    <a:cubicBezTo>
                      <a:pt x="378101" y="30286"/>
                      <a:pt x="475351" y="15237"/>
                      <a:pt x="572792" y="29048"/>
                    </a:cubicBezTo>
                    <a:cubicBezTo>
                      <a:pt x="575649" y="29048"/>
                      <a:pt x="575459" y="34096"/>
                      <a:pt x="572792" y="33620"/>
                    </a:cubicBezTo>
                    <a:close/>
                  </a:path>
                </a:pathLst>
              </a:custGeom>
              <a:solidFill>
                <a:srgbClr val="2E7E86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61" name="i$ḻidé"/>
              <p:cNvSpPr/>
              <p:nvPr>
                <p:custDataLst>
                  <p:tags r:id="rId15"/>
                </p:custDataLst>
              </p:nvPr>
            </p:nvSpPr>
            <p:spPr>
              <a:xfrm>
                <a:off x="6588597" y="6042204"/>
                <a:ext cx="194179" cy="233813"/>
              </a:xfrm>
              <a:custGeom>
                <a:gdLst>
                  <a:gd name="connsiteX0" fmla="*/ 124651 w 128457"/>
                  <a:gd name="connsiteY0" fmla="*/ 154475 h 154997"/>
                  <a:gd name="connsiteX1" fmla="*/ -31 w 128457"/>
                  <a:gd name="connsiteY1" fmla="*/ 3313 h 154997"/>
                  <a:gd name="connsiteX2" fmla="*/ 4065 w 128457"/>
                  <a:gd name="connsiteY2" fmla="*/ 1122 h 154997"/>
                  <a:gd name="connsiteX3" fmla="*/ 127223 w 128457"/>
                  <a:gd name="connsiteY3" fmla="*/ 150569 h 154997"/>
                  <a:gd name="connsiteX4" fmla="*/ 124651 w 128457"/>
                  <a:gd name="connsiteY4" fmla="*/ 154475 h 15499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28457" h="154997">
                    <a:moveTo>
                      <a:pt x="124651" y="154475"/>
                    </a:moveTo>
                    <a:cubicBezTo>
                      <a:pt x="71835" y="114536"/>
                      <a:pt x="29135" y="62758"/>
                      <a:pt x="-31" y="3313"/>
                    </a:cubicBezTo>
                    <a:cubicBezTo>
                      <a:pt x="-1364" y="646"/>
                      <a:pt x="2731" y="-1545"/>
                      <a:pt x="4065" y="1122"/>
                    </a:cubicBezTo>
                    <a:cubicBezTo>
                      <a:pt x="32830" y="59910"/>
                      <a:pt x="75016" y="111107"/>
                      <a:pt x="127223" y="150569"/>
                    </a:cubicBezTo>
                    <a:cubicBezTo>
                      <a:pt x="129509" y="152379"/>
                      <a:pt x="127223" y="156189"/>
                      <a:pt x="124651" y="154475"/>
                    </a:cubicBezTo>
                    <a:close/>
                  </a:path>
                </a:pathLst>
              </a:custGeom>
              <a:solidFill>
                <a:srgbClr val="2E7E86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62" name="iṩļîďé"/>
              <p:cNvSpPr/>
              <p:nvPr>
                <p:custDataLst>
                  <p:tags r:id="rId16"/>
                </p:custDataLst>
              </p:nvPr>
            </p:nvSpPr>
            <p:spPr>
              <a:xfrm>
                <a:off x="6797160" y="6504433"/>
                <a:ext cx="798292" cy="95324"/>
              </a:xfrm>
              <a:custGeom>
                <a:gdLst>
                  <a:gd name="connsiteX0" fmla="*/ 525487 w 528524"/>
                  <a:gd name="connsiteY0" fmla="*/ 12919 h 63602"/>
                  <a:gd name="connsiteX1" fmla="*/ 265169 w 528524"/>
                  <a:gd name="connsiteY1" fmla="*/ 33112 h 63602"/>
                  <a:gd name="connsiteX2" fmla="*/ 1612 w 528524"/>
                  <a:gd name="connsiteY2" fmla="*/ 62354 h 63602"/>
                  <a:gd name="connsiteX3" fmla="*/ -245 w 528524"/>
                  <a:gd name="connsiteY3" fmla="*/ 59544 h 63602"/>
                  <a:gd name="connsiteX4" fmla="*/ 1612 w 528524"/>
                  <a:gd name="connsiteY4" fmla="*/ 57686 h 63602"/>
                  <a:gd name="connsiteX5" fmla="*/ 282314 w 528524"/>
                  <a:gd name="connsiteY5" fmla="*/ 24349 h 63602"/>
                  <a:gd name="connsiteX6" fmla="*/ 526630 w 528524"/>
                  <a:gd name="connsiteY6" fmla="*/ 8537 h 63602"/>
                  <a:gd name="connsiteX7" fmla="*/ 525202 w 528524"/>
                  <a:gd name="connsiteY7" fmla="*/ 12919 h 6360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528524" h="63602">
                    <a:moveTo>
                      <a:pt x="525487" y="12919"/>
                    </a:moveTo>
                    <a:cubicBezTo>
                      <a:pt x="439001" y="-7846"/>
                      <a:pt x="349846" y="13490"/>
                      <a:pt x="265169" y="33112"/>
                    </a:cubicBezTo>
                    <a:cubicBezTo>
                      <a:pt x="177635" y="53495"/>
                      <a:pt x="91814" y="67783"/>
                      <a:pt x="1612" y="62354"/>
                    </a:cubicBezTo>
                    <a:cubicBezTo>
                      <a:pt x="326" y="62096"/>
                      <a:pt x="-512" y="60839"/>
                      <a:pt x="-245" y="59544"/>
                    </a:cubicBezTo>
                    <a:cubicBezTo>
                      <a:pt x="-54" y="58610"/>
                      <a:pt x="679" y="57877"/>
                      <a:pt x="1612" y="57686"/>
                    </a:cubicBezTo>
                    <a:cubicBezTo>
                      <a:pt x="98005" y="63497"/>
                      <a:pt x="188969" y="45875"/>
                      <a:pt x="282314" y="24349"/>
                    </a:cubicBezTo>
                    <a:cubicBezTo>
                      <a:pt x="361943" y="6061"/>
                      <a:pt x="445573" y="-10894"/>
                      <a:pt x="526630" y="8537"/>
                    </a:cubicBezTo>
                    <a:cubicBezTo>
                      <a:pt x="529583" y="9204"/>
                      <a:pt x="528059" y="13586"/>
                      <a:pt x="525202" y="12919"/>
                    </a:cubicBezTo>
                    <a:close/>
                  </a:path>
                </a:pathLst>
              </a:custGeom>
              <a:solidFill>
                <a:srgbClr val="2E7E86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63" name="ïṩḷidé"/>
              <p:cNvSpPr/>
              <p:nvPr>
                <p:custDataLst>
                  <p:tags r:id="rId17"/>
                </p:custDataLst>
              </p:nvPr>
            </p:nvSpPr>
            <p:spPr>
              <a:xfrm>
                <a:off x="7329355" y="6686089"/>
                <a:ext cx="661648" cy="61151"/>
              </a:xfrm>
              <a:custGeom>
                <a:gdLst>
                  <a:gd name="connsiteX0" fmla="*/ 436169 w 438858"/>
                  <a:gd name="connsiteY0" fmla="*/ 6744 h 39562"/>
                  <a:gd name="connsiteX1" fmla="*/ 1258 w 438858"/>
                  <a:gd name="connsiteY1" fmla="*/ 31604 h 39562"/>
                  <a:gd name="connsiteX2" fmla="*/ 2782 w 438858"/>
                  <a:gd name="connsiteY2" fmla="*/ 27223 h 39562"/>
                  <a:gd name="connsiteX3" fmla="*/ 436455 w 438858"/>
                  <a:gd name="connsiteY3" fmla="*/ 2172 h 39562"/>
                  <a:gd name="connsiteX4" fmla="*/ 436455 w 438858"/>
                  <a:gd name="connsiteY4" fmla="*/ 6744 h 3956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38858" h="39562">
                    <a:moveTo>
                      <a:pt x="436169" y="6744"/>
                    </a:moveTo>
                    <a:cubicBezTo>
                      <a:pt x="290151" y="-8877"/>
                      <a:pt x="146895" y="62560"/>
                      <a:pt x="1258" y="31604"/>
                    </a:cubicBezTo>
                    <a:cubicBezTo>
                      <a:pt x="-1600" y="31033"/>
                      <a:pt x="-171" y="26651"/>
                      <a:pt x="2782" y="27223"/>
                    </a:cubicBezTo>
                    <a:cubicBezTo>
                      <a:pt x="147752" y="58084"/>
                      <a:pt x="290913" y="-13449"/>
                      <a:pt x="436455" y="2172"/>
                    </a:cubicBezTo>
                    <a:cubicBezTo>
                      <a:pt x="439408" y="2172"/>
                      <a:pt x="439122" y="7030"/>
                      <a:pt x="436455" y="6744"/>
                    </a:cubicBezTo>
                    <a:close/>
                  </a:path>
                </a:pathLst>
              </a:custGeom>
              <a:solidFill>
                <a:srgbClr val="2E7E86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64" name="íšľïdê"/>
              <p:cNvSpPr/>
              <p:nvPr>
                <p:custDataLst>
                  <p:tags r:id="rId18"/>
                </p:custDataLst>
              </p:nvPr>
            </p:nvSpPr>
            <p:spPr>
              <a:xfrm>
                <a:off x="7613432" y="6892922"/>
                <a:ext cx="762333" cy="77339"/>
              </a:xfrm>
              <a:custGeom>
                <a:gdLst>
                  <a:gd name="connsiteX0" fmla="*/ 501959 w 505647"/>
                  <a:gd name="connsiteY0" fmla="*/ 40048 h 51438"/>
                  <a:gd name="connsiteX1" fmla="*/ 259833 w 505647"/>
                  <a:gd name="connsiteY1" fmla="*/ 20998 h 51438"/>
                  <a:gd name="connsiteX2" fmla="*/ 127150 w 505647"/>
                  <a:gd name="connsiteY2" fmla="*/ 47096 h 51438"/>
                  <a:gd name="connsiteX3" fmla="*/ 1991 w 505647"/>
                  <a:gd name="connsiteY3" fmla="*/ 49383 h 51438"/>
                  <a:gd name="connsiteX4" fmla="*/ -294 w 505647"/>
                  <a:gd name="connsiteY4" fmla="*/ 47096 h 51438"/>
                  <a:gd name="connsiteX5" fmla="*/ 1991 w 505647"/>
                  <a:gd name="connsiteY5" fmla="*/ 44810 h 51438"/>
                  <a:gd name="connsiteX6" fmla="*/ 146486 w 505647"/>
                  <a:gd name="connsiteY6" fmla="*/ 39858 h 51438"/>
                  <a:gd name="connsiteX7" fmla="*/ 286884 w 505647"/>
                  <a:gd name="connsiteY7" fmla="*/ 10044 h 51438"/>
                  <a:gd name="connsiteX8" fmla="*/ 504340 w 505647"/>
                  <a:gd name="connsiteY8" fmla="*/ 36238 h 51438"/>
                  <a:gd name="connsiteX9" fmla="*/ 504959 w 505647"/>
                  <a:gd name="connsiteY9" fmla="*/ 39429 h 51438"/>
                  <a:gd name="connsiteX10" fmla="*/ 501768 w 505647"/>
                  <a:gd name="connsiteY10" fmla="*/ 40048 h 51438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505647" h="51438">
                    <a:moveTo>
                      <a:pt x="501959" y="40048"/>
                    </a:moveTo>
                    <a:cubicBezTo>
                      <a:pt x="430236" y="-10054"/>
                      <a:pt x="340034" y="1948"/>
                      <a:pt x="259833" y="20998"/>
                    </a:cubicBezTo>
                    <a:cubicBezTo>
                      <a:pt x="216085" y="31971"/>
                      <a:pt x="171794" y="40677"/>
                      <a:pt x="127150" y="47096"/>
                    </a:cubicBezTo>
                    <a:cubicBezTo>
                      <a:pt x="85602" y="51859"/>
                      <a:pt x="43692" y="52621"/>
                      <a:pt x="1991" y="49383"/>
                    </a:cubicBezTo>
                    <a:cubicBezTo>
                      <a:pt x="725" y="49383"/>
                      <a:pt x="-294" y="48363"/>
                      <a:pt x="-294" y="47096"/>
                    </a:cubicBezTo>
                    <a:cubicBezTo>
                      <a:pt x="-294" y="45830"/>
                      <a:pt x="725" y="44810"/>
                      <a:pt x="1991" y="44810"/>
                    </a:cubicBezTo>
                    <a:cubicBezTo>
                      <a:pt x="50198" y="48354"/>
                      <a:pt x="98642" y="46696"/>
                      <a:pt x="146486" y="39858"/>
                    </a:cubicBezTo>
                    <a:cubicBezTo>
                      <a:pt x="194111" y="33095"/>
                      <a:pt x="240116" y="19664"/>
                      <a:pt x="286884" y="10044"/>
                    </a:cubicBezTo>
                    <a:cubicBezTo>
                      <a:pt x="359655" y="-5100"/>
                      <a:pt x="440713" y="-8244"/>
                      <a:pt x="504340" y="36238"/>
                    </a:cubicBezTo>
                    <a:cubicBezTo>
                      <a:pt x="505388" y="36952"/>
                      <a:pt x="505674" y="38381"/>
                      <a:pt x="504959" y="39429"/>
                    </a:cubicBezTo>
                    <a:cubicBezTo>
                      <a:pt x="504245" y="40476"/>
                      <a:pt x="502816" y="40762"/>
                      <a:pt x="501768" y="40048"/>
                    </a:cubicBezTo>
                    <a:close/>
                  </a:path>
                </a:pathLst>
              </a:custGeom>
              <a:solidFill>
                <a:srgbClr val="2E7E86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65" name="îŝlíḋé"/>
              <p:cNvSpPr/>
              <p:nvPr>
                <p:custDataLst>
                  <p:tags r:id="rId19"/>
                </p:custDataLst>
              </p:nvPr>
            </p:nvSpPr>
            <p:spPr>
              <a:xfrm>
                <a:off x="7032693" y="6121341"/>
                <a:ext cx="266097" cy="294964"/>
              </a:xfrm>
              <a:custGeom>
                <a:gdLst>
                  <a:gd name="connsiteX0" fmla="*/ 172468 w 176917"/>
                  <a:gd name="connsiteY0" fmla="*/ 194661 h 195060"/>
                  <a:gd name="connsiteX1" fmla="*/ -125 w 176917"/>
                  <a:gd name="connsiteY1" fmla="*/ 3304 h 195060"/>
                  <a:gd name="connsiteX2" fmla="*/ 4066 w 176917"/>
                  <a:gd name="connsiteY2" fmla="*/ 1209 h 195060"/>
                  <a:gd name="connsiteX3" fmla="*/ 175516 w 176917"/>
                  <a:gd name="connsiteY3" fmla="*/ 190851 h 195060"/>
                  <a:gd name="connsiteX4" fmla="*/ 172945 w 176917"/>
                  <a:gd name="connsiteY4" fmla="*/ 194661 h 19506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76917" h="195060">
                    <a:moveTo>
                      <a:pt x="172468" y="194661"/>
                    </a:moveTo>
                    <a:cubicBezTo>
                      <a:pt x="94640" y="152628"/>
                      <a:pt x="33680" y="85038"/>
                      <a:pt x="-125" y="3304"/>
                    </a:cubicBezTo>
                    <a:cubicBezTo>
                      <a:pt x="-1172" y="542"/>
                      <a:pt x="2923" y="-1553"/>
                      <a:pt x="4066" y="1209"/>
                    </a:cubicBezTo>
                    <a:cubicBezTo>
                      <a:pt x="37604" y="82324"/>
                      <a:pt x="98183" y="149323"/>
                      <a:pt x="175516" y="190851"/>
                    </a:cubicBezTo>
                    <a:cubicBezTo>
                      <a:pt x="178183" y="192185"/>
                      <a:pt x="175516" y="196090"/>
                      <a:pt x="172945" y="194661"/>
                    </a:cubicBezTo>
                    <a:close/>
                  </a:path>
                </a:pathLst>
              </a:custGeom>
              <a:solidFill>
                <a:srgbClr val="2E7E86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66" name="îṧḻidè"/>
              <p:cNvSpPr/>
              <p:nvPr>
                <p:custDataLst>
                  <p:tags r:id="rId20"/>
                </p:custDataLst>
              </p:nvPr>
            </p:nvSpPr>
            <p:spPr>
              <a:xfrm>
                <a:off x="7394082" y="6137527"/>
                <a:ext cx="296663" cy="415468"/>
              </a:xfrm>
              <a:custGeom>
                <a:gdLst>
                  <a:gd name="connsiteX0" fmla="*/ 191603 w 195980"/>
                  <a:gd name="connsiteY0" fmla="*/ 275295 h 276087"/>
                  <a:gd name="connsiteX1" fmla="*/ -40 w 195980"/>
                  <a:gd name="connsiteY1" fmla="*/ 3261 h 276087"/>
                  <a:gd name="connsiteX2" fmla="*/ 960 w 195980"/>
                  <a:gd name="connsiteY2" fmla="*/ 165 h 276087"/>
                  <a:gd name="connsiteX3" fmla="*/ 4056 w 195980"/>
                  <a:gd name="connsiteY3" fmla="*/ 1165 h 276087"/>
                  <a:gd name="connsiteX4" fmla="*/ 195032 w 195980"/>
                  <a:gd name="connsiteY4" fmla="*/ 272152 h 276087"/>
                  <a:gd name="connsiteX5" fmla="*/ 191603 w 195980"/>
                  <a:gd name="connsiteY5" fmla="*/ 275295 h 27608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195980" h="276087">
                    <a:moveTo>
                      <a:pt x="191603" y="275295"/>
                    </a:moveTo>
                    <a:cubicBezTo>
                      <a:pt x="113765" y="195304"/>
                      <a:pt x="49080" y="103483"/>
                      <a:pt x="-40" y="3261"/>
                    </a:cubicBezTo>
                    <a:cubicBezTo>
                      <a:pt x="-621" y="2127"/>
                      <a:pt x="-173" y="746"/>
                      <a:pt x="960" y="165"/>
                    </a:cubicBezTo>
                    <a:cubicBezTo>
                      <a:pt x="2094" y="-416"/>
                      <a:pt x="3475" y="32"/>
                      <a:pt x="4056" y="1165"/>
                    </a:cubicBezTo>
                    <a:cubicBezTo>
                      <a:pt x="52986" y="101025"/>
                      <a:pt x="117441" y="192494"/>
                      <a:pt x="195032" y="272152"/>
                    </a:cubicBezTo>
                    <a:cubicBezTo>
                      <a:pt x="197128" y="274342"/>
                      <a:pt x="193699" y="277390"/>
                      <a:pt x="191603" y="275295"/>
                    </a:cubicBezTo>
                    <a:close/>
                  </a:path>
                </a:pathLst>
              </a:custGeom>
              <a:solidFill>
                <a:srgbClr val="2E7E86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67" name="íṡlîdè"/>
              <p:cNvSpPr/>
              <p:nvPr>
                <p:custDataLst>
                  <p:tags r:id="rId21"/>
                </p:custDataLst>
              </p:nvPr>
            </p:nvSpPr>
            <p:spPr>
              <a:xfrm>
                <a:off x="7793228" y="6276017"/>
                <a:ext cx="332622" cy="487409"/>
              </a:xfrm>
              <a:custGeom>
                <a:gdLst>
                  <a:gd name="connsiteX0" fmla="*/ 216377 w 220754"/>
                  <a:gd name="connsiteY0" fmla="*/ 322472 h 323265"/>
                  <a:gd name="connsiteX1" fmla="*/ 731 w 220754"/>
                  <a:gd name="connsiteY1" fmla="*/ 4242 h 323265"/>
                  <a:gd name="connsiteX2" fmla="*/ 3208 w 220754"/>
                  <a:gd name="connsiteY2" fmla="*/ 336 h 323265"/>
                  <a:gd name="connsiteX3" fmla="*/ 219806 w 220754"/>
                  <a:gd name="connsiteY3" fmla="*/ 319424 h 323265"/>
                  <a:gd name="connsiteX4" fmla="*/ 216377 w 220754"/>
                  <a:gd name="connsiteY4" fmla="*/ 322472 h 32326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20754" h="323265">
                    <a:moveTo>
                      <a:pt x="216377" y="322472"/>
                    </a:moveTo>
                    <a:cubicBezTo>
                      <a:pt x="123890" y="231984"/>
                      <a:pt x="109602" y="80060"/>
                      <a:pt x="731" y="4242"/>
                    </a:cubicBezTo>
                    <a:cubicBezTo>
                      <a:pt x="-1745" y="2527"/>
                      <a:pt x="731" y="-1378"/>
                      <a:pt x="3208" y="336"/>
                    </a:cubicBezTo>
                    <a:cubicBezTo>
                      <a:pt x="112745" y="76536"/>
                      <a:pt x="127033" y="228936"/>
                      <a:pt x="219806" y="319424"/>
                    </a:cubicBezTo>
                    <a:cubicBezTo>
                      <a:pt x="221902" y="321519"/>
                      <a:pt x="218473" y="324567"/>
                      <a:pt x="216377" y="322472"/>
                    </a:cubicBezTo>
                    <a:close/>
                  </a:path>
                </a:pathLst>
              </a:custGeom>
              <a:solidFill>
                <a:srgbClr val="2E7E86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68" name="ïşľïdê"/>
              <p:cNvSpPr/>
              <p:nvPr>
                <p:custDataLst>
                  <p:tags r:id="rId22"/>
                </p:custDataLst>
              </p:nvPr>
            </p:nvSpPr>
            <p:spPr>
              <a:xfrm>
                <a:off x="8204960" y="6533210"/>
                <a:ext cx="226542" cy="467625"/>
              </a:xfrm>
              <a:custGeom>
                <a:gdLst>
                  <a:gd name="connsiteX0" fmla="*/ 145327 w 150150"/>
                  <a:gd name="connsiteY0" fmla="*/ 307916 h 310295"/>
                  <a:gd name="connsiteX1" fmla="*/ 71 w 150150"/>
                  <a:gd name="connsiteY1" fmla="*/ 3116 h 310295"/>
                  <a:gd name="connsiteX2" fmla="*/ 4262 w 150150"/>
                  <a:gd name="connsiteY2" fmla="*/ 1021 h 310295"/>
                  <a:gd name="connsiteX3" fmla="*/ 149804 w 150150"/>
                  <a:gd name="connsiteY3" fmla="*/ 307440 h 310295"/>
                  <a:gd name="connsiteX4" fmla="*/ 148042 w 150150"/>
                  <a:gd name="connsiteY4" fmla="*/ 310155 h 310295"/>
                  <a:gd name="connsiteX5" fmla="*/ 145327 w 150150"/>
                  <a:gd name="connsiteY5" fmla="*/ 308393 h 31029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150150" h="310295">
                    <a:moveTo>
                      <a:pt x="145327" y="307916"/>
                    </a:moveTo>
                    <a:cubicBezTo>
                      <a:pt x="124753" y="194855"/>
                      <a:pt x="61983" y="97319"/>
                      <a:pt x="71" y="3116"/>
                    </a:cubicBezTo>
                    <a:cubicBezTo>
                      <a:pt x="-1548" y="640"/>
                      <a:pt x="2643" y="-1456"/>
                      <a:pt x="4262" y="1021"/>
                    </a:cubicBezTo>
                    <a:cubicBezTo>
                      <a:pt x="66365" y="96271"/>
                      <a:pt x="129230" y="193997"/>
                      <a:pt x="149804" y="307440"/>
                    </a:cubicBezTo>
                    <a:cubicBezTo>
                      <a:pt x="150071" y="308678"/>
                      <a:pt x="149280" y="309888"/>
                      <a:pt x="148042" y="310155"/>
                    </a:cubicBezTo>
                    <a:cubicBezTo>
                      <a:pt x="146804" y="310422"/>
                      <a:pt x="145594" y="309631"/>
                      <a:pt x="145327" y="308393"/>
                    </a:cubicBezTo>
                    <a:close/>
                  </a:path>
                </a:pathLst>
              </a:custGeom>
              <a:solidFill>
                <a:srgbClr val="2E7E86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</p:grpSp>
        <p:grpSp>
          <p:nvGrpSpPr>
            <p:cNvPr id="6" name="组合 13"/>
            <p:cNvGrpSpPr/>
            <p:nvPr userDrawn="1">
              <p:custDataLst>
                <p:tags r:id="rId23"/>
              </p:custDataLst>
            </p:nvPr>
          </p:nvGrpSpPr>
          <p:grpSpPr>
            <a:xfrm>
              <a:off x="10043126" y="4933055"/>
              <a:ext cx="2336132" cy="1432094"/>
              <a:chOff x="10220537" y="4975364"/>
              <a:chExt cx="2336132" cy="1432094"/>
            </a:xfrm>
          </p:grpSpPr>
          <p:sp>
            <p:nvSpPr>
              <p:cNvPr id="50" name="iṧ1ïḋe"/>
              <p:cNvSpPr/>
              <p:nvPr>
                <p:custDataLst>
                  <p:tags r:id="rId24"/>
                </p:custDataLst>
              </p:nvPr>
            </p:nvSpPr>
            <p:spPr>
              <a:xfrm>
                <a:off x="10221124" y="4974969"/>
                <a:ext cx="2335545" cy="1431653"/>
              </a:xfrm>
              <a:custGeom>
                <a:gdLst>
                  <a:gd name="connsiteX0" fmla="*/ 3010 w 1549402"/>
                  <a:gd name="connsiteY0" fmla="*/ 740743 h 949813"/>
                  <a:gd name="connsiteX1" fmla="*/ 1549109 w 1549402"/>
                  <a:gd name="connsiteY1" fmla="*/ 54943 h 949813"/>
                  <a:gd name="connsiteX2" fmla="*/ 3010 w 1549402"/>
                  <a:gd name="connsiteY2" fmla="*/ 740743 h 9498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549402" h="949813">
                    <a:moveTo>
                      <a:pt x="3010" y="740743"/>
                    </a:moveTo>
                    <a:cubicBezTo>
                      <a:pt x="-37471" y="702643"/>
                      <a:pt x="283426" y="-233284"/>
                      <a:pt x="1549109" y="54943"/>
                    </a:cubicBezTo>
                    <a:cubicBezTo>
                      <a:pt x="1549109" y="55229"/>
                      <a:pt x="784060" y="1470358"/>
                      <a:pt x="3010" y="740743"/>
                    </a:cubicBezTo>
                    <a:close/>
                  </a:path>
                </a:pathLst>
              </a:custGeom>
              <a:solidFill>
                <a:srgbClr val="48B5C0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51" name="iṩ1iḑè"/>
              <p:cNvSpPr/>
              <p:nvPr>
                <p:custDataLst>
                  <p:tags r:id="rId25"/>
                </p:custDataLst>
              </p:nvPr>
            </p:nvSpPr>
            <p:spPr>
              <a:xfrm>
                <a:off x="10237306" y="5082882"/>
                <a:ext cx="2269020" cy="989208"/>
              </a:xfrm>
              <a:custGeom>
                <a:gdLst>
                  <a:gd name="connsiteX0" fmla="*/ 4370 w 1504575"/>
                  <a:gd name="connsiteY0" fmla="*/ 656147 h 656747"/>
                  <a:gd name="connsiteX1" fmla="*/ 865335 w 1504575"/>
                  <a:gd name="connsiteY1" fmla="*/ 231332 h 656747"/>
                  <a:gd name="connsiteX2" fmla="*/ 1501796 w 1504575"/>
                  <a:gd name="connsiteY2" fmla="*/ 6637 h 656747"/>
                  <a:gd name="connsiteX3" fmla="*/ 1500462 w 1504575"/>
                  <a:gd name="connsiteY3" fmla="*/ 65 h 656747"/>
                  <a:gd name="connsiteX4" fmla="*/ 558821 w 1504575"/>
                  <a:gd name="connsiteY4" fmla="*/ 354205 h 656747"/>
                  <a:gd name="connsiteX5" fmla="*/ 1417 w 1504575"/>
                  <a:gd name="connsiteY5" fmla="*/ 650146 h 656747"/>
                  <a:gd name="connsiteX6" fmla="*/ 4370 w 1504575"/>
                  <a:gd name="connsiteY6" fmla="*/ 656147 h 65674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504575" h="656747">
                    <a:moveTo>
                      <a:pt x="4370" y="656147"/>
                    </a:moveTo>
                    <a:cubicBezTo>
                      <a:pt x="276880" y="486793"/>
                      <a:pt x="567774" y="349442"/>
                      <a:pt x="865335" y="231332"/>
                    </a:cubicBezTo>
                    <a:cubicBezTo>
                      <a:pt x="1074885" y="148274"/>
                      <a:pt x="1287388" y="74836"/>
                      <a:pt x="1501796" y="6637"/>
                    </a:cubicBezTo>
                    <a:cubicBezTo>
                      <a:pt x="1505891" y="5399"/>
                      <a:pt x="1504558" y="-1173"/>
                      <a:pt x="1500462" y="65"/>
                    </a:cubicBezTo>
                    <a:cubicBezTo>
                      <a:pt x="1181279" y="101697"/>
                      <a:pt x="864478" y="215140"/>
                      <a:pt x="558821" y="354205"/>
                    </a:cubicBezTo>
                    <a:cubicBezTo>
                      <a:pt x="366853" y="440768"/>
                      <a:pt x="180659" y="539618"/>
                      <a:pt x="1417" y="650146"/>
                    </a:cubicBezTo>
                    <a:cubicBezTo>
                      <a:pt x="-2297" y="652432"/>
                      <a:pt x="655" y="658433"/>
                      <a:pt x="4370" y="656147"/>
                    </a:cubicBezTo>
                    <a:close/>
                  </a:path>
                </a:pathLst>
              </a:custGeom>
              <a:solidFill>
                <a:srgbClr val="2E7E86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52" name="îṣlïde"/>
              <p:cNvSpPr/>
              <p:nvPr>
                <p:custDataLst>
                  <p:tags r:id="rId26"/>
                </p:custDataLst>
              </p:nvPr>
            </p:nvSpPr>
            <p:spPr>
              <a:xfrm>
                <a:off x="11657691" y="5379644"/>
                <a:ext cx="580739" cy="35971"/>
              </a:xfrm>
              <a:custGeom>
                <a:gdLst>
                  <a:gd name="connsiteX0" fmla="*/ 3136 w 385859"/>
                  <a:gd name="connsiteY0" fmla="*/ 6673 h 23907"/>
                  <a:gd name="connsiteX1" fmla="*/ 382707 w 385859"/>
                  <a:gd name="connsiteY1" fmla="*/ 23818 h 23907"/>
                  <a:gd name="connsiteX2" fmla="*/ 385517 w 385859"/>
                  <a:gd name="connsiteY2" fmla="*/ 19865 h 23907"/>
                  <a:gd name="connsiteX3" fmla="*/ 382707 w 385859"/>
                  <a:gd name="connsiteY3" fmla="*/ 17055 h 23907"/>
                  <a:gd name="connsiteX4" fmla="*/ 3136 w 385859"/>
                  <a:gd name="connsiteY4" fmla="*/ -90 h 23907"/>
                  <a:gd name="connsiteX5" fmla="*/ 3136 w 385859"/>
                  <a:gd name="connsiteY5" fmla="*/ 6673 h 2390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85859" h="23907">
                    <a:moveTo>
                      <a:pt x="3136" y="6673"/>
                    </a:moveTo>
                    <a:cubicBezTo>
                      <a:pt x="129819" y="8578"/>
                      <a:pt x="256339" y="14293"/>
                      <a:pt x="382707" y="23818"/>
                    </a:cubicBezTo>
                    <a:cubicBezTo>
                      <a:pt x="384574" y="23504"/>
                      <a:pt x="385831" y="21732"/>
                      <a:pt x="385517" y="19865"/>
                    </a:cubicBezTo>
                    <a:cubicBezTo>
                      <a:pt x="385279" y="18427"/>
                      <a:pt x="384145" y="17294"/>
                      <a:pt x="382707" y="17055"/>
                    </a:cubicBezTo>
                    <a:cubicBezTo>
                      <a:pt x="256406" y="7597"/>
                      <a:pt x="129885" y="1882"/>
                      <a:pt x="3136" y="-90"/>
                    </a:cubicBezTo>
                    <a:cubicBezTo>
                      <a:pt x="-1246" y="-90"/>
                      <a:pt x="-1626" y="6578"/>
                      <a:pt x="3136" y="6673"/>
                    </a:cubicBezTo>
                    <a:close/>
                  </a:path>
                </a:pathLst>
              </a:custGeom>
              <a:solidFill>
                <a:srgbClr val="2E7E86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53" name="ïşľíḓé"/>
              <p:cNvSpPr/>
              <p:nvPr>
                <p:custDataLst>
                  <p:tags r:id="rId27"/>
                </p:custDataLst>
              </p:nvPr>
            </p:nvSpPr>
            <p:spPr>
              <a:xfrm>
                <a:off x="11310685" y="5131443"/>
                <a:ext cx="206765" cy="392086"/>
              </a:xfrm>
              <a:custGeom>
                <a:gdLst>
                  <a:gd name="connsiteX0" fmla="*/ 130473 w 137409"/>
                  <a:gd name="connsiteY0" fmla="*/ 2403 h 260322"/>
                  <a:gd name="connsiteX1" fmla="*/ 266 w 137409"/>
                  <a:gd name="connsiteY1" fmla="*/ 255006 h 260322"/>
                  <a:gd name="connsiteX2" fmla="*/ 1218 w 137409"/>
                  <a:gd name="connsiteY2" fmla="*/ 259673 h 260322"/>
                  <a:gd name="connsiteX3" fmla="*/ 5886 w 137409"/>
                  <a:gd name="connsiteY3" fmla="*/ 258721 h 260322"/>
                  <a:gd name="connsiteX4" fmla="*/ 136854 w 137409"/>
                  <a:gd name="connsiteY4" fmla="*/ 4117 h 260322"/>
                  <a:gd name="connsiteX5" fmla="*/ 130473 w 137409"/>
                  <a:gd name="connsiteY5" fmla="*/ 2117 h 26032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137409" h="260322">
                    <a:moveTo>
                      <a:pt x="130473" y="2403"/>
                    </a:moveTo>
                    <a:cubicBezTo>
                      <a:pt x="95821" y="90833"/>
                      <a:pt x="52187" y="175472"/>
                      <a:pt x="266" y="255006"/>
                    </a:cubicBezTo>
                    <a:cubicBezTo>
                      <a:pt x="-763" y="256559"/>
                      <a:pt x="-334" y="258644"/>
                      <a:pt x="1218" y="259673"/>
                    </a:cubicBezTo>
                    <a:cubicBezTo>
                      <a:pt x="2771" y="260702"/>
                      <a:pt x="4857" y="260273"/>
                      <a:pt x="5886" y="258721"/>
                    </a:cubicBezTo>
                    <a:cubicBezTo>
                      <a:pt x="58140" y="178558"/>
                      <a:pt x="102022" y="93243"/>
                      <a:pt x="136854" y="4117"/>
                    </a:cubicBezTo>
                    <a:cubicBezTo>
                      <a:pt x="138473" y="22"/>
                      <a:pt x="132092" y="-1884"/>
                      <a:pt x="130473" y="2117"/>
                    </a:cubicBezTo>
                    <a:close/>
                  </a:path>
                </a:pathLst>
              </a:custGeom>
              <a:solidFill>
                <a:srgbClr val="2E7E86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54" name="íṥḷïde"/>
              <p:cNvSpPr/>
              <p:nvPr>
                <p:custDataLst>
                  <p:tags r:id="rId28"/>
                </p:custDataLst>
              </p:nvPr>
            </p:nvSpPr>
            <p:spPr>
              <a:xfrm>
                <a:off x="10931317" y="5688996"/>
                <a:ext cx="742555" cy="122302"/>
              </a:xfrm>
              <a:custGeom>
                <a:gdLst>
                  <a:gd name="connsiteX0" fmla="*/ 2969 w 492361"/>
                  <a:gd name="connsiteY0" fmla="*/ 6580 h 80773"/>
                  <a:gd name="connsiteX1" fmla="*/ 252048 w 492361"/>
                  <a:gd name="connsiteY1" fmla="*/ 31440 h 80773"/>
                  <a:gd name="connsiteX2" fmla="*/ 488744 w 492361"/>
                  <a:gd name="connsiteY2" fmla="*/ 80684 h 80773"/>
                  <a:gd name="connsiteX3" fmla="*/ 488744 w 492361"/>
                  <a:gd name="connsiteY3" fmla="*/ 73921 h 80773"/>
                  <a:gd name="connsiteX4" fmla="*/ 244142 w 492361"/>
                  <a:gd name="connsiteY4" fmla="*/ 23058 h 80773"/>
                  <a:gd name="connsiteX5" fmla="*/ 3065 w 492361"/>
                  <a:gd name="connsiteY5" fmla="*/ -88 h 80773"/>
                  <a:gd name="connsiteX6" fmla="*/ 3065 w 492361"/>
                  <a:gd name="connsiteY6" fmla="*/ 6580 h 8077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92361" h="80773">
                    <a:moveTo>
                      <a:pt x="2969" y="6580"/>
                    </a:moveTo>
                    <a:cubicBezTo>
                      <a:pt x="86608" y="6646"/>
                      <a:pt x="170047" y="14971"/>
                      <a:pt x="252048" y="31440"/>
                    </a:cubicBezTo>
                    <a:cubicBezTo>
                      <a:pt x="331106" y="47347"/>
                      <a:pt x="408163" y="72302"/>
                      <a:pt x="488744" y="80684"/>
                    </a:cubicBezTo>
                    <a:cubicBezTo>
                      <a:pt x="493031" y="80684"/>
                      <a:pt x="493317" y="74398"/>
                      <a:pt x="488744" y="73921"/>
                    </a:cubicBezTo>
                    <a:cubicBezTo>
                      <a:pt x="405591" y="65349"/>
                      <a:pt x="325867" y="39250"/>
                      <a:pt x="244142" y="23058"/>
                    </a:cubicBezTo>
                    <a:cubicBezTo>
                      <a:pt x="164723" y="7541"/>
                      <a:pt x="83989" y="-212"/>
                      <a:pt x="3065" y="-88"/>
                    </a:cubicBezTo>
                    <a:cubicBezTo>
                      <a:pt x="-1222" y="-88"/>
                      <a:pt x="-1603" y="6580"/>
                      <a:pt x="3065" y="6580"/>
                    </a:cubicBezTo>
                    <a:close/>
                  </a:path>
                </a:pathLst>
              </a:custGeom>
              <a:solidFill>
                <a:srgbClr val="2E7E86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55" name="íṣļíḋè"/>
              <p:cNvSpPr/>
              <p:nvPr>
                <p:custDataLst>
                  <p:tags r:id="rId29"/>
                </p:custDataLst>
              </p:nvPr>
            </p:nvSpPr>
            <p:spPr>
              <a:xfrm>
                <a:off x="10658028" y="5415615"/>
                <a:ext cx="165412" cy="420863"/>
              </a:xfrm>
              <a:custGeom>
                <a:gdLst>
                  <a:gd name="connsiteX0" fmla="*/ 102523 w 109278"/>
                  <a:gd name="connsiteY0" fmla="*/ 2294 h 279126"/>
                  <a:gd name="connsiteX1" fmla="*/ 129 w 109278"/>
                  <a:gd name="connsiteY1" fmla="*/ 273757 h 279126"/>
                  <a:gd name="connsiteX2" fmla="*/ 5749 w 109278"/>
                  <a:gd name="connsiteY2" fmla="*/ 277376 h 279126"/>
                  <a:gd name="connsiteX3" fmla="*/ 108905 w 109278"/>
                  <a:gd name="connsiteY3" fmla="*/ 4294 h 279126"/>
                  <a:gd name="connsiteX4" fmla="*/ 102523 w 109278"/>
                  <a:gd name="connsiteY4" fmla="*/ 2294 h 27912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09278" h="279126">
                    <a:moveTo>
                      <a:pt x="102523" y="2294"/>
                    </a:moveTo>
                    <a:cubicBezTo>
                      <a:pt x="80597" y="96925"/>
                      <a:pt x="46164" y="188213"/>
                      <a:pt x="129" y="273757"/>
                    </a:cubicBezTo>
                    <a:cubicBezTo>
                      <a:pt x="-1871" y="277567"/>
                      <a:pt x="3749" y="281281"/>
                      <a:pt x="5749" y="277376"/>
                    </a:cubicBezTo>
                    <a:cubicBezTo>
                      <a:pt x="52117" y="191337"/>
                      <a:pt x="86807" y="99497"/>
                      <a:pt x="108905" y="4294"/>
                    </a:cubicBezTo>
                    <a:cubicBezTo>
                      <a:pt x="109762" y="8"/>
                      <a:pt x="103381" y="-1992"/>
                      <a:pt x="102523" y="2294"/>
                    </a:cubicBezTo>
                    <a:close/>
                  </a:path>
                </a:pathLst>
              </a:custGeom>
              <a:solidFill>
                <a:srgbClr val="2E7E86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56" name="íṣļïdé"/>
              <p:cNvSpPr/>
              <p:nvPr>
                <p:custDataLst>
                  <p:tags r:id="rId30"/>
                </p:custDataLst>
              </p:nvPr>
            </p:nvSpPr>
            <p:spPr>
              <a:xfrm>
                <a:off x="10424293" y="5962377"/>
                <a:ext cx="578942" cy="80936"/>
              </a:xfrm>
              <a:custGeom>
                <a:gdLst>
                  <a:gd name="connsiteX0" fmla="*/ 2933 w 384597"/>
                  <a:gd name="connsiteY0" fmla="*/ 6707 h 54456"/>
                  <a:gd name="connsiteX1" fmla="*/ 380980 w 384597"/>
                  <a:gd name="connsiteY1" fmla="*/ 54332 h 54456"/>
                  <a:gd name="connsiteX2" fmla="*/ 380980 w 384597"/>
                  <a:gd name="connsiteY2" fmla="*/ 47570 h 54456"/>
                  <a:gd name="connsiteX3" fmla="*/ 3028 w 384597"/>
                  <a:gd name="connsiteY3" fmla="*/ -55 h 54456"/>
                  <a:gd name="connsiteX4" fmla="*/ 3028 w 384597"/>
                  <a:gd name="connsiteY4" fmla="*/ 6612 h 5445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84597" h="54456">
                    <a:moveTo>
                      <a:pt x="2933" y="6707"/>
                    </a:moveTo>
                    <a:lnTo>
                      <a:pt x="380980" y="54332"/>
                    </a:lnTo>
                    <a:cubicBezTo>
                      <a:pt x="385267" y="54904"/>
                      <a:pt x="385552" y="48141"/>
                      <a:pt x="380980" y="47570"/>
                    </a:cubicBezTo>
                    <a:lnTo>
                      <a:pt x="3028" y="-55"/>
                    </a:lnTo>
                    <a:cubicBezTo>
                      <a:pt x="-1258" y="-627"/>
                      <a:pt x="-1544" y="6136"/>
                      <a:pt x="3028" y="6612"/>
                    </a:cubicBezTo>
                    <a:close/>
                  </a:path>
                </a:pathLst>
              </a:custGeom>
              <a:solidFill>
                <a:srgbClr val="2E7E86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57" name="iśḷïḋè"/>
              <p:cNvSpPr/>
              <p:nvPr>
                <p:custDataLst>
                  <p:tags r:id="rId31"/>
                </p:custDataLst>
              </p:nvPr>
            </p:nvSpPr>
            <p:spPr>
              <a:xfrm>
                <a:off x="11948960" y="5081083"/>
                <a:ext cx="127654" cy="203238"/>
              </a:xfrm>
              <a:custGeom>
                <a:gdLst>
                  <a:gd name="connsiteX0" fmla="*/ 78630 w 85175"/>
                  <a:gd name="connsiteY0" fmla="*/ 1469 h 134537"/>
                  <a:gd name="connsiteX1" fmla="*/ 239 w 85175"/>
                  <a:gd name="connsiteY1" fmla="*/ 129295 h 134537"/>
                  <a:gd name="connsiteX2" fmla="*/ 1239 w 85175"/>
                  <a:gd name="connsiteY2" fmla="*/ 133914 h 134537"/>
                  <a:gd name="connsiteX3" fmla="*/ 5859 w 85175"/>
                  <a:gd name="connsiteY3" fmla="*/ 132914 h 134537"/>
                  <a:gd name="connsiteX4" fmla="*/ 84345 w 85175"/>
                  <a:gd name="connsiteY4" fmla="*/ 5089 h 134537"/>
                  <a:gd name="connsiteX5" fmla="*/ 78820 w 85175"/>
                  <a:gd name="connsiteY5" fmla="*/ 1469 h 13453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85175" h="134537">
                    <a:moveTo>
                      <a:pt x="78630" y="1469"/>
                    </a:moveTo>
                    <a:lnTo>
                      <a:pt x="239" y="129295"/>
                    </a:lnTo>
                    <a:cubicBezTo>
                      <a:pt x="-761" y="130847"/>
                      <a:pt x="-314" y="132914"/>
                      <a:pt x="1239" y="133914"/>
                    </a:cubicBezTo>
                    <a:cubicBezTo>
                      <a:pt x="2791" y="134914"/>
                      <a:pt x="4859" y="134467"/>
                      <a:pt x="5859" y="132914"/>
                    </a:cubicBezTo>
                    <a:lnTo>
                      <a:pt x="84345" y="5089"/>
                    </a:lnTo>
                    <a:cubicBezTo>
                      <a:pt x="86630" y="1374"/>
                      <a:pt x="81011" y="-2246"/>
                      <a:pt x="78820" y="1469"/>
                    </a:cubicBezTo>
                    <a:close/>
                  </a:path>
                </a:pathLst>
              </a:custGeom>
              <a:solidFill>
                <a:srgbClr val="2E7E86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</p:grpSp>
        <p:grpSp>
          <p:nvGrpSpPr>
            <p:cNvPr id="10" name="组合 14"/>
            <p:cNvGrpSpPr/>
            <p:nvPr userDrawn="1">
              <p:custDataLst>
                <p:tags r:id="rId32"/>
              </p:custDataLst>
            </p:nvPr>
          </p:nvGrpSpPr>
          <p:grpSpPr>
            <a:xfrm>
              <a:off x="7310934" y="3344310"/>
              <a:ext cx="2257712" cy="2396642"/>
              <a:chOff x="7545666" y="3074015"/>
              <a:chExt cx="2257712" cy="2396642"/>
            </a:xfrm>
          </p:grpSpPr>
          <p:sp>
            <p:nvSpPr>
              <p:cNvPr id="43" name="iṧḻíde"/>
              <p:cNvSpPr/>
              <p:nvPr>
                <p:custDataLst>
                  <p:tags r:id="rId33"/>
                </p:custDataLst>
              </p:nvPr>
            </p:nvSpPr>
            <p:spPr>
              <a:xfrm>
                <a:off x="7545553" y="3074236"/>
                <a:ext cx="2254636" cy="2395681"/>
              </a:xfrm>
              <a:custGeom>
                <a:gdLst>
                  <a:gd name="connsiteX0" fmla="*/ 1494565 w 1494858"/>
                  <a:gd name="connsiteY0" fmla="*/ 1589445 h 1589534"/>
                  <a:gd name="connsiteX1" fmla="*/ 644172 w 1494858"/>
                  <a:gd name="connsiteY1" fmla="*/ 87924 h 1589534"/>
                  <a:gd name="connsiteX2" fmla="*/ 32953 w 1494858"/>
                  <a:gd name="connsiteY2" fmla="*/ 74589 h 1589534"/>
                  <a:gd name="connsiteX3" fmla="*/ 391665 w 1494858"/>
                  <a:gd name="connsiteY3" fmla="*/ 699143 h 1589534"/>
                  <a:gd name="connsiteX4" fmla="*/ 1494565 w 1494858"/>
                  <a:gd name="connsiteY4" fmla="*/ 1589445 h 158953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94858" h="1589534">
                    <a:moveTo>
                      <a:pt x="1494565" y="1589445"/>
                    </a:moveTo>
                    <a:cubicBezTo>
                      <a:pt x="1494565" y="1589445"/>
                      <a:pt x="1384550" y="462637"/>
                      <a:pt x="644172" y="87924"/>
                    </a:cubicBezTo>
                    <a:cubicBezTo>
                      <a:pt x="493392" y="11724"/>
                      <a:pt x="192402" y="-58285"/>
                      <a:pt x="32953" y="74589"/>
                    </a:cubicBezTo>
                    <a:cubicBezTo>
                      <a:pt x="-35532" y="131739"/>
                      <a:pt x="-33722" y="406821"/>
                      <a:pt x="391665" y="699143"/>
                    </a:cubicBezTo>
                    <a:cubicBezTo>
                      <a:pt x="780323" y="968881"/>
                      <a:pt x="1148921" y="1266424"/>
                      <a:pt x="1494565" y="1589445"/>
                    </a:cubicBezTo>
                    <a:close/>
                  </a:path>
                </a:pathLst>
              </a:custGeom>
              <a:solidFill>
                <a:srgbClr val="48B5C0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44" name="îŝ1íḑé"/>
              <p:cNvSpPr/>
              <p:nvPr>
                <p:custDataLst>
                  <p:tags r:id="rId34"/>
                </p:custDataLst>
              </p:nvPr>
            </p:nvSpPr>
            <p:spPr>
              <a:xfrm>
                <a:off x="7746924" y="3218121"/>
                <a:ext cx="2056861" cy="2215825"/>
              </a:xfrm>
              <a:custGeom>
                <a:gdLst>
                  <a:gd name="connsiteX0" fmla="*/ 1352125 w 1363429"/>
                  <a:gd name="connsiteY0" fmla="*/ 1465916 h 1469753"/>
                  <a:gd name="connsiteX1" fmla="*/ 1094950 w 1363429"/>
                  <a:gd name="connsiteY1" fmla="*/ 1045768 h 1469753"/>
                  <a:gd name="connsiteX2" fmla="*/ 766719 w 1363429"/>
                  <a:gd name="connsiteY2" fmla="*/ 613238 h 1469753"/>
                  <a:gd name="connsiteX3" fmla="*/ 431343 w 1363429"/>
                  <a:gd name="connsiteY3" fmla="*/ 255098 h 1469753"/>
                  <a:gd name="connsiteX4" fmla="*/ 3766 w 1363429"/>
                  <a:gd name="connsiteY4" fmla="*/ 10782 h 1469753"/>
                  <a:gd name="connsiteX5" fmla="*/ -91 w 1363429"/>
                  <a:gd name="connsiteY5" fmla="*/ 3971 h 1469753"/>
                  <a:gd name="connsiteX6" fmla="*/ 6719 w 1363429"/>
                  <a:gd name="connsiteY6" fmla="*/ 114 h 1469753"/>
                  <a:gd name="connsiteX7" fmla="*/ 402959 w 1363429"/>
                  <a:gd name="connsiteY7" fmla="*/ 218331 h 1469753"/>
                  <a:gd name="connsiteX8" fmla="*/ 763861 w 1363429"/>
                  <a:gd name="connsiteY8" fmla="*/ 592187 h 1469753"/>
                  <a:gd name="connsiteX9" fmla="*/ 1094474 w 1363429"/>
                  <a:gd name="connsiteY9" fmla="*/ 1026432 h 1469753"/>
                  <a:gd name="connsiteX10" fmla="*/ 1362793 w 1363429"/>
                  <a:gd name="connsiteY10" fmla="*/ 1462963 h 1469753"/>
                  <a:gd name="connsiteX11" fmla="*/ 1352125 w 1363429"/>
                  <a:gd name="connsiteY11" fmla="*/ 1465916 h 146975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1363429" h="1469753">
                    <a:moveTo>
                      <a:pt x="1352125" y="1465916"/>
                    </a:moveTo>
                    <a:cubicBezTo>
                      <a:pt x="1297166" y="1309515"/>
                      <a:pt x="1191439" y="1178166"/>
                      <a:pt x="1094950" y="1045768"/>
                    </a:cubicBezTo>
                    <a:cubicBezTo>
                      <a:pt x="988365" y="899464"/>
                      <a:pt x="880447" y="754112"/>
                      <a:pt x="766719" y="613238"/>
                    </a:cubicBezTo>
                    <a:cubicBezTo>
                      <a:pt x="663944" y="485984"/>
                      <a:pt x="557169" y="360444"/>
                      <a:pt x="431343" y="255098"/>
                    </a:cubicBezTo>
                    <a:cubicBezTo>
                      <a:pt x="309519" y="152895"/>
                      <a:pt x="159595" y="49548"/>
                      <a:pt x="3766" y="10782"/>
                    </a:cubicBezTo>
                    <a:cubicBezTo>
                      <a:pt x="823" y="9962"/>
                      <a:pt x="-910" y="6914"/>
                      <a:pt x="-91" y="3971"/>
                    </a:cubicBezTo>
                    <a:cubicBezTo>
                      <a:pt x="728" y="1028"/>
                      <a:pt x="3776" y="-706"/>
                      <a:pt x="6719" y="114"/>
                    </a:cubicBezTo>
                    <a:cubicBezTo>
                      <a:pt x="152261" y="36308"/>
                      <a:pt x="285801" y="127272"/>
                      <a:pt x="402959" y="218331"/>
                    </a:cubicBezTo>
                    <a:cubicBezTo>
                      <a:pt x="540405" y="325202"/>
                      <a:pt x="654133" y="457790"/>
                      <a:pt x="763861" y="592187"/>
                    </a:cubicBezTo>
                    <a:cubicBezTo>
                      <a:pt x="878923" y="733158"/>
                      <a:pt x="987223" y="879557"/>
                      <a:pt x="1094474" y="1026432"/>
                    </a:cubicBezTo>
                    <a:cubicBezTo>
                      <a:pt x="1194963" y="1163973"/>
                      <a:pt x="1305739" y="1300371"/>
                      <a:pt x="1362793" y="1462963"/>
                    </a:cubicBezTo>
                    <a:cubicBezTo>
                      <a:pt x="1365174" y="1469726"/>
                      <a:pt x="1354411" y="1472488"/>
                      <a:pt x="1352125" y="1465916"/>
                    </a:cubicBezTo>
                    <a:close/>
                  </a:path>
                </a:pathLst>
              </a:custGeom>
              <a:solidFill>
                <a:srgbClr val="2E7E86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45" name="íSľïḓê"/>
              <p:cNvSpPr/>
              <p:nvPr>
                <p:custDataLst>
                  <p:tags r:id="rId35"/>
                </p:custDataLst>
              </p:nvPr>
            </p:nvSpPr>
            <p:spPr>
              <a:xfrm>
                <a:off x="7827832" y="3459128"/>
                <a:ext cx="658052" cy="215827"/>
              </a:xfrm>
              <a:custGeom>
                <a:gdLst>
                  <a:gd name="connsiteX0" fmla="*/ 427330 w 436115"/>
                  <a:gd name="connsiteY0" fmla="*/ 143214 h 143549"/>
                  <a:gd name="connsiteX1" fmla="*/ 4992 w 436115"/>
                  <a:gd name="connsiteY1" fmla="*/ 11102 h 143549"/>
                  <a:gd name="connsiteX2" fmla="*/ 4992 w 436115"/>
                  <a:gd name="connsiteY2" fmla="*/ -42 h 143549"/>
                  <a:gd name="connsiteX3" fmla="*/ 432950 w 436115"/>
                  <a:gd name="connsiteY3" fmla="*/ 133308 h 143549"/>
                  <a:gd name="connsiteX4" fmla="*/ 427330 w 436115"/>
                  <a:gd name="connsiteY4" fmla="*/ 142833 h 14354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36115" h="143549">
                    <a:moveTo>
                      <a:pt x="427330" y="143214"/>
                    </a:moveTo>
                    <a:cubicBezTo>
                      <a:pt x="293980" y="79111"/>
                      <a:pt x="152058" y="30533"/>
                      <a:pt x="4992" y="11102"/>
                    </a:cubicBezTo>
                    <a:cubicBezTo>
                      <a:pt x="-2057" y="10150"/>
                      <a:pt x="-2057" y="-899"/>
                      <a:pt x="4992" y="-42"/>
                    </a:cubicBezTo>
                    <a:cubicBezTo>
                      <a:pt x="154153" y="19770"/>
                      <a:pt x="297600" y="68633"/>
                      <a:pt x="432950" y="133308"/>
                    </a:cubicBezTo>
                    <a:cubicBezTo>
                      <a:pt x="439427" y="136451"/>
                      <a:pt x="433807" y="145976"/>
                      <a:pt x="427330" y="142833"/>
                    </a:cubicBezTo>
                    <a:close/>
                  </a:path>
                </a:pathLst>
              </a:custGeom>
              <a:solidFill>
                <a:srgbClr val="2E7E86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46" name="ïślïḍè"/>
              <p:cNvSpPr/>
              <p:nvPr>
                <p:custDataLst>
                  <p:tags r:id="rId36"/>
                </p:custDataLst>
              </p:nvPr>
            </p:nvSpPr>
            <p:spPr>
              <a:xfrm>
                <a:off x="8419359" y="3327833"/>
                <a:ext cx="255310" cy="508992"/>
              </a:xfrm>
              <a:custGeom>
                <a:gdLst>
                  <a:gd name="connsiteX0" fmla="*/ 158013 w 169118"/>
                  <a:gd name="connsiteY0" fmla="*/ 332251 h 337627"/>
                  <a:gd name="connsiteX1" fmla="*/ 1327 w 169118"/>
                  <a:gd name="connsiteY1" fmla="*/ 9354 h 337627"/>
                  <a:gd name="connsiteX2" fmla="*/ 9138 w 169118"/>
                  <a:gd name="connsiteY2" fmla="*/ 1543 h 337627"/>
                  <a:gd name="connsiteX3" fmla="*/ 168777 w 169118"/>
                  <a:gd name="connsiteY3" fmla="*/ 332251 h 337627"/>
                  <a:gd name="connsiteX4" fmla="*/ 157728 w 169118"/>
                  <a:gd name="connsiteY4" fmla="*/ 332251 h 33762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69118" h="337627">
                    <a:moveTo>
                      <a:pt x="158013" y="332251"/>
                    </a:moveTo>
                    <a:cubicBezTo>
                      <a:pt x="143230" y="210160"/>
                      <a:pt x="88081" y="96517"/>
                      <a:pt x="1327" y="9354"/>
                    </a:cubicBezTo>
                    <a:cubicBezTo>
                      <a:pt x="-3721" y="4306"/>
                      <a:pt x="4185" y="-3505"/>
                      <a:pt x="9138" y="1543"/>
                    </a:cubicBezTo>
                    <a:cubicBezTo>
                      <a:pt x="97834" y="90831"/>
                      <a:pt x="154041" y="207264"/>
                      <a:pt x="168777" y="332251"/>
                    </a:cubicBezTo>
                    <a:cubicBezTo>
                      <a:pt x="169634" y="339300"/>
                      <a:pt x="158585" y="339300"/>
                      <a:pt x="157728" y="332251"/>
                    </a:cubicBezTo>
                    <a:close/>
                  </a:path>
                </a:pathLst>
              </a:custGeom>
              <a:solidFill>
                <a:srgbClr val="2E7E86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47" name="íSḻïḋè"/>
              <p:cNvSpPr/>
              <p:nvPr>
                <p:custDataLst>
                  <p:tags r:id="rId37"/>
                </p:custDataLst>
              </p:nvPr>
            </p:nvSpPr>
            <p:spPr>
              <a:xfrm>
                <a:off x="9032462" y="3840422"/>
                <a:ext cx="98887" cy="555755"/>
              </a:xfrm>
              <a:custGeom>
                <a:gdLst>
                  <a:gd name="connsiteX0" fmla="*/ 54159 w 65612"/>
                  <a:gd name="connsiteY0" fmla="*/ 364425 h 369836"/>
                  <a:gd name="connsiteX1" fmla="*/ -134 w 65612"/>
                  <a:gd name="connsiteY1" fmla="*/ 6666 h 369836"/>
                  <a:gd name="connsiteX2" fmla="*/ 10534 w 65612"/>
                  <a:gd name="connsiteY2" fmla="*/ 3713 h 369836"/>
                  <a:gd name="connsiteX3" fmla="*/ 65303 w 65612"/>
                  <a:gd name="connsiteY3" fmla="*/ 364425 h 369836"/>
                  <a:gd name="connsiteX4" fmla="*/ 54159 w 65612"/>
                  <a:gd name="connsiteY4" fmla="*/ 364425 h 36983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65612" h="369836">
                    <a:moveTo>
                      <a:pt x="54159" y="364425"/>
                    </a:moveTo>
                    <a:cubicBezTo>
                      <a:pt x="45929" y="243886"/>
                      <a:pt x="27774" y="124223"/>
                      <a:pt x="-134" y="6666"/>
                    </a:cubicBezTo>
                    <a:cubicBezTo>
                      <a:pt x="-1753" y="-288"/>
                      <a:pt x="9391" y="-2859"/>
                      <a:pt x="10534" y="3713"/>
                    </a:cubicBezTo>
                    <a:cubicBezTo>
                      <a:pt x="38595" y="122252"/>
                      <a:pt x="56911" y="242895"/>
                      <a:pt x="65303" y="364425"/>
                    </a:cubicBezTo>
                    <a:cubicBezTo>
                      <a:pt x="65779" y="371568"/>
                      <a:pt x="54635" y="371473"/>
                      <a:pt x="54159" y="364425"/>
                    </a:cubicBezTo>
                    <a:close/>
                  </a:path>
                </a:pathLst>
              </a:custGeom>
              <a:solidFill>
                <a:srgbClr val="2E7E86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48" name="ïṥlíďe"/>
              <p:cNvSpPr/>
              <p:nvPr>
                <p:custDataLst>
                  <p:tags r:id="rId38"/>
                </p:custDataLst>
              </p:nvPr>
            </p:nvSpPr>
            <p:spPr>
              <a:xfrm>
                <a:off x="9012684" y="4590422"/>
                <a:ext cx="314643" cy="106114"/>
              </a:xfrm>
              <a:custGeom>
                <a:gdLst>
                  <a:gd name="connsiteX0" fmla="*/ 201220 w 208527"/>
                  <a:gd name="connsiteY0" fmla="*/ 69837 h 70129"/>
                  <a:gd name="connsiteX1" fmla="*/ 3766 w 208527"/>
                  <a:gd name="connsiteY1" fmla="*/ 10782 h 70129"/>
                  <a:gd name="connsiteX2" fmla="*/ -91 w 208527"/>
                  <a:gd name="connsiteY2" fmla="*/ 3971 h 70129"/>
                  <a:gd name="connsiteX3" fmla="*/ 6719 w 208527"/>
                  <a:gd name="connsiteY3" fmla="*/ 114 h 70129"/>
                  <a:gd name="connsiteX4" fmla="*/ 204172 w 208527"/>
                  <a:gd name="connsiteY4" fmla="*/ 59169 h 70129"/>
                  <a:gd name="connsiteX5" fmla="*/ 208030 w 208527"/>
                  <a:gd name="connsiteY5" fmla="*/ 65979 h 70129"/>
                  <a:gd name="connsiteX6" fmla="*/ 201220 w 208527"/>
                  <a:gd name="connsiteY6" fmla="*/ 69837 h 7012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208527" h="70129">
                    <a:moveTo>
                      <a:pt x="201220" y="69837"/>
                    </a:moveTo>
                    <a:lnTo>
                      <a:pt x="3766" y="10782"/>
                    </a:lnTo>
                    <a:cubicBezTo>
                      <a:pt x="823" y="9962"/>
                      <a:pt x="-911" y="6914"/>
                      <a:pt x="-91" y="3971"/>
                    </a:cubicBezTo>
                    <a:cubicBezTo>
                      <a:pt x="728" y="1028"/>
                      <a:pt x="3776" y="-706"/>
                      <a:pt x="6719" y="114"/>
                    </a:cubicBezTo>
                    <a:lnTo>
                      <a:pt x="204172" y="59169"/>
                    </a:lnTo>
                    <a:cubicBezTo>
                      <a:pt x="207116" y="59988"/>
                      <a:pt x="208849" y="63036"/>
                      <a:pt x="208030" y="65979"/>
                    </a:cubicBezTo>
                    <a:cubicBezTo>
                      <a:pt x="207211" y="68922"/>
                      <a:pt x="204163" y="70656"/>
                      <a:pt x="201220" y="69837"/>
                    </a:cubicBezTo>
                    <a:close/>
                  </a:path>
                </a:pathLst>
              </a:custGeom>
              <a:solidFill>
                <a:srgbClr val="2E7E86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49" name="íşľíḓé"/>
              <p:cNvSpPr/>
              <p:nvPr>
                <p:custDataLst>
                  <p:tags r:id="rId39"/>
                </p:custDataLst>
              </p:nvPr>
            </p:nvSpPr>
            <p:spPr>
              <a:xfrm>
                <a:off x="8349239" y="3959127"/>
                <a:ext cx="632880" cy="262590"/>
              </a:xfrm>
              <a:custGeom>
                <a:gdLst>
                  <a:gd name="connsiteX0" fmla="*/ 411913 w 420103"/>
                  <a:gd name="connsiteY0" fmla="*/ 172707 h 174117"/>
                  <a:gd name="connsiteX1" fmla="*/ 3766 w 420103"/>
                  <a:gd name="connsiteY1" fmla="*/ 10782 h 174117"/>
                  <a:gd name="connsiteX2" fmla="*/ -91 w 420103"/>
                  <a:gd name="connsiteY2" fmla="*/ 3971 h 174117"/>
                  <a:gd name="connsiteX3" fmla="*/ 6719 w 420103"/>
                  <a:gd name="connsiteY3" fmla="*/ 114 h 174117"/>
                  <a:gd name="connsiteX4" fmla="*/ 417437 w 420103"/>
                  <a:gd name="connsiteY4" fmla="*/ 163467 h 174117"/>
                  <a:gd name="connsiteX5" fmla="*/ 411913 w 420103"/>
                  <a:gd name="connsiteY5" fmla="*/ 172992 h 17411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420103" h="174117">
                    <a:moveTo>
                      <a:pt x="411913" y="172707"/>
                    </a:moveTo>
                    <a:cubicBezTo>
                      <a:pt x="292279" y="85743"/>
                      <a:pt x="143403" y="51644"/>
                      <a:pt x="3766" y="10782"/>
                    </a:cubicBezTo>
                    <a:cubicBezTo>
                      <a:pt x="823" y="9962"/>
                      <a:pt x="-911" y="6914"/>
                      <a:pt x="-91" y="3971"/>
                    </a:cubicBezTo>
                    <a:cubicBezTo>
                      <a:pt x="728" y="1028"/>
                      <a:pt x="3776" y="-706"/>
                      <a:pt x="6719" y="114"/>
                    </a:cubicBezTo>
                    <a:cubicBezTo>
                      <a:pt x="147213" y="41547"/>
                      <a:pt x="297041" y="76314"/>
                      <a:pt x="417437" y="163467"/>
                    </a:cubicBezTo>
                    <a:cubicBezTo>
                      <a:pt x="423152" y="167563"/>
                      <a:pt x="417437" y="177183"/>
                      <a:pt x="411913" y="172992"/>
                    </a:cubicBezTo>
                    <a:close/>
                  </a:path>
                </a:pathLst>
              </a:custGeom>
              <a:solidFill>
                <a:srgbClr val="2E7E86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</p:grpSp>
        <p:grpSp>
          <p:nvGrpSpPr>
            <p:cNvPr id="11" name="组合 15"/>
            <p:cNvGrpSpPr/>
            <p:nvPr userDrawn="1">
              <p:custDataLst>
                <p:tags r:id="rId40"/>
              </p:custDataLst>
            </p:nvPr>
          </p:nvGrpSpPr>
          <p:grpSpPr>
            <a:xfrm>
              <a:off x="10257323" y="3176024"/>
              <a:ext cx="2033339" cy="2235460"/>
              <a:chOff x="10063524" y="3365472"/>
              <a:chExt cx="2033339" cy="2235460"/>
            </a:xfrm>
          </p:grpSpPr>
          <p:sp>
            <p:nvSpPr>
              <p:cNvPr id="41" name="íS1ïḑe"/>
              <p:cNvSpPr/>
              <p:nvPr>
                <p:custDataLst>
                  <p:tags r:id="rId41"/>
                </p:custDataLst>
              </p:nvPr>
            </p:nvSpPr>
            <p:spPr>
              <a:xfrm>
                <a:off x="10085447" y="3364913"/>
                <a:ext cx="2011912" cy="2235611"/>
              </a:xfrm>
              <a:custGeom>
                <a:gdLst>
                  <a:gd name="connsiteX0" fmla="*/ 18372 w 1334099"/>
                  <a:gd name="connsiteY0" fmla="*/ 1386901 h 1482633"/>
                  <a:gd name="connsiteX1" fmla="*/ 224207 w 1334099"/>
                  <a:gd name="connsiteY1" fmla="*/ 519269 h 1482633"/>
                  <a:gd name="connsiteX2" fmla="*/ 394229 w 1334099"/>
                  <a:gd name="connsiteY2" fmla="*/ 654238 h 1482633"/>
                  <a:gd name="connsiteX3" fmla="*/ 479287 w 1334099"/>
                  <a:gd name="connsiteY3" fmla="*/ 354677 h 1482633"/>
                  <a:gd name="connsiteX4" fmla="*/ 840284 w 1334099"/>
                  <a:gd name="connsiteY4" fmla="*/ 383252 h 1482633"/>
                  <a:gd name="connsiteX5" fmla="*/ 960300 w 1334099"/>
                  <a:gd name="connsiteY5" fmla="*/ 111408 h 1482633"/>
                  <a:gd name="connsiteX6" fmla="*/ 1233095 w 1334099"/>
                  <a:gd name="connsiteY6" fmla="*/ 25683 h 1482633"/>
                  <a:gd name="connsiteX7" fmla="*/ 1282721 w 1334099"/>
                  <a:gd name="connsiteY7" fmla="*/ 352677 h 1482633"/>
                  <a:gd name="connsiteX8" fmla="*/ 1067075 w 1334099"/>
                  <a:gd name="connsiteY8" fmla="*/ 538414 h 1482633"/>
                  <a:gd name="connsiteX9" fmla="*/ 1222047 w 1334099"/>
                  <a:gd name="connsiteY9" fmla="*/ 735391 h 1482633"/>
                  <a:gd name="connsiteX10" fmla="*/ 801137 w 1334099"/>
                  <a:gd name="connsiteY10" fmla="*/ 1002758 h 1482633"/>
                  <a:gd name="connsiteX11" fmla="*/ 956585 w 1334099"/>
                  <a:gd name="connsiteY11" fmla="*/ 1158111 h 1482633"/>
                  <a:gd name="connsiteX12" fmla="*/ 498718 w 1334099"/>
                  <a:gd name="connsiteY12" fmla="*/ 1473960 h 1482633"/>
                  <a:gd name="connsiteX13" fmla="*/ 18372 w 1334099"/>
                  <a:gd name="connsiteY13" fmla="*/ 1386901 h 148263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1334099" h="1482633">
                    <a:moveTo>
                      <a:pt x="18372" y="1386901"/>
                    </a:moveTo>
                    <a:cubicBezTo>
                      <a:pt x="29040" y="1361850"/>
                      <a:pt x="-106500" y="552225"/>
                      <a:pt x="224207" y="519269"/>
                    </a:cubicBezTo>
                    <a:cubicBezTo>
                      <a:pt x="224207" y="519269"/>
                      <a:pt x="339174" y="485645"/>
                      <a:pt x="394229" y="654238"/>
                    </a:cubicBezTo>
                    <a:cubicBezTo>
                      <a:pt x="394229" y="654238"/>
                      <a:pt x="414707" y="479359"/>
                      <a:pt x="479287" y="354677"/>
                    </a:cubicBezTo>
                    <a:cubicBezTo>
                      <a:pt x="556059" y="206182"/>
                      <a:pt x="738557" y="145127"/>
                      <a:pt x="840284" y="383252"/>
                    </a:cubicBezTo>
                    <a:cubicBezTo>
                      <a:pt x="844285" y="392777"/>
                      <a:pt x="872765" y="227042"/>
                      <a:pt x="960300" y="111408"/>
                    </a:cubicBezTo>
                    <a:cubicBezTo>
                      <a:pt x="1028784" y="21016"/>
                      <a:pt x="1145751" y="-35943"/>
                      <a:pt x="1233095" y="25683"/>
                    </a:cubicBezTo>
                    <a:cubicBezTo>
                      <a:pt x="1361111" y="115218"/>
                      <a:pt x="1354730" y="246663"/>
                      <a:pt x="1282721" y="352677"/>
                    </a:cubicBezTo>
                    <a:cubicBezTo>
                      <a:pt x="1227476" y="434115"/>
                      <a:pt x="1124987" y="496313"/>
                      <a:pt x="1067075" y="538414"/>
                    </a:cubicBezTo>
                    <a:cubicBezTo>
                      <a:pt x="1067075" y="538414"/>
                      <a:pt x="1257575" y="572990"/>
                      <a:pt x="1222047" y="735391"/>
                    </a:cubicBezTo>
                    <a:cubicBezTo>
                      <a:pt x="1179946" y="929796"/>
                      <a:pt x="801137" y="1002758"/>
                      <a:pt x="801137" y="1002758"/>
                    </a:cubicBezTo>
                    <a:cubicBezTo>
                      <a:pt x="801137" y="1002758"/>
                      <a:pt x="974777" y="1007139"/>
                      <a:pt x="956585" y="1158111"/>
                    </a:cubicBezTo>
                    <a:cubicBezTo>
                      <a:pt x="942678" y="1273458"/>
                      <a:pt x="765513" y="1431383"/>
                      <a:pt x="498718" y="1473960"/>
                    </a:cubicBezTo>
                    <a:cubicBezTo>
                      <a:pt x="231923" y="1516536"/>
                      <a:pt x="18372" y="1386901"/>
                      <a:pt x="18372" y="1386901"/>
                    </a:cubicBezTo>
                    <a:close/>
                  </a:path>
                </a:pathLst>
              </a:custGeom>
              <a:solidFill>
                <a:srgbClr val="9CDCA2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42" name="iśļïdê"/>
              <p:cNvSpPr/>
              <p:nvPr>
                <p:custDataLst>
                  <p:tags r:id="rId42"/>
                </p:custDataLst>
              </p:nvPr>
            </p:nvSpPr>
            <p:spPr>
              <a:xfrm>
                <a:off x="10063872" y="3721028"/>
                <a:ext cx="1754805" cy="1803956"/>
              </a:xfrm>
              <a:custGeom>
                <a:gdLst>
                  <a:gd name="connsiteX0" fmla="*/ 1151659 w 1163557"/>
                  <a:gd name="connsiteY0" fmla="*/ 2332 h 1196285"/>
                  <a:gd name="connsiteX1" fmla="*/ 727415 w 1163557"/>
                  <a:gd name="connsiteY1" fmla="*/ 497632 h 1196285"/>
                  <a:gd name="connsiteX2" fmla="*/ 747799 w 1163557"/>
                  <a:gd name="connsiteY2" fmla="*/ 174735 h 1196285"/>
                  <a:gd name="connsiteX3" fmla="*/ 734750 w 1163557"/>
                  <a:gd name="connsiteY3" fmla="*/ 172068 h 1196285"/>
                  <a:gd name="connsiteX4" fmla="*/ 715604 w 1163557"/>
                  <a:gd name="connsiteY4" fmla="*/ 509919 h 1196285"/>
                  <a:gd name="connsiteX5" fmla="*/ 625784 w 1163557"/>
                  <a:gd name="connsiteY5" fmla="*/ 607551 h 1196285"/>
                  <a:gd name="connsiteX6" fmla="*/ 625117 w 1163557"/>
                  <a:gd name="connsiteY6" fmla="*/ 607551 h 1196285"/>
                  <a:gd name="connsiteX7" fmla="*/ 620735 w 1163557"/>
                  <a:gd name="connsiteY7" fmla="*/ 612789 h 1196285"/>
                  <a:gd name="connsiteX8" fmla="*/ 395469 w 1163557"/>
                  <a:gd name="connsiteY8" fmla="*/ 845580 h 1196285"/>
                  <a:gd name="connsiteX9" fmla="*/ -294 w 1163557"/>
                  <a:gd name="connsiteY9" fmla="*/ 1184194 h 1196285"/>
                  <a:gd name="connsiteX10" fmla="*/ 5230 w 1163557"/>
                  <a:gd name="connsiteY10" fmla="*/ 1196196 h 1196285"/>
                  <a:gd name="connsiteX11" fmla="*/ 256214 w 1163557"/>
                  <a:gd name="connsiteY11" fmla="*/ 995694 h 1196285"/>
                  <a:gd name="connsiteX12" fmla="*/ 257500 w 1163557"/>
                  <a:gd name="connsiteY12" fmla="*/ 1004086 h 1196285"/>
                  <a:gd name="connsiteX13" fmla="*/ 260500 w 1163557"/>
                  <a:gd name="connsiteY13" fmla="*/ 1005219 h 1196285"/>
                  <a:gd name="connsiteX14" fmla="*/ 719891 w 1163557"/>
                  <a:gd name="connsiteY14" fmla="*/ 927210 h 1196285"/>
                  <a:gd name="connsiteX15" fmla="*/ 715414 w 1163557"/>
                  <a:gd name="connsiteY15" fmla="*/ 914637 h 1196285"/>
                  <a:gd name="connsiteX16" fmla="*/ 263167 w 1163557"/>
                  <a:gd name="connsiteY16" fmla="*/ 992170 h 1196285"/>
                  <a:gd name="connsiteX17" fmla="*/ 259738 w 1163557"/>
                  <a:gd name="connsiteY17" fmla="*/ 992742 h 1196285"/>
                  <a:gd name="connsiteX18" fmla="*/ 389754 w 1163557"/>
                  <a:gd name="connsiteY18" fmla="*/ 871012 h 1196285"/>
                  <a:gd name="connsiteX19" fmla="*/ 634166 w 1163557"/>
                  <a:gd name="connsiteY19" fmla="*/ 619457 h 1196285"/>
                  <a:gd name="connsiteX20" fmla="*/ 650072 w 1163557"/>
                  <a:gd name="connsiteY20" fmla="*/ 616123 h 1196285"/>
                  <a:gd name="connsiteX21" fmla="*/ 653406 w 1163557"/>
                  <a:gd name="connsiteY21" fmla="*/ 616123 h 1196285"/>
                  <a:gd name="connsiteX22" fmla="*/ 965731 w 1163557"/>
                  <a:gd name="connsiteY22" fmla="*/ 537352 h 1196285"/>
                  <a:gd name="connsiteX23" fmla="*/ 969360 w 1163557"/>
                  <a:gd name="connsiteY23" fmla="*/ 528646 h 1196285"/>
                  <a:gd name="connsiteX24" fmla="*/ 961349 w 1163557"/>
                  <a:gd name="connsiteY24" fmla="*/ 524778 h 1196285"/>
                  <a:gd name="connsiteX25" fmla="*/ 667979 w 1163557"/>
                  <a:gd name="connsiteY25" fmla="*/ 600407 h 1196285"/>
                  <a:gd name="connsiteX26" fmla="*/ 663598 w 1163557"/>
                  <a:gd name="connsiteY26" fmla="*/ 599835 h 1196285"/>
                  <a:gd name="connsiteX27" fmla="*/ 649787 w 1163557"/>
                  <a:gd name="connsiteY27" fmla="*/ 602693 h 1196285"/>
                  <a:gd name="connsiteX28" fmla="*/ 721129 w 1163557"/>
                  <a:gd name="connsiteY28" fmla="*/ 524969 h 1196285"/>
                  <a:gd name="connsiteX29" fmla="*/ 730654 w 1163557"/>
                  <a:gd name="connsiteY29" fmla="*/ 519159 h 1196285"/>
                  <a:gd name="connsiteX30" fmla="*/ 729987 w 1163557"/>
                  <a:gd name="connsiteY30" fmla="*/ 515063 h 1196285"/>
                  <a:gd name="connsiteX31" fmla="*/ 1161660 w 1163557"/>
                  <a:gd name="connsiteY31" fmla="*/ 11095 h 1196285"/>
                  <a:gd name="connsiteX32" fmla="*/ 1151659 w 1163557"/>
                  <a:gd name="connsiteY32" fmla="*/ 2332 h 119628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</a:cxnLst>
                <a:rect l="l" t="t" r="r" b="b"/>
                <a:pathLst>
                  <a:path w="1163557" h="1196285">
                    <a:moveTo>
                      <a:pt x="1151659" y="2332"/>
                    </a:moveTo>
                    <a:cubicBezTo>
                      <a:pt x="1014118" y="170068"/>
                      <a:pt x="873243" y="335707"/>
                      <a:pt x="727415" y="497632"/>
                    </a:cubicBezTo>
                    <a:cubicBezTo>
                      <a:pt x="711470" y="389762"/>
                      <a:pt x="718414" y="279748"/>
                      <a:pt x="747799" y="174735"/>
                    </a:cubicBezTo>
                    <a:cubicBezTo>
                      <a:pt x="750085" y="166448"/>
                      <a:pt x="737036" y="163876"/>
                      <a:pt x="734750" y="172068"/>
                    </a:cubicBezTo>
                    <a:cubicBezTo>
                      <a:pt x="703898" y="281958"/>
                      <a:pt x="697364" y="397248"/>
                      <a:pt x="715604" y="509919"/>
                    </a:cubicBezTo>
                    <a:cubicBezTo>
                      <a:pt x="685886" y="542685"/>
                      <a:pt x="655949" y="575232"/>
                      <a:pt x="625784" y="607551"/>
                    </a:cubicBezTo>
                    <a:lnTo>
                      <a:pt x="625117" y="607551"/>
                    </a:lnTo>
                    <a:cubicBezTo>
                      <a:pt x="622497" y="607846"/>
                      <a:pt x="620564" y="610151"/>
                      <a:pt x="620735" y="612789"/>
                    </a:cubicBezTo>
                    <a:cubicBezTo>
                      <a:pt x="547012" y="691847"/>
                      <a:pt x="471926" y="769447"/>
                      <a:pt x="395469" y="845580"/>
                    </a:cubicBezTo>
                    <a:cubicBezTo>
                      <a:pt x="272406" y="967501"/>
                      <a:pt x="141437" y="1083705"/>
                      <a:pt x="-294" y="1184194"/>
                    </a:cubicBezTo>
                    <a:cubicBezTo>
                      <a:pt x="1705" y="1188100"/>
                      <a:pt x="3611" y="1192100"/>
                      <a:pt x="5230" y="1196196"/>
                    </a:cubicBezTo>
                    <a:cubicBezTo>
                      <a:pt x="92612" y="1134159"/>
                      <a:pt x="176413" y="1067218"/>
                      <a:pt x="256214" y="995694"/>
                    </a:cubicBezTo>
                    <a:cubicBezTo>
                      <a:pt x="254252" y="998371"/>
                      <a:pt x="254832" y="1002124"/>
                      <a:pt x="257500" y="1004086"/>
                    </a:cubicBezTo>
                    <a:cubicBezTo>
                      <a:pt x="258376" y="1004724"/>
                      <a:pt x="259414" y="1005115"/>
                      <a:pt x="260500" y="1005219"/>
                    </a:cubicBezTo>
                    <a:cubicBezTo>
                      <a:pt x="417853" y="1020831"/>
                      <a:pt x="576510" y="993894"/>
                      <a:pt x="719891" y="927210"/>
                    </a:cubicBezTo>
                    <a:cubicBezTo>
                      <a:pt x="727606" y="923685"/>
                      <a:pt x="723224" y="911017"/>
                      <a:pt x="715414" y="914637"/>
                    </a:cubicBezTo>
                    <a:cubicBezTo>
                      <a:pt x="574320" y="980492"/>
                      <a:pt x="418139" y="1007267"/>
                      <a:pt x="263167" y="992170"/>
                    </a:cubicBezTo>
                    <a:cubicBezTo>
                      <a:pt x="261995" y="992056"/>
                      <a:pt x="260814" y="992256"/>
                      <a:pt x="259738" y="992742"/>
                    </a:cubicBezTo>
                    <a:cubicBezTo>
                      <a:pt x="304191" y="953051"/>
                      <a:pt x="347530" y="912475"/>
                      <a:pt x="389754" y="871012"/>
                    </a:cubicBezTo>
                    <a:cubicBezTo>
                      <a:pt x="473127" y="789031"/>
                      <a:pt x="554603" y="705182"/>
                      <a:pt x="634166" y="619457"/>
                    </a:cubicBezTo>
                    <a:lnTo>
                      <a:pt x="650072" y="616123"/>
                    </a:lnTo>
                    <a:cubicBezTo>
                      <a:pt x="651158" y="616428"/>
                      <a:pt x="652320" y="616428"/>
                      <a:pt x="653406" y="616123"/>
                    </a:cubicBezTo>
                    <a:cubicBezTo>
                      <a:pt x="759334" y="597712"/>
                      <a:pt x="863737" y="571375"/>
                      <a:pt x="965731" y="537352"/>
                    </a:cubicBezTo>
                    <a:cubicBezTo>
                      <a:pt x="969131" y="535951"/>
                      <a:pt x="970760" y="532056"/>
                      <a:pt x="969360" y="528646"/>
                    </a:cubicBezTo>
                    <a:cubicBezTo>
                      <a:pt x="968064" y="525502"/>
                      <a:pt x="964616" y="523835"/>
                      <a:pt x="961349" y="524778"/>
                    </a:cubicBezTo>
                    <a:cubicBezTo>
                      <a:pt x="865490" y="556945"/>
                      <a:pt x="767449" y="582224"/>
                      <a:pt x="667979" y="600407"/>
                    </a:cubicBezTo>
                    <a:cubicBezTo>
                      <a:pt x="666617" y="599740"/>
                      <a:pt x="665084" y="599540"/>
                      <a:pt x="663598" y="599835"/>
                    </a:cubicBezTo>
                    <a:lnTo>
                      <a:pt x="649787" y="602693"/>
                    </a:lnTo>
                    <a:cubicBezTo>
                      <a:pt x="673666" y="577290"/>
                      <a:pt x="697440" y="551382"/>
                      <a:pt x="721129" y="524969"/>
                    </a:cubicBezTo>
                    <a:cubicBezTo>
                      <a:pt x="725510" y="527160"/>
                      <a:pt x="731797" y="524969"/>
                      <a:pt x="730654" y="519159"/>
                    </a:cubicBezTo>
                    <a:cubicBezTo>
                      <a:pt x="730654" y="517730"/>
                      <a:pt x="730654" y="516396"/>
                      <a:pt x="729987" y="515063"/>
                    </a:cubicBezTo>
                    <a:cubicBezTo>
                      <a:pt x="878577" y="350852"/>
                      <a:pt x="1021833" y="181688"/>
                      <a:pt x="1161660" y="11095"/>
                    </a:cubicBezTo>
                    <a:cubicBezTo>
                      <a:pt x="1167184" y="4428"/>
                      <a:pt x="1157088" y="-4431"/>
                      <a:pt x="1151659" y="2332"/>
                    </a:cubicBezTo>
                    <a:close/>
                  </a:path>
                </a:pathLst>
              </a:custGeom>
              <a:solidFill>
                <a:srgbClr val="64A064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</p:grpSp>
        <p:grpSp>
          <p:nvGrpSpPr>
            <p:cNvPr id="12" name="组合 16"/>
            <p:cNvGrpSpPr/>
            <p:nvPr userDrawn="1">
              <p:custDataLst>
                <p:tags r:id="rId43"/>
              </p:custDataLst>
            </p:nvPr>
          </p:nvGrpSpPr>
          <p:grpSpPr>
            <a:xfrm>
              <a:off x="10267845" y="3526639"/>
              <a:ext cx="2026132" cy="1791130"/>
              <a:chOff x="10074267" y="3959140"/>
              <a:chExt cx="2230025" cy="1971374"/>
            </a:xfrm>
          </p:grpSpPr>
          <p:sp>
            <p:nvSpPr>
              <p:cNvPr id="29" name="iśľíďe"/>
              <p:cNvSpPr/>
              <p:nvPr>
                <p:custDataLst>
                  <p:tags r:id="rId44"/>
                </p:custDataLst>
              </p:nvPr>
            </p:nvSpPr>
            <p:spPr>
              <a:xfrm>
                <a:off x="10074943" y="4235778"/>
                <a:ext cx="1840364" cy="1694496"/>
              </a:xfrm>
              <a:custGeom>
                <a:gdLst>
                  <a:gd name="connsiteX0" fmla="*/ 1215399 w 1219902"/>
                  <a:gd name="connsiteY0" fmla="*/ 15842 h 1123405"/>
                  <a:gd name="connsiteX1" fmla="*/ 15249 w 1219902"/>
                  <a:gd name="connsiteY1" fmla="*/ 1120170 h 1123405"/>
                  <a:gd name="connsiteX2" fmla="*/ 1628 w 1219902"/>
                  <a:gd name="connsiteY2" fmla="*/ 1110645 h 1123405"/>
                  <a:gd name="connsiteX3" fmla="*/ 1208065 w 1219902"/>
                  <a:gd name="connsiteY3" fmla="*/ 888 h 1123405"/>
                  <a:gd name="connsiteX4" fmla="*/ 1215018 w 1219902"/>
                  <a:gd name="connsiteY4" fmla="*/ 16127 h 112340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219902" h="1123405">
                    <a:moveTo>
                      <a:pt x="1215399" y="15842"/>
                    </a:moveTo>
                    <a:cubicBezTo>
                      <a:pt x="722099" y="269969"/>
                      <a:pt x="365769" y="702499"/>
                      <a:pt x="15249" y="1120170"/>
                    </a:cubicBezTo>
                    <a:cubicBezTo>
                      <a:pt x="8296" y="1128457"/>
                      <a:pt x="-5325" y="1118646"/>
                      <a:pt x="1628" y="1110645"/>
                    </a:cubicBezTo>
                    <a:cubicBezTo>
                      <a:pt x="354053" y="690593"/>
                      <a:pt x="712098" y="256348"/>
                      <a:pt x="1208065" y="888"/>
                    </a:cubicBezTo>
                    <a:cubicBezTo>
                      <a:pt x="1217590" y="-4066"/>
                      <a:pt x="1224638" y="11174"/>
                      <a:pt x="1215018" y="16127"/>
                    </a:cubicBezTo>
                    <a:close/>
                  </a:path>
                </a:pathLst>
              </a:custGeom>
              <a:solidFill>
                <a:srgbClr val="166E65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30" name="iŝļîḑe"/>
              <p:cNvSpPr/>
              <p:nvPr>
                <p:custDataLst>
                  <p:tags r:id="rId45"/>
                </p:custDataLst>
              </p:nvPr>
            </p:nvSpPr>
            <p:spPr>
              <a:xfrm>
                <a:off x="11327577" y="4134821"/>
                <a:ext cx="168206" cy="479051"/>
              </a:xfrm>
              <a:custGeom>
                <a:gdLst>
                  <a:gd name="connsiteX0" fmla="*/ 35920 w 111736"/>
                  <a:gd name="connsiteY0" fmla="*/ 47778 h 317540"/>
                  <a:gd name="connsiteX1" fmla="*/ 82212 w 111736"/>
                  <a:gd name="connsiteY1" fmla="*/ 153 h 317540"/>
                  <a:gd name="connsiteX2" fmla="*/ 102310 w 111736"/>
                  <a:gd name="connsiteY2" fmla="*/ 118359 h 317540"/>
                  <a:gd name="connsiteX3" fmla="*/ 20490 w 111736"/>
                  <a:gd name="connsiteY3" fmla="*/ 316097 h 317540"/>
                  <a:gd name="connsiteX4" fmla="*/ 19062 w 111736"/>
                  <a:gd name="connsiteY4" fmla="*/ 317240 h 317540"/>
                  <a:gd name="connsiteX5" fmla="*/ 12 w 111736"/>
                  <a:gd name="connsiteY5" fmla="*/ 188653 h 317540"/>
                  <a:gd name="connsiteX6" fmla="*/ 35920 w 111736"/>
                  <a:gd name="connsiteY6" fmla="*/ 47778 h 31754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11736" h="317540">
                    <a:moveTo>
                      <a:pt x="35920" y="47778"/>
                    </a:moveTo>
                    <a:cubicBezTo>
                      <a:pt x="49351" y="19870"/>
                      <a:pt x="67067" y="2154"/>
                      <a:pt x="82212" y="153"/>
                    </a:cubicBezTo>
                    <a:cubicBezTo>
                      <a:pt x="115550" y="-4514"/>
                      <a:pt x="117550" y="58922"/>
                      <a:pt x="102310" y="118359"/>
                    </a:cubicBezTo>
                    <a:cubicBezTo>
                      <a:pt x="84974" y="185891"/>
                      <a:pt x="52684" y="255804"/>
                      <a:pt x="20490" y="316097"/>
                    </a:cubicBezTo>
                    <a:cubicBezTo>
                      <a:pt x="19957" y="316402"/>
                      <a:pt x="19481" y="316793"/>
                      <a:pt x="19062" y="317240"/>
                    </a:cubicBezTo>
                    <a:cubicBezTo>
                      <a:pt x="15156" y="321908"/>
                      <a:pt x="-2846" y="248184"/>
                      <a:pt x="12" y="188653"/>
                    </a:cubicBezTo>
                    <a:cubicBezTo>
                      <a:pt x="3060" y="139856"/>
                      <a:pt x="15242" y="92079"/>
                      <a:pt x="35920" y="47778"/>
                    </a:cubicBezTo>
                    <a:close/>
                  </a:path>
                </a:pathLst>
              </a:custGeom>
              <a:solidFill>
                <a:srgbClr val="166E65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31" name="íşlíḑê"/>
              <p:cNvSpPr/>
              <p:nvPr>
                <p:custDataLst>
                  <p:tags r:id="rId46"/>
                </p:custDataLst>
              </p:nvPr>
            </p:nvSpPr>
            <p:spPr>
              <a:xfrm>
                <a:off x="11646179" y="3958641"/>
                <a:ext cx="233509" cy="445398"/>
              </a:xfrm>
              <a:custGeom>
                <a:gdLst>
                  <a:gd name="connsiteX0" fmla="*/ 78634 w 154918"/>
                  <a:gd name="connsiteY0" fmla="*/ 36375 h 295675"/>
                  <a:gd name="connsiteX1" fmla="*/ 134165 w 154918"/>
                  <a:gd name="connsiteY1" fmla="*/ -11 h 295675"/>
                  <a:gd name="connsiteX2" fmla="*/ 127878 w 154918"/>
                  <a:gd name="connsiteY2" fmla="*/ 119719 h 295675"/>
                  <a:gd name="connsiteX3" fmla="*/ 4625 w 154918"/>
                  <a:gd name="connsiteY3" fmla="*/ 294597 h 295675"/>
                  <a:gd name="connsiteX4" fmla="*/ 3006 w 154918"/>
                  <a:gd name="connsiteY4" fmla="*/ 295455 h 295675"/>
                  <a:gd name="connsiteX5" fmla="*/ 12531 w 154918"/>
                  <a:gd name="connsiteY5" fmla="*/ 165915 h 295675"/>
                  <a:gd name="connsiteX6" fmla="*/ 78634 w 154918"/>
                  <a:gd name="connsiteY6" fmla="*/ 36375 h 29567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54918" h="295675">
                    <a:moveTo>
                      <a:pt x="78634" y="36375"/>
                    </a:moveTo>
                    <a:cubicBezTo>
                      <a:pt x="97684" y="12181"/>
                      <a:pt x="119020" y="-1249"/>
                      <a:pt x="134165" y="-11"/>
                    </a:cubicBezTo>
                    <a:cubicBezTo>
                      <a:pt x="167788" y="2752"/>
                      <a:pt x="155882" y="65140"/>
                      <a:pt x="127878" y="119719"/>
                    </a:cubicBezTo>
                    <a:cubicBezTo>
                      <a:pt x="96161" y="181821"/>
                      <a:pt x="49202" y="242877"/>
                      <a:pt x="4625" y="294597"/>
                    </a:cubicBezTo>
                    <a:cubicBezTo>
                      <a:pt x="4035" y="294769"/>
                      <a:pt x="3482" y="295064"/>
                      <a:pt x="3006" y="295455"/>
                    </a:cubicBezTo>
                    <a:cubicBezTo>
                      <a:pt x="-1852" y="299169"/>
                      <a:pt x="-3281" y="223160"/>
                      <a:pt x="12531" y="165915"/>
                    </a:cubicBezTo>
                    <a:cubicBezTo>
                      <a:pt x="26266" y="118985"/>
                      <a:pt x="48697" y="75037"/>
                      <a:pt x="78634" y="36375"/>
                    </a:cubicBezTo>
                    <a:close/>
                  </a:path>
                </a:pathLst>
              </a:custGeom>
              <a:solidFill>
                <a:srgbClr val="166E65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32" name="íṡļîḑè"/>
              <p:cNvSpPr/>
              <p:nvPr>
                <p:custDataLst>
                  <p:tags r:id="rId47"/>
                </p:custDataLst>
              </p:nvPr>
            </p:nvSpPr>
            <p:spPr>
              <a:xfrm>
                <a:off x="11537339" y="4417897"/>
                <a:ext cx="490764" cy="132629"/>
              </a:xfrm>
              <a:custGeom>
                <a:gdLst>
                  <a:gd name="connsiteX0" fmla="*/ 120514 w 324942"/>
                  <a:gd name="connsiteY0" fmla="*/ 82422 h 88707"/>
                  <a:gd name="connsiteX1" fmla="*/ 23 w 324942"/>
                  <a:gd name="connsiteY1" fmla="*/ 33940 h 88707"/>
                  <a:gd name="connsiteX2" fmla="*/ 1547 w 324942"/>
                  <a:gd name="connsiteY2" fmla="*/ 32892 h 88707"/>
                  <a:gd name="connsiteX3" fmla="*/ 212907 w 324942"/>
                  <a:gd name="connsiteY3" fmla="*/ -65 h 88707"/>
                  <a:gd name="connsiteX4" fmla="*/ 323016 w 324942"/>
                  <a:gd name="connsiteY4" fmla="*/ 47560 h 88707"/>
                  <a:gd name="connsiteX5" fmla="*/ 265866 w 324942"/>
                  <a:gd name="connsiteY5" fmla="*/ 81183 h 88707"/>
                  <a:gd name="connsiteX6" fmla="*/ 120514 w 324942"/>
                  <a:gd name="connsiteY6" fmla="*/ 82422 h 8870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324942" h="88707">
                    <a:moveTo>
                      <a:pt x="120514" y="82422"/>
                    </a:moveTo>
                    <a:cubicBezTo>
                      <a:pt x="62031" y="71563"/>
                      <a:pt x="-5501" y="36607"/>
                      <a:pt x="23" y="33940"/>
                    </a:cubicBezTo>
                    <a:cubicBezTo>
                      <a:pt x="585" y="33673"/>
                      <a:pt x="1100" y="33320"/>
                      <a:pt x="1547" y="32892"/>
                    </a:cubicBezTo>
                    <a:cubicBezTo>
                      <a:pt x="67651" y="15842"/>
                      <a:pt x="143184" y="888"/>
                      <a:pt x="212907" y="-65"/>
                    </a:cubicBezTo>
                    <a:cubicBezTo>
                      <a:pt x="274248" y="-827"/>
                      <a:pt x="335494" y="16032"/>
                      <a:pt x="323016" y="47560"/>
                    </a:cubicBezTo>
                    <a:cubicBezTo>
                      <a:pt x="317397" y="61657"/>
                      <a:pt x="295965" y="74707"/>
                      <a:pt x="265866" y="81183"/>
                    </a:cubicBezTo>
                    <a:cubicBezTo>
                      <a:pt x="217917" y="90661"/>
                      <a:pt x="168616" y="91080"/>
                      <a:pt x="120514" y="82422"/>
                    </a:cubicBezTo>
                    <a:close/>
                  </a:path>
                </a:pathLst>
              </a:custGeom>
              <a:solidFill>
                <a:srgbClr val="166E65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33" name="íṩļïḓê"/>
              <p:cNvSpPr/>
              <p:nvPr>
                <p:custDataLst>
                  <p:tags r:id="rId48"/>
                </p:custDataLst>
              </p:nvPr>
            </p:nvSpPr>
            <p:spPr>
              <a:xfrm>
                <a:off x="11183119" y="4663362"/>
                <a:ext cx="490764" cy="138569"/>
              </a:xfrm>
              <a:custGeom>
                <a:gdLst>
                  <a:gd name="connsiteX0" fmla="*/ 123780 w 324667"/>
                  <a:gd name="connsiteY0" fmla="*/ 89332 h 91790"/>
                  <a:gd name="connsiteX1" fmla="*/ -45 w 324667"/>
                  <a:gd name="connsiteY1" fmla="*/ 48946 h 91790"/>
                  <a:gd name="connsiteX2" fmla="*/ 1384 w 324667"/>
                  <a:gd name="connsiteY2" fmla="*/ 47803 h 91790"/>
                  <a:gd name="connsiteX3" fmla="*/ 210172 w 324667"/>
                  <a:gd name="connsiteY3" fmla="*/ 940 h 91790"/>
                  <a:gd name="connsiteX4" fmla="*/ 323139 w 324667"/>
                  <a:gd name="connsiteY4" fmla="*/ 40945 h 91790"/>
                  <a:gd name="connsiteX5" fmla="*/ 268179 w 324667"/>
                  <a:gd name="connsiteY5" fmla="*/ 78378 h 91790"/>
                  <a:gd name="connsiteX6" fmla="*/ 123780 w 324667"/>
                  <a:gd name="connsiteY6" fmla="*/ 89332 h 9179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324667" h="91790">
                    <a:moveTo>
                      <a:pt x="123780" y="89332"/>
                    </a:moveTo>
                    <a:cubicBezTo>
                      <a:pt x="64630" y="82379"/>
                      <a:pt x="-4998" y="51994"/>
                      <a:pt x="-45" y="48946"/>
                    </a:cubicBezTo>
                    <a:cubicBezTo>
                      <a:pt x="518" y="48688"/>
                      <a:pt x="1013" y="48298"/>
                      <a:pt x="1384" y="47803"/>
                    </a:cubicBezTo>
                    <a:cubicBezTo>
                      <a:pt x="66250" y="26371"/>
                      <a:pt x="140640" y="6464"/>
                      <a:pt x="210172" y="940"/>
                    </a:cubicBezTo>
                    <a:cubicBezTo>
                      <a:pt x="271323" y="-4013"/>
                      <a:pt x="333997" y="8846"/>
                      <a:pt x="323139" y="40945"/>
                    </a:cubicBezTo>
                    <a:cubicBezTo>
                      <a:pt x="318472" y="55518"/>
                      <a:pt x="297993" y="69520"/>
                      <a:pt x="268179" y="78378"/>
                    </a:cubicBezTo>
                    <a:cubicBezTo>
                      <a:pt x="221145" y="90961"/>
                      <a:pt x="172177" y="94675"/>
                      <a:pt x="123780" y="89332"/>
                    </a:cubicBezTo>
                    <a:close/>
                  </a:path>
                </a:pathLst>
              </a:custGeom>
              <a:solidFill>
                <a:srgbClr val="166E65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34" name="ïSľídé"/>
              <p:cNvSpPr/>
              <p:nvPr>
                <p:custDataLst>
                  <p:tags r:id="rId49"/>
                </p:custDataLst>
              </p:nvPr>
            </p:nvSpPr>
            <p:spPr>
              <a:xfrm>
                <a:off x="10868476" y="4956335"/>
                <a:ext cx="488786" cy="138569"/>
              </a:xfrm>
              <a:custGeom>
                <a:gdLst>
                  <a:gd name="connsiteX0" fmla="*/ 123790 w 324450"/>
                  <a:gd name="connsiteY0" fmla="*/ 89702 h 92054"/>
                  <a:gd name="connsiteX1" fmla="*/ -35 w 324450"/>
                  <a:gd name="connsiteY1" fmla="*/ 49888 h 92054"/>
                  <a:gd name="connsiteX2" fmla="*/ 1394 w 324450"/>
                  <a:gd name="connsiteY2" fmla="*/ 48650 h 92054"/>
                  <a:gd name="connsiteX3" fmla="*/ 209895 w 324450"/>
                  <a:gd name="connsiteY3" fmla="*/ 1025 h 92054"/>
                  <a:gd name="connsiteX4" fmla="*/ 323052 w 324450"/>
                  <a:gd name="connsiteY4" fmla="*/ 40649 h 92054"/>
                  <a:gd name="connsiteX5" fmla="*/ 268284 w 324450"/>
                  <a:gd name="connsiteY5" fmla="*/ 78272 h 92054"/>
                  <a:gd name="connsiteX6" fmla="*/ 123790 w 324450"/>
                  <a:gd name="connsiteY6" fmla="*/ 89702 h 9205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324450" h="92054">
                    <a:moveTo>
                      <a:pt x="123790" y="89702"/>
                    </a:moveTo>
                    <a:cubicBezTo>
                      <a:pt x="64639" y="83035"/>
                      <a:pt x="-5084" y="52936"/>
                      <a:pt x="-35" y="49888"/>
                    </a:cubicBezTo>
                    <a:cubicBezTo>
                      <a:pt x="498" y="49545"/>
                      <a:pt x="984" y="49126"/>
                      <a:pt x="1394" y="48650"/>
                    </a:cubicBezTo>
                    <a:cubicBezTo>
                      <a:pt x="66068" y="27028"/>
                      <a:pt x="140458" y="6740"/>
                      <a:pt x="209895" y="1025"/>
                    </a:cubicBezTo>
                    <a:cubicBezTo>
                      <a:pt x="271046" y="-4119"/>
                      <a:pt x="333244" y="8454"/>
                      <a:pt x="323052" y="40649"/>
                    </a:cubicBezTo>
                    <a:cubicBezTo>
                      <a:pt x="318481" y="55127"/>
                      <a:pt x="298002" y="69700"/>
                      <a:pt x="268284" y="78272"/>
                    </a:cubicBezTo>
                    <a:cubicBezTo>
                      <a:pt x="221249" y="91065"/>
                      <a:pt x="172243" y="94941"/>
                      <a:pt x="123790" y="89702"/>
                    </a:cubicBezTo>
                    <a:close/>
                  </a:path>
                </a:pathLst>
              </a:custGeom>
              <a:solidFill>
                <a:srgbClr val="166E65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35" name="ïšḻíde"/>
              <p:cNvSpPr/>
              <p:nvPr>
                <p:custDataLst>
                  <p:tags r:id="rId50"/>
                </p:custDataLst>
              </p:nvPr>
            </p:nvSpPr>
            <p:spPr>
              <a:xfrm>
                <a:off x="10589453" y="5209718"/>
                <a:ext cx="482848" cy="156384"/>
              </a:xfrm>
              <a:custGeom>
                <a:gdLst>
                  <a:gd name="connsiteX0" fmla="*/ 127286 w 320888"/>
                  <a:gd name="connsiteY0" fmla="*/ 103477 h 103566"/>
                  <a:gd name="connsiteX1" fmla="*/ -63 w 320888"/>
                  <a:gd name="connsiteY1" fmla="*/ 77569 h 103566"/>
                  <a:gd name="connsiteX2" fmla="*/ 1270 w 320888"/>
                  <a:gd name="connsiteY2" fmla="*/ 76235 h 103566"/>
                  <a:gd name="connsiteX3" fmla="*/ 203200 w 320888"/>
                  <a:gd name="connsiteY3" fmla="*/ 5655 h 103566"/>
                  <a:gd name="connsiteX4" fmla="*/ 320072 w 320888"/>
                  <a:gd name="connsiteY4" fmla="*/ 32420 h 103566"/>
                  <a:gd name="connsiteX5" fmla="*/ 269780 w 320888"/>
                  <a:gd name="connsiteY5" fmla="*/ 75854 h 103566"/>
                  <a:gd name="connsiteX6" fmla="*/ 127286 w 320888"/>
                  <a:gd name="connsiteY6" fmla="*/ 103477 h 10356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320888" h="103566">
                    <a:moveTo>
                      <a:pt x="127286" y="103477"/>
                    </a:moveTo>
                    <a:cubicBezTo>
                      <a:pt x="67755" y="103477"/>
                      <a:pt x="-4921" y="81283"/>
                      <a:pt x="-63" y="77569"/>
                    </a:cubicBezTo>
                    <a:cubicBezTo>
                      <a:pt x="451" y="77197"/>
                      <a:pt x="899" y="76749"/>
                      <a:pt x="1270" y="76235"/>
                    </a:cubicBezTo>
                    <a:cubicBezTo>
                      <a:pt x="63183" y="47660"/>
                      <a:pt x="134620" y="19085"/>
                      <a:pt x="203200" y="5655"/>
                    </a:cubicBezTo>
                    <a:cubicBezTo>
                      <a:pt x="263303" y="-6251"/>
                      <a:pt x="327025" y="-727"/>
                      <a:pt x="320072" y="32420"/>
                    </a:cubicBezTo>
                    <a:cubicBezTo>
                      <a:pt x="317024" y="47374"/>
                      <a:pt x="298355" y="64043"/>
                      <a:pt x="269780" y="75854"/>
                    </a:cubicBezTo>
                    <a:cubicBezTo>
                      <a:pt x="224432" y="93904"/>
                      <a:pt x="176092" y="103277"/>
                      <a:pt x="127286" y="103477"/>
                    </a:cubicBezTo>
                    <a:close/>
                  </a:path>
                </a:pathLst>
              </a:custGeom>
              <a:solidFill>
                <a:srgbClr val="166E65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36" name="iŝļiḑé"/>
              <p:cNvSpPr/>
              <p:nvPr>
                <p:custDataLst>
                  <p:tags r:id="rId51"/>
                </p:custDataLst>
              </p:nvPr>
            </p:nvSpPr>
            <p:spPr>
              <a:xfrm>
                <a:off x="10290641" y="5556139"/>
                <a:ext cx="482848" cy="158364"/>
              </a:xfrm>
              <a:custGeom>
                <a:gdLst>
                  <a:gd name="connsiteX0" fmla="*/ 127570 w 320275"/>
                  <a:gd name="connsiteY0" fmla="*/ 105048 h 105152"/>
                  <a:gd name="connsiteX1" fmla="*/ -64 w 320275"/>
                  <a:gd name="connsiteY1" fmla="*/ 80759 h 105152"/>
                  <a:gd name="connsiteX2" fmla="*/ 1174 w 320275"/>
                  <a:gd name="connsiteY2" fmla="*/ 79330 h 105152"/>
                  <a:gd name="connsiteX3" fmla="*/ 202342 w 320275"/>
                  <a:gd name="connsiteY3" fmla="*/ 6273 h 105152"/>
                  <a:gd name="connsiteX4" fmla="*/ 319499 w 320275"/>
                  <a:gd name="connsiteY4" fmla="*/ 31705 h 105152"/>
                  <a:gd name="connsiteX5" fmla="*/ 269779 w 320275"/>
                  <a:gd name="connsiteY5" fmla="*/ 75806 h 105152"/>
                  <a:gd name="connsiteX6" fmla="*/ 127570 w 320275"/>
                  <a:gd name="connsiteY6" fmla="*/ 105048 h 10515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320275" h="105152">
                    <a:moveTo>
                      <a:pt x="127570" y="105048"/>
                    </a:moveTo>
                    <a:cubicBezTo>
                      <a:pt x="68039" y="105714"/>
                      <a:pt x="-4922" y="84378"/>
                      <a:pt x="-64" y="80759"/>
                    </a:cubicBezTo>
                    <a:cubicBezTo>
                      <a:pt x="440" y="80368"/>
                      <a:pt x="860" y="79883"/>
                      <a:pt x="1174" y="79330"/>
                    </a:cubicBezTo>
                    <a:cubicBezTo>
                      <a:pt x="62801" y="49898"/>
                      <a:pt x="134524" y="20656"/>
                      <a:pt x="202342" y="6273"/>
                    </a:cubicBezTo>
                    <a:cubicBezTo>
                      <a:pt x="262349" y="-6300"/>
                      <a:pt x="326167" y="-1442"/>
                      <a:pt x="319499" y="31705"/>
                    </a:cubicBezTo>
                    <a:cubicBezTo>
                      <a:pt x="316737" y="46659"/>
                      <a:pt x="298258" y="63614"/>
                      <a:pt x="269779" y="75806"/>
                    </a:cubicBezTo>
                    <a:cubicBezTo>
                      <a:pt x="224611" y="94322"/>
                      <a:pt x="176377" y="104238"/>
                      <a:pt x="127570" y="105048"/>
                    </a:cubicBezTo>
                    <a:close/>
                  </a:path>
                </a:pathLst>
              </a:custGeom>
              <a:solidFill>
                <a:srgbClr val="166E65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37" name="ïšļîḍê"/>
              <p:cNvSpPr/>
              <p:nvPr>
                <p:custDataLst>
                  <p:tags r:id="rId52"/>
                </p:custDataLst>
              </p:nvPr>
            </p:nvSpPr>
            <p:spPr>
              <a:xfrm>
                <a:off x="11873750" y="4008129"/>
                <a:ext cx="431397" cy="261301"/>
              </a:xfrm>
              <a:custGeom>
                <a:gdLst>
                  <a:gd name="connsiteX0" fmla="*/ 211535 w 285902"/>
                  <a:gd name="connsiteY0" fmla="*/ 5754 h 173674"/>
                  <a:gd name="connsiteX1" fmla="*/ 278210 w 285902"/>
                  <a:gd name="connsiteY1" fmla="*/ 8136 h 173674"/>
                  <a:gd name="connsiteX2" fmla="*/ 203820 w 285902"/>
                  <a:gd name="connsiteY2" fmla="*/ 102243 h 173674"/>
                  <a:gd name="connsiteX3" fmla="*/ 2175 w 285902"/>
                  <a:gd name="connsiteY3" fmla="*/ 173585 h 173674"/>
                  <a:gd name="connsiteX4" fmla="*/ 270 w 285902"/>
                  <a:gd name="connsiteY4" fmla="*/ 173585 h 173674"/>
                  <a:gd name="connsiteX5" fmla="*/ 83424 w 285902"/>
                  <a:gd name="connsiteY5" fmla="*/ 73668 h 173674"/>
                  <a:gd name="connsiteX6" fmla="*/ 211535 w 285902"/>
                  <a:gd name="connsiteY6" fmla="*/ 5754 h 17367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285902" h="173674">
                    <a:moveTo>
                      <a:pt x="211535" y="5754"/>
                    </a:moveTo>
                    <a:cubicBezTo>
                      <a:pt x="241253" y="-3008"/>
                      <a:pt x="266304" y="-1675"/>
                      <a:pt x="278210" y="8136"/>
                    </a:cubicBezTo>
                    <a:cubicBezTo>
                      <a:pt x="304023" y="29853"/>
                      <a:pt x="258207" y="73763"/>
                      <a:pt x="203820" y="102243"/>
                    </a:cubicBezTo>
                    <a:cubicBezTo>
                      <a:pt x="142002" y="134533"/>
                      <a:pt x="68470" y="157202"/>
                      <a:pt x="2175" y="173585"/>
                    </a:cubicBezTo>
                    <a:cubicBezTo>
                      <a:pt x="1547" y="173423"/>
                      <a:pt x="899" y="173423"/>
                      <a:pt x="270" y="173585"/>
                    </a:cubicBezTo>
                    <a:cubicBezTo>
                      <a:pt x="-5730" y="173585"/>
                      <a:pt x="37037" y="111006"/>
                      <a:pt x="83424" y="73668"/>
                    </a:cubicBezTo>
                    <a:cubicBezTo>
                      <a:pt x="121495" y="43197"/>
                      <a:pt x="164948" y="20166"/>
                      <a:pt x="211535" y="5754"/>
                    </a:cubicBezTo>
                    <a:close/>
                  </a:path>
                </a:pathLst>
              </a:custGeom>
              <a:solidFill>
                <a:srgbClr val="166E65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38" name="íṩḷïdè"/>
              <p:cNvSpPr/>
              <p:nvPr>
                <p:custDataLst>
                  <p:tags r:id="rId53"/>
                </p:custDataLst>
              </p:nvPr>
            </p:nvSpPr>
            <p:spPr>
              <a:xfrm>
                <a:off x="10997104" y="4421856"/>
                <a:ext cx="168205" cy="479051"/>
              </a:xfrm>
              <a:custGeom>
                <a:gdLst>
                  <a:gd name="connsiteX0" fmla="*/ 35921 w 111777"/>
                  <a:gd name="connsiteY0" fmla="*/ 47778 h 317540"/>
                  <a:gd name="connsiteX1" fmla="*/ 82212 w 111777"/>
                  <a:gd name="connsiteY1" fmla="*/ 153 h 317540"/>
                  <a:gd name="connsiteX2" fmla="*/ 102310 w 111777"/>
                  <a:gd name="connsiteY2" fmla="*/ 118359 h 317540"/>
                  <a:gd name="connsiteX3" fmla="*/ 20490 w 111777"/>
                  <a:gd name="connsiteY3" fmla="*/ 316002 h 317540"/>
                  <a:gd name="connsiteX4" fmla="*/ 19061 w 111777"/>
                  <a:gd name="connsiteY4" fmla="*/ 317241 h 317540"/>
                  <a:gd name="connsiteX5" fmla="*/ 11 w 111777"/>
                  <a:gd name="connsiteY5" fmla="*/ 188653 h 317540"/>
                  <a:gd name="connsiteX6" fmla="*/ 35921 w 111777"/>
                  <a:gd name="connsiteY6" fmla="*/ 47778 h 31754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11775" h="317540">
                    <a:moveTo>
                      <a:pt x="35921" y="47778"/>
                    </a:moveTo>
                    <a:cubicBezTo>
                      <a:pt x="49351" y="19966"/>
                      <a:pt x="67067" y="2249"/>
                      <a:pt x="82212" y="153"/>
                    </a:cubicBezTo>
                    <a:cubicBezTo>
                      <a:pt x="115550" y="-4514"/>
                      <a:pt x="117645" y="58923"/>
                      <a:pt x="102310" y="118359"/>
                    </a:cubicBezTo>
                    <a:cubicBezTo>
                      <a:pt x="84974" y="185891"/>
                      <a:pt x="52684" y="255804"/>
                      <a:pt x="20490" y="316002"/>
                    </a:cubicBezTo>
                    <a:cubicBezTo>
                      <a:pt x="19938" y="316317"/>
                      <a:pt x="19452" y="316736"/>
                      <a:pt x="19061" y="317241"/>
                    </a:cubicBezTo>
                    <a:cubicBezTo>
                      <a:pt x="15156" y="321908"/>
                      <a:pt x="-2846" y="248089"/>
                      <a:pt x="11" y="188653"/>
                    </a:cubicBezTo>
                    <a:cubicBezTo>
                      <a:pt x="3079" y="139866"/>
                      <a:pt x="15261" y="92079"/>
                      <a:pt x="35921" y="47778"/>
                    </a:cubicBezTo>
                    <a:close/>
                  </a:path>
                </a:pathLst>
              </a:custGeom>
              <a:solidFill>
                <a:srgbClr val="166E65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39" name="îśḻîḓè"/>
              <p:cNvSpPr/>
              <p:nvPr>
                <p:custDataLst>
                  <p:tags r:id="rId54"/>
                </p:custDataLst>
              </p:nvPr>
            </p:nvSpPr>
            <p:spPr>
              <a:xfrm>
                <a:off x="10676524" y="4732645"/>
                <a:ext cx="168205" cy="477073"/>
              </a:xfrm>
              <a:custGeom>
                <a:gdLst>
                  <a:gd name="connsiteX0" fmla="*/ 35921 w 111736"/>
                  <a:gd name="connsiteY0" fmla="*/ 47778 h 317540"/>
                  <a:gd name="connsiteX1" fmla="*/ 82212 w 111736"/>
                  <a:gd name="connsiteY1" fmla="*/ 153 h 317540"/>
                  <a:gd name="connsiteX2" fmla="*/ 102310 w 111736"/>
                  <a:gd name="connsiteY2" fmla="*/ 118359 h 317540"/>
                  <a:gd name="connsiteX3" fmla="*/ 20490 w 111736"/>
                  <a:gd name="connsiteY3" fmla="*/ 316002 h 317540"/>
                  <a:gd name="connsiteX4" fmla="*/ 19061 w 111736"/>
                  <a:gd name="connsiteY4" fmla="*/ 317241 h 317540"/>
                  <a:gd name="connsiteX5" fmla="*/ 11 w 111736"/>
                  <a:gd name="connsiteY5" fmla="*/ 188653 h 317540"/>
                  <a:gd name="connsiteX6" fmla="*/ 35921 w 111736"/>
                  <a:gd name="connsiteY6" fmla="*/ 47778 h 31754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11736" h="317540">
                    <a:moveTo>
                      <a:pt x="35921" y="47778"/>
                    </a:moveTo>
                    <a:cubicBezTo>
                      <a:pt x="49351" y="19966"/>
                      <a:pt x="67068" y="2249"/>
                      <a:pt x="82212" y="153"/>
                    </a:cubicBezTo>
                    <a:cubicBezTo>
                      <a:pt x="115550" y="-4514"/>
                      <a:pt x="117550" y="58923"/>
                      <a:pt x="102310" y="118359"/>
                    </a:cubicBezTo>
                    <a:cubicBezTo>
                      <a:pt x="84975" y="185891"/>
                      <a:pt x="52685" y="255804"/>
                      <a:pt x="20490" y="316002"/>
                    </a:cubicBezTo>
                    <a:cubicBezTo>
                      <a:pt x="19938" y="316317"/>
                      <a:pt x="19452" y="316736"/>
                      <a:pt x="19061" y="317241"/>
                    </a:cubicBezTo>
                    <a:cubicBezTo>
                      <a:pt x="15156" y="321908"/>
                      <a:pt x="-2846" y="248089"/>
                      <a:pt x="11" y="188653"/>
                    </a:cubicBezTo>
                    <a:cubicBezTo>
                      <a:pt x="3079" y="139866"/>
                      <a:pt x="15261" y="92079"/>
                      <a:pt x="35921" y="47778"/>
                    </a:cubicBezTo>
                    <a:close/>
                  </a:path>
                </a:pathLst>
              </a:custGeom>
              <a:solidFill>
                <a:srgbClr val="166E65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40" name="îşḷîḍê"/>
              <p:cNvSpPr/>
              <p:nvPr>
                <p:custDataLst>
                  <p:tags r:id="rId55"/>
                </p:custDataLst>
              </p:nvPr>
            </p:nvSpPr>
            <p:spPr>
              <a:xfrm>
                <a:off x="10429163" y="4970191"/>
                <a:ext cx="138522" cy="488950"/>
              </a:xfrm>
              <a:custGeom>
                <a:gdLst>
                  <a:gd name="connsiteX0" fmla="*/ 12110 w 91255"/>
                  <a:gd name="connsiteY0" fmla="*/ 56361 h 325059"/>
                  <a:gd name="connsiteX1" fmla="*/ 48972 w 91255"/>
                  <a:gd name="connsiteY1" fmla="*/ 1116 h 325059"/>
                  <a:gd name="connsiteX2" fmla="*/ 90215 w 91255"/>
                  <a:gd name="connsiteY2" fmla="*/ 113701 h 325059"/>
                  <a:gd name="connsiteX3" fmla="*/ 45352 w 91255"/>
                  <a:gd name="connsiteY3" fmla="*/ 323251 h 325059"/>
                  <a:gd name="connsiteX4" fmla="*/ 44209 w 91255"/>
                  <a:gd name="connsiteY4" fmla="*/ 324680 h 325059"/>
                  <a:gd name="connsiteX5" fmla="*/ 2585 w 91255"/>
                  <a:gd name="connsiteY5" fmla="*/ 201617 h 325059"/>
                  <a:gd name="connsiteX6" fmla="*/ 12110 w 91255"/>
                  <a:gd name="connsiteY6" fmla="*/ 56361 h 32505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91255" h="325059">
                    <a:moveTo>
                      <a:pt x="12110" y="56361"/>
                    </a:moveTo>
                    <a:cubicBezTo>
                      <a:pt x="20301" y="26548"/>
                      <a:pt x="34494" y="5878"/>
                      <a:pt x="48972" y="1116"/>
                    </a:cubicBezTo>
                    <a:cubicBezTo>
                      <a:pt x="80976" y="-9552"/>
                      <a:pt x="94406" y="52456"/>
                      <a:pt x="90215" y="113701"/>
                    </a:cubicBezTo>
                    <a:cubicBezTo>
                      <a:pt x="85357" y="183234"/>
                      <a:pt x="66117" y="257815"/>
                      <a:pt x="45352" y="323251"/>
                    </a:cubicBezTo>
                    <a:cubicBezTo>
                      <a:pt x="44905" y="323670"/>
                      <a:pt x="44523" y="324156"/>
                      <a:pt x="44209" y="324680"/>
                    </a:cubicBezTo>
                    <a:cubicBezTo>
                      <a:pt x="41161" y="330014"/>
                      <a:pt x="10110" y="260672"/>
                      <a:pt x="2585" y="201617"/>
                    </a:cubicBezTo>
                    <a:cubicBezTo>
                      <a:pt x="-3340" y="153030"/>
                      <a:pt x="-101" y="103757"/>
                      <a:pt x="12110" y="56361"/>
                    </a:cubicBezTo>
                    <a:close/>
                  </a:path>
                </a:pathLst>
              </a:custGeom>
              <a:solidFill>
                <a:srgbClr val="166E65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</p:grpSp>
        <p:grpSp>
          <p:nvGrpSpPr>
            <p:cNvPr id="13" name="组合 17"/>
            <p:cNvGrpSpPr/>
            <p:nvPr userDrawn="1">
              <p:custDataLst>
                <p:tags r:id="rId56"/>
              </p:custDataLst>
            </p:nvPr>
          </p:nvGrpSpPr>
          <p:grpSpPr>
            <a:xfrm>
              <a:off x="7329447" y="4414199"/>
              <a:ext cx="2166841" cy="1503307"/>
              <a:chOff x="7293214" y="4260253"/>
              <a:chExt cx="2166841" cy="1503307"/>
            </a:xfrm>
          </p:grpSpPr>
          <p:sp>
            <p:nvSpPr>
              <p:cNvPr id="27" name="ïslíḑê"/>
              <p:cNvSpPr/>
              <p:nvPr>
                <p:custDataLst>
                  <p:tags r:id="rId57"/>
                </p:custDataLst>
              </p:nvPr>
            </p:nvSpPr>
            <p:spPr>
              <a:xfrm>
                <a:off x="7292567" y="4260728"/>
                <a:ext cx="2114396" cy="1503596"/>
              </a:xfrm>
              <a:custGeom>
                <a:gdLst>
                  <a:gd name="connsiteX0" fmla="*/ 1401110 w 1401404"/>
                  <a:gd name="connsiteY0" fmla="*/ 772307 h 997044"/>
                  <a:gd name="connsiteX1" fmla="*/ 982010 w 1401404"/>
                  <a:gd name="connsiteY1" fmla="*/ 146515 h 997044"/>
                  <a:gd name="connsiteX2" fmla="*/ 887331 w 1401404"/>
                  <a:gd name="connsiteY2" fmla="*/ 303487 h 997044"/>
                  <a:gd name="connsiteX3" fmla="*/ 731693 w 1401404"/>
                  <a:gd name="connsiteY3" fmla="*/ 91460 h 997044"/>
                  <a:gd name="connsiteX4" fmla="*/ 454325 w 1401404"/>
                  <a:gd name="connsiteY4" fmla="*/ 220524 h 997044"/>
                  <a:gd name="connsiteX5" fmla="*/ 279160 w 1401404"/>
                  <a:gd name="connsiteY5" fmla="*/ 40882 h 997044"/>
                  <a:gd name="connsiteX6" fmla="*/ 37892 w 1401404"/>
                  <a:gd name="connsiteY6" fmla="*/ 53169 h 997044"/>
                  <a:gd name="connsiteX7" fmla="*/ 95042 w 1401404"/>
                  <a:gd name="connsiteY7" fmla="*/ 326537 h 997044"/>
                  <a:gd name="connsiteX8" fmla="*/ 320498 w 1401404"/>
                  <a:gd name="connsiteY8" fmla="*/ 409881 h 997044"/>
                  <a:gd name="connsiteX9" fmla="*/ 256014 w 1401404"/>
                  <a:gd name="connsiteY9" fmla="*/ 611430 h 997044"/>
                  <a:gd name="connsiteX10" fmla="*/ 668256 w 1401404"/>
                  <a:gd name="connsiteY10" fmla="*/ 699631 h 997044"/>
                  <a:gd name="connsiteX11" fmla="*/ 591104 w 1401404"/>
                  <a:gd name="connsiteY11" fmla="*/ 868414 h 997044"/>
                  <a:gd name="connsiteX12" fmla="*/ 1046589 w 1401404"/>
                  <a:gd name="connsiteY12" fmla="*/ 983191 h 997044"/>
                  <a:gd name="connsiteX13" fmla="*/ 1401110 w 1401404"/>
                  <a:gd name="connsiteY13" fmla="*/ 772307 h 99704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1401404" h="997044">
                    <a:moveTo>
                      <a:pt x="1401110" y="772307"/>
                    </a:moveTo>
                    <a:cubicBezTo>
                      <a:pt x="1385203" y="755638"/>
                      <a:pt x="1253567" y="74982"/>
                      <a:pt x="982010" y="146515"/>
                    </a:cubicBezTo>
                    <a:cubicBezTo>
                      <a:pt x="982010" y="146515"/>
                      <a:pt x="881140" y="153849"/>
                      <a:pt x="887331" y="303487"/>
                    </a:cubicBezTo>
                    <a:cubicBezTo>
                      <a:pt x="887331" y="303487"/>
                      <a:pt x="819513" y="171184"/>
                      <a:pt x="731693" y="91460"/>
                    </a:cubicBezTo>
                    <a:cubicBezTo>
                      <a:pt x="626918" y="-3314"/>
                      <a:pt x="464993" y="2211"/>
                      <a:pt x="454325" y="220524"/>
                    </a:cubicBezTo>
                    <a:cubicBezTo>
                      <a:pt x="454325" y="229191"/>
                      <a:pt x="382506" y="106224"/>
                      <a:pt x="279160" y="40882"/>
                    </a:cubicBezTo>
                    <a:cubicBezTo>
                      <a:pt x="198293" y="-10553"/>
                      <a:pt x="88660" y="-21030"/>
                      <a:pt x="37892" y="53169"/>
                    </a:cubicBezTo>
                    <a:cubicBezTo>
                      <a:pt x="-36975" y="161755"/>
                      <a:pt x="6840" y="263958"/>
                      <a:pt x="95042" y="326537"/>
                    </a:cubicBezTo>
                    <a:cubicBezTo>
                      <a:pt x="162764" y="374638"/>
                      <a:pt x="262301" y="393688"/>
                      <a:pt x="320498" y="409881"/>
                    </a:cubicBezTo>
                    <a:cubicBezTo>
                      <a:pt x="320498" y="409881"/>
                      <a:pt x="180290" y="493320"/>
                      <a:pt x="256014" y="611430"/>
                    </a:cubicBezTo>
                    <a:cubicBezTo>
                      <a:pt x="346883" y="753352"/>
                      <a:pt x="668256" y="699631"/>
                      <a:pt x="668256" y="699631"/>
                    </a:cubicBezTo>
                    <a:cubicBezTo>
                      <a:pt x="668256" y="699631"/>
                      <a:pt x="532144" y="754305"/>
                      <a:pt x="591104" y="868414"/>
                    </a:cubicBezTo>
                    <a:cubicBezTo>
                      <a:pt x="636157" y="955568"/>
                      <a:pt x="822942" y="1028244"/>
                      <a:pt x="1046589" y="983191"/>
                    </a:cubicBezTo>
                    <a:cubicBezTo>
                      <a:pt x="1270236" y="938137"/>
                      <a:pt x="1401110" y="772307"/>
                      <a:pt x="1401110" y="772307"/>
                    </a:cubicBezTo>
                    <a:close/>
                  </a:path>
                </a:pathLst>
              </a:custGeom>
              <a:solidFill>
                <a:srgbClr val="9CDCA2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28" name="ï$ḻidê"/>
              <p:cNvSpPr/>
              <p:nvPr>
                <p:custDataLst>
                  <p:tags r:id="rId58"/>
                </p:custDataLst>
              </p:nvPr>
            </p:nvSpPr>
            <p:spPr>
              <a:xfrm>
                <a:off x="7547877" y="4550295"/>
                <a:ext cx="1913025" cy="917265"/>
              </a:xfrm>
              <a:custGeom>
                <a:gdLst>
                  <a:gd name="connsiteX0" fmla="*/ 7916 w 1268368"/>
                  <a:gd name="connsiteY0" fmla="*/ 683 h 607800"/>
                  <a:gd name="connsiteX1" fmla="*/ 489691 w 1268368"/>
                  <a:gd name="connsiteY1" fmla="*/ 267383 h 607800"/>
                  <a:gd name="connsiteX2" fmla="*/ 378248 w 1268368"/>
                  <a:gd name="connsiteY2" fmla="*/ 17828 h 607800"/>
                  <a:gd name="connsiteX3" fmla="*/ 387773 w 1268368"/>
                  <a:gd name="connsiteY3" fmla="*/ 11922 h 607800"/>
                  <a:gd name="connsiteX4" fmla="*/ 502073 w 1268368"/>
                  <a:gd name="connsiteY4" fmla="*/ 274050 h 607800"/>
                  <a:gd name="connsiteX5" fmla="*/ 601991 w 1268368"/>
                  <a:gd name="connsiteY5" fmla="*/ 324819 h 607800"/>
                  <a:gd name="connsiteX6" fmla="*/ 603038 w 1268368"/>
                  <a:gd name="connsiteY6" fmla="*/ 324819 h 607800"/>
                  <a:gd name="connsiteX7" fmla="*/ 608087 w 1268368"/>
                  <a:gd name="connsiteY7" fmla="*/ 327676 h 607800"/>
                  <a:gd name="connsiteX8" fmla="*/ 854975 w 1268368"/>
                  <a:gd name="connsiteY8" fmla="*/ 445405 h 607800"/>
                  <a:gd name="connsiteX9" fmla="*/ 1268074 w 1268368"/>
                  <a:gd name="connsiteY9" fmla="*/ 596662 h 607800"/>
                  <a:gd name="connsiteX10" fmla="*/ 1267312 w 1268368"/>
                  <a:gd name="connsiteY10" fmla="*/ 607711 h 607800"/>
                  <a:gd name="connsiteX11" fmla="*/ 1009565 w 1268368"/>
                  <a:gd name="connsiteY11" fmla="*/ 522558 h 607800"/>
                  <a:gd name="connsiteX12" fmla="*/ 1010813 w 1268368"/>
                  <a:gd name="connsiteY12" fmla="*/ 529587 h 607800"/>
                  <a:gd name="connsiteX13" fmla="*/ 1008898 w 1268368"/>
                  <a:gd name="connsiteY13" fmla="*/ 531225 h 607800"/>
                  <a:gd name="connsiteX14" fmla="*/ 622088 w 1268368"/>
                  <a:gd name="connsiteY14" fmla="*/ 604758 h 607800"/>
                  <a:gd name="connsiteX15" fmla="*/ 622088 w 1268368"/>
                  <a:gd name="connsiteY15" fmla="*/ 593519 h 607800"/>
                  <a:gd name="connsiteX16" fmla="*/ 1003088 w 1268368"/>
                  <a:gd name="connsiteY16" fmla="*/ 521510 h 607800"/>
                  <a:gd name="connsiteX17" fmla="*/ 1005851 w 1268368"/>
                  <a:gd name="connsiteY17" fmla="*/ 521034 h 607800"/>
                  <a:gd name="connsiteX18" fmla="*/ 867071 w 1268368"/>
                  <a:gd name="connsiteY18" fmla="*/ 463026 h 607800"/>
                  <a:gd name="connsiteX19" fmla="*/ 599705 w 1268368"/>
                  <a:gd name="connsiteY19" fmla="*/ 336534 h 607800"/>
                  <a:gd name="connsiteX20" fmla="*/ 586084 w 1268368"/>
                  <a:gd name="connsiteY20" fmla="*/ 338630 h 607800"/>
                  <a:gd name="connsiteX21" fmla="*/ 583512 w 1268368"/>
                  <a:gd name="connsiteY21" fmla="*/ 339868 h 607800"/>
                  <a:gd name="connsiteX22" fmla="*/ 313002 w 1268368"/>
                  <a:gd name="connsiteY22" fmla="*/ 369110 h 607800"/>
                  <a:gd name="connsiteX23" fmla="*/ 307382 w 1268368"/>
                  <a:gd name="connsiteY23" fmla="*/ 363490 h 607800"/>
                  <a:gd name="connsiteX24" fmla="*/ 313002 w 1268368"/>
                  <a:gd name="connsiteY24" fmla="*/ 357870 h 607800"/>
                  <a:gd name="connsiteX25" fmla="*/ 567224 w 1268368"/>
                  <a:gd name="connsiteY25" fmla="*/ 331010 h 607800"/>
                  <a:gd name="connsiteX26" fmla="*/ 570558 w 1268368"/>
                  <a:gd name="connsiteY26" fmla="*/ 329295 h 607800"/>
                  <a:gd name="connsiteX27" fmla="*/ 582274 w 1268368"/>
                  <a:gd name="connsiteY27" fmla="*/ 327486 h 607800"/>
                  <a:gd name="connsiteX28" fmla="*/ 502930 w 1268368"/>
                  <a:gd name="connsiteY28" fmla="*/ 287100 h 607800"/>
                  <a:gd name="connsiteX29" fmla="*/ 493405 w 1268368"/>
                  <a:gd name="connsiteY29" fmla="*/ 285195 h 607800"/>
                  <a:gd name="connsiteX30" fmla="*/ 492644 w 1268368"/>
                  <a:gd name="connsiteY30" fmla="*/ 281861 h 607800"/>
                  <a:gd name="connsiteX31" fmla="*/ 2392 w 1268368"/>
                  <a:gd name="connsiteY31" fmla="*/ 10398 h 607800"/>
                  <a:gd name="connsiteX32" fmla="*/ 7916 w 1268368"/>
                  <a:gd name="connsiteY32" fmla="*/ 683 h 60780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</a:cxnLst>
                <a:rect l="l" t="t" r="r" b="b"/>
                <a:pathLst>
                  <a:path w="1268368" h="607800">
                    <a:moveTo>
                      <a:pt x="7916" y="683"/>
                    </a:moveTo>
                    <a:cubicBezTo>
                      <a:pt x="166222" y="92885"/>
                      <a:pt x="326718" y="182515"/>
                      <a:pt x="489691" y="267383"/>
                    </a:cubicBezTo>
                    <a:cubicBezTo>
                      <a:pt x="470479" y="177295"/>
                      <a:pt x="432503" y="92266"/>
                      <a:pt x="378248" y="17828"/>
                    </a:cubicBezTo>
                    <a:cubicBezTo>
                      <a:pt x="373962" y="11922"/>
                      <a:pt x="383582" y="6112"/>
                      <a:pt x="387773" y="11922"/>
                    </a:cubicBezTo>
                    <a:cubicBezTo>
                      <a:pt x="444485" y="89951"/>
                      <a:pt x="483490" y="179401"/>
                      <a:pt x="502073" y="274050"/>
                    </a:cubicBezTo>
                    <a:cubicBezTo>
                      <a:pt x="535344" y="291195"/>
                      <a:pt x="568653" y="308121"/>
                      <a:pt x="601991" y="324819"/>
                    </a:cubicBezTo>
                    <a:lnTo>
                      <a:pt x="603038" y="324819"/>
                    </a:lnTo>
                    <a:cubicBezTo>
                      <a:pt x="605210" y="324314"/>
                      <a:pt x="607401" y="325552"/>
                      <a:pt x="608087" y="327676"/>
                    </a:cubicBezTo>
                    <a:cubicBezTo>
                      <a:pt x="689744" y="368567"/>
                      <a:pt x="772041" y="407810"/>
                      <a:pt x="854975" y="445405"/>
                    </a:cubicBezTo>
                    <a:cubicBezTo>
                      <a:pt x="988296" y="507070"/>
                      <a:pt x="1126456" y="557657"/>
                      <a:pt x="1268074" y="596662"/>
                    </a:cubicBezTo>
                    <a:cubicBezTo>
                      <a:pt x="1268074" y="600377"/>
                      <a:pt x="1267407" y="603996"/>
                      <a:pt x="1267312" y="607711"/>
                    </a:cubicBezTo>
                    <a:cubicBezTo>
                      <a:pt x="1179844" y="584251"/>
                      <a:pt x="1093785" y="555828"/>
                      <a:pt x="1009565" y="522558"/>
                    </a:cubicBezTo>
                    <a:cubicBezTo>
                      <a:pt x="1011851" y="524158"/>
                      <a:pt x="1012404" y="527301"/>
                      <a:pt x="1010813" y="529587"/>
                    </a:cubicBezTo>
                    <a:cubicBezTo>
                      <a:pt x="1010318" y="530282"/>
                      <a:pt x="1009661" y="530854"/>
                      <a:pt x="1008898" y="531225"/>
                    </a:cubicBezTo>
                    <a:cubicBezTo>
                      <a:pt x="888884" y="589957"/>
                      <a:pt x="755286" y="615350"/>
                      <a:pt x="622088" y="604758"/>
                    </a:cubicBezTo>
                    <a:cubicBezTo>
                      <a:pt x="614945" y="604187"/>
                      <a:pt x="614659" y="592947"/>
                      <a:pt x="622088" y="593519"/>
                    </a:cubicBezTo>
                    <a:cubicBezTo>
                      <a:pt x="753247" y="604073"/>
                      <a:pt x="884826" y="579203"/>
                      <a:pt x="1003088" y="521510"/>
                    </a:cubicBezTo>
                    <a:cubicBezTo>
                      <a:pt x="1003946" y="521081"/>
                      <a:pt x="1004908" y="520919"/>
                      <a:pt x="1005851" y="521034"/>
                    </a:cubicBezTo>
                    <a:cubicBezTo>
                      <a:pt x="959178" y="502622"/>
                      <a:pt x="912915" y="483286"/>
                      <a:pt x="867071" y="463026"/>
                    </a:cubicBezTo>
                    <a:cubicBezTo>
                      <a:pt x="777060" y="423117"/>
                      <a:pt x="688001" y="380730"/>
                      <a:pt x="599705" y="336534"/>
                    </a:cubicBezTo>
                    <a:lnTo>
                      <a:pt x="586084" y="338630"/>
                    </a:lnTo>
                    <a:cubicBezTo>
                      <a:pt x="585360" y="339278"/>
                      <a:pt x="584474" y="339716"/>
                      <a:pt x="583512" y="339868"/>
                    </a:cubicBezTo>
                    <a:cubicBezTo>
                      <a:pt x="494196" y="356365"/>
                      <a:pt x="403775" y="366148"/>
                      <a:pt x="313002" y="369110"/>
                    </a:cubicBezTo>
                    <a:cubicBezTo>
                      <a:pt x="309897" y="369110"/>
                      <a:pt x="307382" y="366595"/>
                      <a:pt x="307382" y="363490"/>
                    </a:cubicBezTo>
                    <a:cubicBezTo>
                      <a:pt x="307382" y="360385"/>
                      <a:pt x="309897" y="357870"/>
                      <a:pt x="313002" y="357870"/>
                    </a:cubicBezTo>
                    <a:cubicBezTo>
                      <a:pt x="398270" y="354965"/>
                      <a:pt x="483233" y="345993"/>
                      <a:pt x="567224" y="331010"/>
                    </a:cubicBezTo>
                    <a:cubicBezTo>
                      <a:pt x="568110" y="330077"/>
                      <a:pt x="569282" y="329467"/>
                      <a:pt x="570558" y="329295"/>
                    </a:cubicBezTo>
                    <a:lnTo>
                      <a:pt x="582274" y="327486"/>
                    </a:lnTo>
                    <a:cubicBezTo>
                      <a:pt x="555794" y="314151"/>
                      <a:pt x="529343" y="300692"/>
                      <a:pt x="502930" y="287100"/>
                    </a:cubicBezTo>
                    <a:cubicBezTo>
                      <a:pt x="500168" y="290053"/>
                      <a:pt x="494548" y="290243"/>
                      <a:pt x="493405" y="285195"/>
                    </a:cubicBezTo>
                    <a:cubicBezTo>
                      <a:pt x="493405" y="284052"/>
                      <a:pt x="492929" y="283004"/>
                      <a:pt x="492644" y="281861"/>
                    </a:cubicBezTo>
                    <a:cubicBezTo>
                      <a:pt x="326718" y="196136"/>
                      <a:pt x="163364" y="104124"/>
                      <a:pt x="2392" y="10398"/>
                    </a:cubicBezTo>
                    <a:cubicBezTo>
                      <a:pt x="-3704" y="7160"/>
                      <a:pt x="1630" y="-2937"/>
                      <a:pt x="7916" y="683"/>
                    </a:cubicBezTo>
                    <a:close/>
                  </a:path>
                </a:pathLst>
              </a:custGeom>
              <a:solidFill>
                <a:srgbClr val="64A064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</p:grpSp>
        <p:grpSp>
          <p:nvGrpSpPr>
            <p:cNvPr id="14" name="组合 18"/>
            <p:cNvGrpSpPr/>
            <p:nvPr userDrawn="1">
              <p:custDataLst>
                <p:tags r:id="rId59"/>
              </p:custDataLst>
            </p:nvPr>
          </p:nvGrpSpPr>
          <p:grpSpPr>
            <a:xfrm rot="-1196242">
              <a:off x="7374017" y="3869005"/>
              <a:ext cx="2039404" cy="2130894"/>
              <a:chOff x="7578879" y="4006071"/>
              <a:chExt cx="2039404" cy="2130894"/>
            </a:xfrm>
          </p:grpSpPr>
          <p:sp>
            <p:nvSpPr>
              <p:cNvPr id="15" name="isḷîďé"/>
              <p:cNvSpPr/>
              <p:nvPr>
                <p:custDataLst>
                  <p:tags r:id="rId60"/>
                </p:custDataLst>
              </p:nvPr>
            </p:nvSpPr>
            <p:spPr>
              <a:xfrm>
                <a:off x="7952624" y="4276514"/>
                <a:ext cx="1666706" cy="1856114"/>
              </a:xfrm>
              <a:custGeom>
                <a:gdLst>
                  <a:gd name="connsiteX0" fmla="*/ 3596 w 1108291"/>
                  <a:gd name="connsiteY0" fmla="*/ 15859 h 1233963"/>
                  <a:gd name="connsiteX1" fmla="*/ 1092018 w 1108291"/>
                  <a:gd name="connsiteY1" fmla="*/ 1230106 h 1233963"/>
                  <a:gd name="connsiteX2" fmla="*/ 1106496 w 1108291"/>
                  <a:gd name="connsiteY2" fmla="*/ 1221629 h 1233963"/>
                  <a:gd name="connsiteX3" fmla="*/ 11978 w 1108291"/>
                  <a:gd name="connsiteY3" fmla="*/ 1286 h 1233963"/>
                  <a:gd name="connsiteX4" fmla="*/ 3596 w 1108291"/>
                  <a:gd name="connsiteY4" fmla="*/ 15859 h 123396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08291" h="1233963">
                    <a:moveTo>
                      <a:pt x="3596" y="15859"/>
                    </a:moveTo>
                    <a:cubicBezTo>
                      <a:pt x="470321" y="316087"/>
                      <a:pt x="783503" y="780812"/>
                      <a:pt x="1092018" y="1230106"/>
                    </a:cubicBezTo>
                    <a:cubicBezTo>
                      <a:pt x="1098114" y="1238964"/>
                      <a:pt x="1112688" y="1230582"/>
                      <a:pt x="1106496" y="1221629"/>
                    </a:cubicBezTo>
                    <a:cubicBezTo>
                      <a:pt x="796362" y="770049"/>
                      <a:pt x="480894" y="303324"/>
                      <a:pt x="11978" y="1286"/>
                    </a:cubicBezTo>
                    <a:cubicBezTo>
                      <a:pt x="2930" y="-4620"/>
                      <a:pt x="-5452" y="10049"/>
                      <a:pt x="3596" y="15859"/>
                    </a:cubicBezTo>
                    <a:close/>
                  </a:path>
                </a:pathLst>
              </a:custGeom>
              <a:solidFill>
                <a:srgbClr val="166E65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16" name="ïšḷíďê"/>
              <p:cNvSpPr/>
              <p:nvPr>
                <p:custDataLst>
                  <p:tags r:id="rId61"/>
                </p:custDataLst>
              </p:nvPr>
            </p:nvSpPr>
            <p:spPr>
              <a:xfrm>
                <a:off x="8366836" y="4218780"/>
                <a:ext cx="149230" cy="485611"/>
              </a:xfrm>
              <a:custGeom>
                <a:gdLst>
                  <a:gd name="connsiteX0" fmla="*/ 98196 w 98732"/>
                  <a:gd name="connsiteY0" fmla="*/ 196067 h 322614"/>
                  <a:gd name="connsiteX1" fmla="*/ 67240 w 98732"/>
                  <a:gd name="connsiteY1" fmla="*/ 322273 h 322614"/>
                  <a:gd name="connsiteX2" fmla="*/ 65907 w 98732"/>
                  <a:gd name="connsiteY2" fmla="*/ 320940 h 322614"/>
                  <a:gd name="connsiteX3" fmla="*/ 3422 w 98732"/>
                  <a:gd name="connsiteY3" fmla="*/ 116342 h 322614"/>
                  <a:gd name="connsiteX4" fmla="*/ 34855 w 98732"/>
                  <a:gd name="connsiteY4" fmla="*/ 614 h 322614"/>
                  <a:gd name="connsiteX5" fmla="*/ 76289 w 98732"/>
                  <a:gd name="connsiteY5" fmla="*/ 52620 h 322614"/>
                  <a:gd name="connsiteX6" fmla="*/ 98196 w 98732"/>
                  <a:gd name="connsiteY6" fmla="*/ 196067 h 32261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98732" h="322614">
                    <a:moveTo>
                      <a:pt x="98196" y="196067"/>
                    </a:moveTo>
                    <a:cubicBezTo>
                      <a:pt x="95720" y="255598"/>
                      <a:pt x="70669" y="327321"/>
                      <a:pt x="67240" y="322273"/>
                    </a:cubicBezTo>
                    <a:cubicBezTo>
                      <a:pt x="66897" y="321740"/>
                      <a:pt x="66440" y="321282"/>
                      <a:pt x="65907" y="320940"/>
                    </a:cubicBezTo>
                    <a:cubicBezTo>
                      <a:pt x="39713" y="257884"/>
                      <a:pt x="14186" y="185208"/>
                      <a:pt x="3422" y="116342"/>
                    </a:cubicBezTo>
                    <a:cubicBezTo>
                      <a:pt x="-6103" y="55764"/>
                      <a:pt x="2089" y="-7483"/>
                      <a:pt x="34855" y="614"/>
                    </a:cubicBezTo>
                    <a:cubicBezTo>
                      <a:pt x="49714" y="4233"/>
                      <a:pt x="65621" y="23569"/>
                      <a:pt x="76289" y="52620"/>
                    </a:cubicBezTo>
                    <a:cubicBezTo>
                      <a:pt x="92481" y="98655"/>
                      <a:pt x="99911" y="147299"/>
                      <a:pt x="98196" y="196067"/>
                    </a:cubicBezTo>
                    <a:close/>
                  </a:path>
                </a:pathLst>
              </a:custGeom>
              <a:solidFill>
                <a:srgbClr val="166E65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17" name="iṩḻiḍé"/>
              <p:cNvSpPr/>
              <p:nvPr>
                <p:custDataLst>
                  <p:tags r:id="rId62"/>
                </p:custDataLst>
              </p:nvPr>
            </p:nvSpPr>
            <p:spPr>
              <a:xfrm>
                <a:off x="8005948" y="4006623"/>
                <a:ext cx="201371" cy="462229"/>
              </a:xfrm>
              <a:custGeom>
                <a:gdLst>
                  <a:gd name="connsiteX0" fmla="*/ 128163 w 133566"/>
                  <a:gd name="connsiteY0" fmla="*/ 176603 h 306780"/>
                  <a:gd name="connsiteX1" fmla="*/ 125782 w 133566"/>
                  <a:gd name="connsiteY1" fmla="*/ 306524 h 306780"/>
                  <a:gd name="connsiteX2" fmla="*/ 124163 w 133566"/>
                  <a:gd name="connsiteY2" fmla="*/ 305476 h 306780"/>
                  <a:gd name="connsiteX3" fmla="*/ 18245 w 133566"/>
                  <a:gd name="connsiteY3" fmla="*/ 119644 h 306780"/>
                  <a:gd name="connsiteX4" fmla="*/ 23388 w 133566"/>
                  <a:gd name="connsiteY4" fmla="*/ -86 h 306780"/>
                  <a:gd name="connsiteX5" fmla="*/ 75300 w 133566"/>
                  <a:gd name="connsiteY5" fmla="*/ 41443 h 306780"/>
                  <a:gd name="connsiteX6" fmla="*/ 128163 w 133566"/>
                  <a:gd name="connsiteY6" fmla="*/ 176603 h 30678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33566" h="306780">
                    <a:moveTo>
                      <a:pt x="128163" y="176603"/>
                    </a:moveTo>
                    <a:cubicBezTo>
                      <a:pt x="138831" y="235182"/>
                      <a:pt x="130164" y="310715"/>
                      <a:pt x="125782" y="306524"/>
                    </a:cubicBezTo>
                    <a:cubicBezTo>
                      <a:pt x="125306" y="306086"/>
                      <a:pt x="124763" y="305733"/>
                      <a:pt x="124163" y="305476"/>
                    </a:cubicBezTo>
                    <a:cubicBezTo>
                      <a:pt x="84729" y="249755"/>
                      <a:pt x="43867" y="184509"/>
                      <a:pt x="18245" y="119644"/>
                    </a:cubicBezTo>
                    <a:cubicBezTo>
                      <a:pt x="-4329" y="62494"/>
                      <a:pt x="-10330" y="-657"/>
                      <a:pt x="23388" y="-86"/>
                    </a:cubicBezTo>
                    <a:cubicBezTo>
                      <a:pt x="38628" y="-86"/>
                      <a:pt x="58440" y="15440"/>
                      <a:pt x="75300" y="41443"/>
                    </a:cubicBezTo>
                    <a:cubicBezTo>
                      <a:pt x="101150" y="82829"/>
                      <a:pt x="119086" y="128664"/>
                      <a:pt x="128163" y="176603"/>
                    </a:cubicBezTo>
                    <a:close/>
                  </a:path>
                </a:pathLst>
              </a:custGeom>
              <a:solidFill>
                <a:srgbClr val="166E65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18" name="îśľïḓe"/>
              <p:cNvSpPr/>
              <p:nvPr>
                <p:custDataLst>
                  <p:tags r:id="rId63"/>
                </p:custDataLst>
              </p:nvPr>
            </p:nvSpPr>
            <p:spPr>
              <a:xfrm>
                <a:off x="7817238" y="4459971"/>
                <a:ext cx="487245" cy="140288"/>
              </a:xfrm>
              <a:custGeom>
                <a:gdLst>
                  <a:gd name="connsiteX0" fmla="*/ 54486 w 324223"/>
                  <a:gd name="connsiteY0" fmla="*/ 77588 h 94143"/>
                  <a:gd name="connsiteX1" fmla="*/ 670 w 324223"/>
                  <a:gd name="connsiteY1" fmla="*/ 38535 h 94143"/>
                  <a:gd name="connsiteX2" fmla="*/ 114970 w 324223"/>
                  <a:gd name="connsiteY2" fmla="*/ 1769 h 94143"/>
                  <a:gd name="connsiteX3" fmla="*/ 322234 w 324223"/>
                  <a:gd name="connsiteY3" fmla="*/ 54823 h 94143"/>
                  <a:gd name="connsiteX4" fmla="*/ 323663 w 324223"/>
                  <a:gd name="connsiteY4" fmla="*/ 56061 h 94143"/>
                  <a:gd name="connsiteX5" fmla="*/ 198981 w 324223"/>
                  <a:gd name="connsiteY5" fmla="*/ 92733 h 94143"/>
                  <a:gd name="connsiteX6" fmla="*/ 54486 w 324223"/>
                  <a:gd name="connsiteY6" fmla="*/ 77588 h 9414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324223" h="94143">
                    <a:moveTo>
                      <a:pt x="54486" y="77588"/>
                    </a:moveTo>
                    <a:cubicBezTo>
                      <a:pt x="24959" y="68063"/>
                      <a:pt x="4861" y="53204"/>
                      <a:pt x="670" y="38535"/>
                    </a:cubicBezTo>
                    <a:cubicBezTo>
                      <a:pt x="-8855" y="6150"/>
                      <a:pt x="53820" y="-4899"/>
                      <a:pt x="114970" y="1769"/>
                    </a:cubicBezTo>
                    <a:cubicBezTo>
                      <a:pt x="184312" y="9389"/>
                      <a:pt x="257845" y="31582"/>
                      <a:pt x="322234" y="54823"/>
                    </a:cubicBezTo>
                    <a:cubicBezTo>
                      <a:pt x="322625" y="55328"/>
                      <a:pt x="323111" y="55747"/>
                      <a:pt x="323663" y="56061"/>
                    </a:cubicBezTo>
                    <a:cubicBezTo>
                      <a:pt x="328806" y="59300"/>
                      <a:pt x="258321" y="87589"/>
                      <a:pt x="198981" y="92733"/>
                    </a:cubicBezTo>
                    <a:cubicBezTo>
                      <a:pt x="150289" y="96743"/>
                      <a:pt x="101283" y="91609"/>
                      <a:pt x="54486" y="77588"/>
                    </a:cubicBezTo>
                    <a:close/>
                  </a:path>
                </a:pathLst>
              </a:custGeom>
              <a:solidFill>
                <a:srgbClr val="166E65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19" name="îşḻïdê"/>
              <p:cNvSpPr/>
              <p:nvPr>
                <p:custDataLst>
                  <p:tags r:id="rId64"/>
                </p:custDataLst>
              </p:nvPr>
            </p:nvSpPr>
            <p:spPr>
              <a:xfrm>
                <a:off x="8144144" y="4733311"/>
                <a:ext cx="483650" cy="152877"/>
              </a:xfrm>
              <a:custGeom>
                <a:gdLst>
                  <a:gd name="connsiteX0" fmla="*/ 51328 w 321707"/>
                  <a:gd name="connsiteY0" fmla="*/ 76156 h 101332"/>
                  <a:gd name="connsiteX1" fmla="*/ 274 w 321707"/>
                  <a:gd name="connsiteY1" fmla="*/ 33674 h 101332"/>
                  <a:gd name="connsiteX2" fmla="*/ 116574 w 321707"/>
                  <a:gd name="connsiteY2" fmla="*/ 4623 h 101332"/>
                  <a:gd name="connsiteX3" fmla="*/ 319838 w 321707"/>
                  <a:gd name="connsiteY3" fmla="*/ 71298 h 101332"/>
                  <a:gd name="connsiteX4" fmla="*/ 321172 w 321707"/>
                  <a:gd name="connsiteY4" fmla="*/ 72632 h 101332"/>
                  <a:gd name="connsiteX5" fmla="*/ 194394 w 321707"/>
                  <a:gd name="connsiteY5" fmla="*/ 101207 h 101332"/>
                  <a:gd name="connsiteX6" fmla="*/ 51328 w 321707"/>
                  <a:gd name="connsiteY6" fmla="*/ 76156 h 10133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321707" h="101332">
                    <a:moveTo>
                      <a:pt x="51328" y="76156"/>
                    </a:moveTo>
                    <a:cubicBezTo>
                      <a:pt x="22753" y="64916"/>
                      <a:pt x="3703" y="48533"/>
                      <a:pt x="274" y="33674"/>
                    </a:cubicBezTo>
                    <a:cubicBezTo>
                      <a:pt x="-6965" y="718"/>
                      <a:pt x="56186" y="-6140"/>
                      <a:pt x="116574" y="4623"/>
                    </a:cubicBezTo>
                    <a:cubicBezTo>
                      <a:pt x="185250" y="16815"/>
                      <a:pt x="257354" y="43771"/>
                      <a:pt x="319838" y="71298"/>
                    </a:cubicBezTo>
                    <a:cubicBezTo>
                      <a:pt x="320229" y="71793"/>
                      <a:pt x="320676" y="72241"/>
                      <a:pt x="321172" y="72632"/>
                    </a:cubicBezTo>
                    <a:cubicBezTo>
                      <a:pt x="326124" y="76156"/>
                      <a:pt x="253925" y="99683"/>
                      <a:pt x="194394" y="101207"/>
                    </a:cubicBezTo>
                    <a:cubicBezTo>
                      <a:pt x="145559" y="101873"/>
                      <a:pt x="97029" y="93377"/>
                      <a:pt x="51328" y="76156"/>
                    </a:cubicBezTo>
                    <a:close/>
                  </a:path>
                </a:pathLst>
              </a:custGeom>
              <a:solidFill>
                <a:srgbClr val="166E65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20" name="îṥliḍé"/>
              <p:cNvSpPr/>
              <p:nvPr>
                <p:custDataLst>
                  <p:tags r:id="rId65"/>
                </p:custDataLst>
              </p:nvPr>
            </p:nvSpPr>
            <p:spPr>
              <a:xfrm>
                <a:off x="8433800" y="5052696"/>
                <a:ext cx="483650" cy="152877"/>
              </a:xfrm>
              <a:custGeom>
                <a:gdLst>
                  <a:gd name="connsiteX0" fmla="*/ 51205 w 321583"/>
                  <a:gd name="connsiteY0" fmla="*/ 76103 h 101551"/>
                  <a:gd name="connsiteX1" fmla="*/ 246 w 321583"/>
                  <a:gd name="connsiteY1" fmla="*/ 33336 h 101551"/>
                  <a:gd name="connsiteX2" fmla="*/ 116737 w 321583"/>
                  <a:gd name="connsiteY2" fmla="*/ 4761 h 101551"/>
                  <a:gd name="connsiteX3" fmla="*/ 319715 w 321583"/>
                  <a:gd name="connsiteY3" fmla="*/ 72293 h 101551"/>
                  <a:gd name="connsiteX4" fmla="*/ 321048 w 321583"/>
                  <a:gd name="connsiteY4" fmla="*/ 73627 h 101551"/>
                  <a:gd name="connsiteX5" fmla="*/ 194080 w 321583"/>
                  <a:gd name="connsiteY5" fmla="*/ 101439 h 101551"/>
                  <a:gd name="connsiteX6" fmla="*/ 51205 w 321583"/>
                  <a:gd name="connsiteY6" fmla="*/ 76103 h 10155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321583" h="101551">
                    <a:moveTo>
                      <a:pt x="51205" y="76103"/>
                    </a:moveTo>
                    <a:cubicBezTo>
                      <a:pt x="22630" y="64673"/>
                      <a:pt x="3580" y="48290"/>
                      <a:pt x="246" y="33336"/>
                    </a:cubicBezTo>
                    <a:cubicBezTo>
                      <a:pt x="-6802" y="379"/>
                      <a:pt x="56348" y="-6098"/>
                      <a:pt x="116737" y="4761"/>
                    </a:cubicBezTo>
                    <a:cubicBezTo>
                      <a:pt x="185317" y="17238"/>
                      <a:pt x="257326" y="44575"/>
                      <a:pt x="319715" y="72293"/>
                    </a:cubicBezTo>
                    <a:cubicBezTo>
                      <a:pt x="320057" y="72826"/>
                      <a:pt x="320514" y="73284"/>
                      <a:pt x="321048" y="73627"/>
                    </a:cubicBezTo>
                    <a:cubicBezTo>
                      <a:pt x="326001" y="77246"/>
                      <a:pt x="253611" y="100487"/>
                      <a:pt x="194080" y="101439"/>
                    </a:cubicBezTo>
                    <a:cubicBezTo>
                      <a:pt x="145293" y="101963"/>
                      <a:pt x="96839" y="93372"/>
                      <a:pt x="51205" y="76103"/>
                    </a:cubicBezTo>
                    <a:close/>
                  </a:path>
                </a:pathLst>
              </a:custGeom>
              <a:solidFill>
                <a:srgbClr val="166E65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21" name="ïSḻiḓé"/>
              <p:cNvSpPr/>
              <p:nvPr>
                <p:custDataLst>
                  <p:tags r:id="rId66"/>
                </p:custDataLst>
              </p:nvPr>
            </p:nvSpPr>
            <p:spPr>
              <a:xfrm>
                <a:off x="8691192" y="5332376"/>
                <a:ext cx="472862" cy="176259"/>
              </a:xfrm>
              <a:custGeom>
                <a:gdLst>
                  <a:gd name="connsiteX0" fmla="*/ 45742 w 314643"/>
                  <a:gd name="connsiteY0" fmla="*/ 75355 h 117764"/>
                  <a:gd name="connsiteX1" fmla="*/ -169 w 314643"/>
                  <a:gd name="connsiteY1" fmla="*/ 27253 h 117764"/>
                  <a:gd name="connsiteX2" fmla="*/ 118799 w 314643"/>
                  <a:gd name="connsiteY2" fmla="*/ 11823 h 117764"/>
                  <a:gd name="connsiteX3" fmla="*/ 313013 w 314643"/>
                  <a:gd name="connsiteY3" fmla="*/ 101453 h 117764"/>
                  <a:gd name="connsiteX4" fmla="*/ 314156 w 314643"/>
                  <a:gd name="connsiteY4" fmla="*/ 102882 h 117764"/>
                  <a:gd name="connsiteX5" fmla="*/ 184902 w 314643"/>
                  <a:gd name="connsiteY5" fmla="*/ 116503 h 117764"/>
                  <a:gd name="connsiteX6" fmla="*/ 45742 w 314643"/>
                  <a:gd name="connsiteY6" fmla="*/ 75355 h 11776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314643" h="117764">
                    <a:moveTo>
                      <a:pt x="45742" y="75355"/>
                    </a:moveTo>
                    <a:cubicBezTo>
                      <a:pt x="18405" y="60876"/>
                      <a:pt x="1355" y="42398"/>
                      <a:pt x="-169" y="27253"/>
                    </a:cubicBezTo>
                    <a:cubicBezTo>
                      <a:pt x="-3502" y="-6370"/>
                      <a:pt x="60029" y="-5799"/>
                      <a:pt x="118799" y="11823"/>
                    </a:cubicBezTo>
                    <a:cubicBezTo>
                      <a:pt x="185474" y="31825"/>
                      <a:pt x="254149" y="66877"/>
                      <a:pt x="313013" y="101453"/>
                    </a:cubicBezTo>
                    <a:cubicBezTo>
                      <a:pt x="313261" y="102024"/>
                      <a:pt x="313661" y="102510"/>
                      <a:pt x="314156" y="102882"/>
                    </a:cubicBezTo>
                    <a:cubicBezTo>
                      <a:pt x="318633" y="106978"/>
                      <a:pt x="244243" y="121932"/>
                      <a:pt x="184902" y="116503"/>
                    </a:cubicBezTo>
                    <a:cubicBezTo>
                      <a:pt x="136372" y="111521"/>
                      <a:pt x="89185" y="97567"/>
                      <a:pt x="45742" y="75355"/>
                    </a:cubicBezTo>
                    <a:close/>
                  </a:path>
                </a:pathLst>
              </a:custGeom>
              <a:solidFill>
                <a:srgbClr val="166E65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22" name="iṩlíḍe"/>
              <p:cNvSpPr/>
              <p:nvPr>
                <p:custDataLst>
                  <p:tags r:id="rId67"/>
                </p:custDataLst>
              </p:nvPr>
            </p:nvSpPr>
            <p:spPr>
              <a:xfrm>
                <a:off x="8956465" y="5700482"/>
                <a:ext cx="472863" cy="181654"/>
              </a:xfrm>
              <a:custGeom>
                <a:gdLst>
                  <a:gd name="connsiteX0" fmla="*/ 45055 w 313662"/>
                  <a:gd name="connsiteY0" fmla="*/ 75345 h 119826"/>
                  <a:gd name="connsiteX1" fmla="*/ -189 w 313662"/>
                  <a:gd name="connsiteY1" fmla="*/ 26672 h 119826"/>
                  <a:gd name="connsiteX2" fmla="*/ 118874 w 313662"/>
                  <a:gd name="connsiteY2" fmla="*/ 12670 h 119826"/>
                  <a:gd name="connsiteX3" fmla="*/ 312041 w 313662"/>
                  <a:gd name="connsiteY3" fmla="*/ 104587 h 119826"/>
                  <a:gd name="connsiteX4" fmla="*/ 313184 w 313662"/>
                  <a:gd name="connsiteY4" fmla="*/ 106111 h 119826"/>
                  <a:gd name="connsiteX5" fmla="*/ 183739 w 313662"/>
                  <a:gd name="connsiteY5" fmla="*/ 118112 h 119826"/>
                  <a:gd name="connsiteX6" fmla="*/ 45055 w 313662"/>
                  <a:gd name="connsiteY6" fmla="*/ 75345 h 11982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313662" h="119826">
                    <a:moveTo>
                      <a:pt x="45055" y="75345"/>
                    </a:moveTo>
                    <a:cubicBezTo>
                      <a:pt x="17909" y="60486"/>
                      <a:pt x="1145" y="41817"/>
                      <a:pt x="-189" y="26672"/>
                    </a:cubicBezTo>
                    <a:cubicBezTo>
                      <a:pt x="-3237" y="-6951"/>
                      <a:pt x="60295" y="-5618"/>
                      <a:pt x="118874" y="12670"/>
                    </a:cubicBezTo>
                    <a:cubicBezTo>
                      <a:pt x="185549" y="33435"/>
                      <a:pt x="253557" y="69820"/>
                      <a:pt x="312041" y="104587"/>
                    </a:cubicBezTo>
                    <a:cubicBezTo>
                      <a:pt x="312250" y="105206"/>
                      <a:pt x="312650" y="105739"/>
                      <a:pt x="313184" y="106111"/>
                    </a:cubicBezTo>
                    <a:cubicBezTo>
                      <a:pt x="317565" y="110302"/>
                      <a:pt x="242984" y="124494"/>
                      <a:pt x="183739" y="118112"/>
                    </a:cubicBezTo>
                    <a:cubicBezTo>
                      <a:pt x="135247" y="112616"/>
                      <a:pt x="88213" y="98119"/>
                      <a:pt x="45055" y="75345"/>
                    </a:cubicBezTo>
                    <a:close/>
                  </a:path>
                </a:pathLst>
              </a:custGeom>
              <a:solidFill>
                <a:srgbClr val="166E65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23" name="ïšḷiḋê"/>
              <p:cNvSpPr/>
              <p:nvPr>
                <p:custDataLst>
                  <p:tags r:id="rId68"/>
                </p:custDataLst>
              </p:nvPr>
            </p:nvSpPr>
            <p:spPr>
              <a:xfrm>
                <a:off x="7583384" y="4017544"/>
                <a:ext cx="408135" cy="296763"/>
              </a:xfrm>
              <a:custGeom>
                <a:gdLst>
                  <a:gd name="connsiteX0" fmla="*/ 196281 w 270376"/>
                  <a:gd name="connsiteY0" fmla="*/ 89291 h 196828"/>
                  <a:gd name="connsiteX1" fmla="*/ 269433 w 270376"/>
                  <a:gd name="connsiteY1" fmla="*/ 196733 h 196828"/>
                  <a:gd name="connsiteX2" fmla="*/ 267529 w 270376"/>
                  <a:gd name="connsiteY2" fmla="*/ 196733 h 196828"/>
                  <a:gd name="connsiteX3" fmla="*/ 73695 w 270376"/>
                  <a:gd name="connsiteY3" fmla="*/ 106340 h 196828"/>
                  <a:gd name="connsiteX4" fmla="*/ 8639 w 270376"/>
                  <a:gd name="connsiteY4" fmla="*/ 5566 h 196828"/>
                  <a:gd name="connsiteX5" fmla="*/ 75314 w 270376"/>
                  <a:gd name="connsiteY5" fmla="*/ 9566 h 196828"/>
                  <a:gd name="connsiteX6" fmla="*/ 196281 w 270376"/>
                  <a:gd name="connsiteY6" fmla="*/ 89291 h 196828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270376" h="196828">
                    <a:moveTo>
                      <a:pt x="196281" y="89291"/>
                    </a:moveTo>
                    <a:cubicBezTo>
                      <a:pt x="238954" y="130915"/>
                      <a:pt x="275434" y="197495"/>
                      <a:pt x="269433" y="196733"/>
                    </a:cubicBezTo>
                    <a:cubicBezTo>
                      <a:pt x="268805" y="196590"/>
                      <a:pt x="268157" y="196590"/>
                      <a:pt x="267529" y="196733"/>
                    </a:cubicBezTo>
                    <a:cubicBezTo>
                      <a:pt x="203139" y="174063"/>
                      <a:pt x="132083" y="144440"/>
                      <a:pt x="73695" y="106340"/>
                    </a:cubicBezTo>
                    <a:cubicBezTo>
                      <a:pt x="22260" y="72812"/>
                      <a:pt x="-19174" y="24711"/>
                      <a:pt x="8639" y="5566"/>
                    </a:cubicBezTo>
                    <a:cubicBezTo>
                      <a:pt x="21212" y="-3006"/>
                      <a:pt x="46739" y="-1959"/>
                      <a:pt x="75314" y="9566"/>
                    </a:cubicBezTo>
                    <a:cubicBezTo>
                      <a:pt x="120253" y="28359"/>
                      <a:pt x="161287" y="55401"/>
                      <a:pt x="196281" y="89291"/>
                    </a:cubicBezTo>
                    <a:close/>
                  </a:path>
                </a:pathLst>
              </a:custGeom>
              <a:solidFill>
                <a:srgbClr val="166E65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24" name="íślíde"/>
              <p:cNvSpPr/>
              <p:nvPr>
                <p:custDataLst>
                  <p:tags r:id="rId69"/>
                </p:custDataLst>
              </p:nvPr>
            </p:nvSpPr>
            <p:spPr>
              <a:xfrm>
                <a:off x="8668526" y="4536466"/>
                <a:ext cx="147432" cy="485611"/>
              </a:xfrm>
              <a:custGeom>
                <a:gdLst>
                  <a:gd name="connsiteX0" fmla="*/ 98196 w 98732"/>
                  <a:gd name="connsiteY0" fmla="*/ 196068 h 322615"/>
                  <a:gd name="connsiteX1" fmla="*/ 67240 w 98732"/>
                  <a:gd name="connsiteY1" fmla="*/ 322274 h 322615"/>
                  <a:gd name="connsiteX2" fmla="*/ 66002 w 98732"/>
                  <a:gd name="connsiteY2" fmla="*/ 320940 h 322615"/>
                  <a:gd name="connsiteX3" fmla="*/ 3422 w 98732"/>
                  <a:gd name="connsiteY3" fmla="*/ 116344 h 322615"/>
                  <a:gd name="connsiteX4" fmla="*/ 34855 w 98732"/>
                  <a:gd name="connsiteY4" fmla="*/ 615 h 322615"/>
                  <a:gd name="connsiteX5" fmla="*/ 76289 w 98732"/>
                  <a:gd name="connsiteY5" fmla="*/ 52526 h 322615"/>
                  <a:gd name="connsiteX6" fmla="*/ 98196 w 98732"/>
                  <a:gd name="connsiteY6" fmla="*/ 196068 h 32261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98732" h="322615">
                    <a:moveTo>
                      <a:pt x="98196" y="196068"/>
                    </a:moveTo>
                    <a:cubicBezTo>
                      <a:pt x="95720" y="255599"/>
                      <a:pt x="70669" y="327322"/>
                      <a:pt x="67240" y="322274"/>
                    </a:cubicBezTo>
                    <a:cubicBezTo>
                      <a:pt x="66926" y="321750"/>
                      <a:pt x="66507" y="321293"/>
                      <a:pt x="66002" y="320940"/>
                    </a:cubicBezTo>
                    <a:cubicBezTo>
                      <a:pt x="39713" y="257885"/>
                      <a:pt x="14186" y="185209"/>
                      <a:pt x="3422" y="116344"/>
                    </a:cubicBezTo>
                    <a:cubicBezTo>
                      <a:pt x="-6103" y="55669"/>
                      <a:pt x="2089" y="-7481"/>
                      <a:pt x="34855" y="615"/>
                    </a:cubicBezTo>
                    <a:cubicBezTo>
                      <a:pt x="49714" y="4139"/>
                      <a:pt x="65621" y="23475"/>
                      <a:pt x="76289" y="52526"/>
                    </a:cubicBezTo>
                    <a:cubicBezTo>
                      <a:pt x="92481" y="98589"/>
                      <a:pt x="99911" y="147271"/>
                      <a:pt x="98196" y="196068"/>
                    </a:cubicBezTo>
                    <a:close/>
                  </a:path>
                </a:pathLst>
              </a:custGeom>
              <a:solidFill>
                <a:srgbClr val="166E65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25" name="ïSḻïḓè"/>
              <p:cNvSpPr/>
              <p:nvPr>
                <p:custDataLst>
                  <p:tags r:id="rId70"/>
                </p:custDataLst>
              </p:nvPr>
            </p:nvSpPr>
            <p:spPr>
              <a:xfrm>
                <a:off x="8957067" y="4874904"/>
                <a:ext cx="149231" cy="485611"/>
              </a:xfrm>
              <a:custGeom>
                <a:gdLst>
                  <a:gd name="connsiteX0" fmla="*/ 98117 w 98658"/>
                  <a:gd name="connsiteY0" fmla="*/ 195987 h 322621"/>
                  <a:gd name="connsiteX1" fmla="*/ 67256 w 98658"/>
                  <a:gd name="connsiteY1" fmla="*/ 322289 h 322621"/>
                  <a:gd name="connsiteX2" fmla="*/ 65922 w 98658"/>
                  <a:gd name="connsiteY2" fmla="*/ 320860 h 322621"/>
                  <a:gd name="connsiteX3" fmla="*/ 3438 w 98658"/>
                  <a:gd name="connsiteY3" fmla="*/ 116263 h 322621"/>
                  <a:gd name="connsiteX4" fmla="*/ 34775 w 98658"/>
                  <a:gd name="connsiteY4" fmla="*/ 630 h 322621"/>
                  <a:gd name="connsiteX5" fmla="*/ 76304 w 98658"/>
                  <a:gd name="connsiteY5" fmla="*/ 52541 h 322621"/>
                  <a:gd name="connsiteX6" fmla="*/ 98117 w 98658"/>
                  <a:gd name="connsiteY6" fmla="*/ 195987 h 32262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98658" h="322621">
                    <a:moveTo>
                      <a:pt x="98117" y="195987"/>
                    </a:moveTo>
                    <a:cubicBezTo>
                      <a:pt x="95735" y="255519"/>
                      <a:pt x="70685" y="327242"/>
                      <a:pt x="67256" y="322289"/>
                    </a:cubicBezTo>
                    <a:cubicBezTo>
                      <a:pt x="66913" y="321727"/>
                      <a:pt x="66455" y="321241"/>
                      <a:pt x="65922" y="320860"/>
                    </a:cubicBezTo>
                    <a:cubicBezTo>
                      <a:pt x="39728" y="257900"/>
                      <a:pt x="14201" y="185224"/>
                      <a:pt x="3438" y="116263"/>
                    </a:cubicBezTo>
                    <a:cubicBezTo>
                      <a:pt x="-6087" y="55684"/>
                      <a:pt x="2009" y="-7562"/>
                      <a:pt x="34775" y="630"/>
                    </a:cubicBezTo>
                    <a:cubicBezTo>
                      <a:pt x="49634" y="4154"/>
                      <a:pt x="65636" y="23490"/>
                      <a:pt x="76304" y="52541"/>
                    </a:cubicBezTo>
                    <a:cubicBezTo>
                      <a:pt x="92459" y="98575"/>
                      <a:pt x="99850" y="147229"/>
                      <a:pt x="98117" y="195987"/>
                    </a:cubicBezTo>
                    <a:close/>
                  </a:path>
                </a:pathLst>
              </a:custGeom>
              <a:solidFill>
                <a:srgbClr val="166E65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26" name="îS1iḋè"/>
              <p:cNvSpPr/>
              <p:nvPr>
                <p:custDataLst>
                  <p:tags r:id="rId71"/>
                </p:custDataLst>
              </p:nvPr>
            </p:nvSpPr>
            <p:spPr>
              <a:xfrm>
                <a:off x="9204157" y="5139670"/>
                <a:ext cx="133049" cy="489208"/>
              </a:xfrm>
              <a:custGeom>
                <a:gdLst>
                  <a:gd name="connsiteX0" fmla="*/ 78660 w 88089"/>
                  <a:gd name="connsiteY0" fmla="*/ 205519 h 324488"/>
                  <a:gd name="connsiteX1" fmla="*/ 25415 w 88089"/>
                  <a:gd name="connsiteY1" fmla="*/ 324105 h 324488"/>
                  <a:gd name="connsiteX2" fmla="*/ 24367 w 88089"/>
                  <a:gd name="connsiteY2" fmla="*/ 322486 h 324488"/>
                  <a:gd name="connsiteX3" fmla="*/ -112 w 88089"/>
                  <a:gd name="connsiteY3" fmla="*/ 109983 h 324488"/>
                  <a:gd name="connsiteX4" fmla="*/ 51704 w 88089"/>
                  <a:gd name="connsiteY4" fmla="*/ 1874 h 324488"/>
                  <a:gd name="connsiteX5" fmla="*/ 83041 w 88089"/>
                  <a:gd name="connsiteY5" fmla="*/ 60453 h 324488"/>
                  <a:gd name="connsiteX6" fmla="*/ 78660 w 88089"/>
                  <a:gd name="connsiteY6" fmla="*/ 205519 h 324488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88089" h="324488">
                    <a:moveTo>
                      <a:pt x="78660" y="205519"/>
                    </a:moveTo>
                    <a:cubicBezTo>
                      <a:pt x="65515" y="263621"/>
                      <a:pt x="27892" y="329344"/>
                      <a:pt x="25415" y="324105"/>
                    </a:cubicBezTo>
                    <a:cubicBezTo>
                      <a:pt x="25244" y="323467"/>
                      <a:pt x="24882" y="322905"/>
                      <a:pt x="24367" y="322486"/>
                    </a:cubicBezTo>
                    <a:cubicBezTo>
                      <a:pt x="9984" y="255811"/>
                      <a:pt x="-1922" y="179611"/>
                      <a:pt x="-112" y="109983"/>
                    </a:cubicBezTo>
                    <a:cubicBezTo>
                      <a:pt x="1507" y="48642"/>
                      <a:pt x="20843" y="-11842"/>
                      <a:pt x="51704" y="1874"/>
                    </a:cubicBezTo>
                    <a:cubicBezTo>
                      <a:pt x="65611" y="8066"/>
                      <a:pt x="77803" y="30449"/>
                      <a:pt x="83041" y="60453"/>
                    </a:cubicBezTo>
                    <a:cubicBezTo>
                      <a:pt x="90614" y="108659"/>
                      <a:pt x="89128" y="157856"/>
                      <a:pt x="78660" y="205519"/>
                    </a:cubicBezTo>
                    <a:close/>
                  </a:path>
                </a:pathLst>
              </a:custGeom>
              <a:solidFill>
                <a:srgbClr val="166E65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</p:grpSp>
      </p:grpSp>
      <p:grpSp>
        <p:nvGrpSpPr>
          <p:cNvPr id="75" name="组合 79"/>
          <p:cNvGrpSpPr/>
          <p:nvPr userDrawn="1">
            <p:custDataLst>
              <p:tags r:id="rId72"/>
            </p:custDataLst>
          </p:nvPr>
        </p:nvGrpSpPr>
        <p:grpSpPr>
          <a:xfrm flipH="1">
            <a:off x="1504950" y="2578100"/>
            <a:ext cx="3243263" cy="4279900"/>
            <a:chOff x="7201335" y="2010101"/>
            <a:chExt cx="3673507" cy="4847899"/>
          </a:xfrm>
        </p:grpSpPr>
        <p:sp>
          <p:nvSpPr>
            <p:cNvPr id="76" name="îṣļïďè"/>
            <p:cNvSpPr/>
            <p:nvPr>
              <p:custDataLst>
                <p:tags r:id="rId73"/>
              </p:custDataLst>
            </p:nvPr>
          </p:nvSpPr>
          <p:spPr>
            <a:xfrm>
              <a:off x="10139421" y="3912578"/>
              <a:ext cx="21577" cy="444152"/>
            </a:xfrm>
            <a:custGeom>
              <a:gdLst>
                <a:gd name="connsiteX0" fmla="*/ -251 w 13835"/>
                <a:gd name="connsiteY0" fmla="*/ 3587 h 294720"/>
                <a:gd name="connsiteX1" fmla="*/ 1845 w 13835"/>
                <a:gd name="connsiteY1" fmla="*/ 290956 h 294720"/>
                <a:gd name="connsiteX2" fmla="*/ 6893 w 13835"/>
                <a:gd name="connsiteY2" fmla="*/ 291813 h 294720"/>
                <a:gd name="connsiteX3" fmla="*/ 4892 w 13835"/>
                <a:gd name="connsiteY3" fmla="*/ 2539 h 294720"/>
                <a:gd name="connsiteX4" fmla="*/ -251 w 13835"/>
                <a:gd name="connsiteY4" fmla="*/ 3587 h 29472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835" h="294720">
                  <a:moveTo>
                    <a:pt x="-251" y="3587"/>
                  </a:moveTo>
                  <a:cubicBezTo>
                    <a:pt x="10503" y="99037"/>
                    <a:pt x="11208" y="195354"/>
                    <a:pt x="1845" y="290956"/>
                  </a:cubicBezTo>
                  <a:cubicBezTo>
                    <a:pt x="1845" y="295242"/>
                    <a:pt x="6512" y="296100"/>
                    <a:pt x="6893" y="291813"/>
                  </a:cubicBezTo>
                  <a:cubicBezTo>
                    <a:pt x="16380" y="195582"/>
                    <a:pt x="15713" y="98627"/>
                    <a:pt x="4892" y="2539"/>
                  </a:cubicBezTo>
                  <a:cubicBezTo>
                    <a:pt x="4416" y="-1557"/>
                    <a:pt x="-822" y="-604"/>
                    <a:pt x="-251" y="3587"/>
                  </a:cubicBezTo>
                  <a:close/>
                </a:path>
              </a:pathLst>
            </a:custGeom>
            <a:solidFill>
              <a:srgbClr val="166E65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77" name="ï$ļîďe"/>
            <p:cNvSpPr/>
            <p:nvPr>
              <p:custDataLst>
                <p:tags r:id="rId74"/>
              </p:custDataLst>
            </p:nvPr>
          </p:nvSpPr>
          <p:spPr>
            <a:xfrm>
              <a:off x="10011757" y="4387298"/>
              <a:ext cx="440533" cy="194204"/>
            </a:xfrm>
            <a:custGeom>
              <a:gdLst>
                <a:gd name="connsiteX0" fmla="*/ 3154 w 292392"/>
                <a:gd name="connsiteY0" fmla="*/ 128021 h 128297"/>
                <a:gd name="connsiteX1" fmla="*/ 290333 w 292392"/>
                <a:gd name="connsiteY1" fmla="*/ 6291 h 128297"/>
                <a:gd name="connsiteX2" fmla="*/ 288714 w 292392"/>
                <a:gd name="connsiteY2" fmla="*/ 100 h 128297"/>
                <a:gd name="connsiteX3" fmla="*/ 1440 w 292392"/>
                <a:gd name="connsiteY3" fmla="*/ 121829 h 128297"/>
                <a:gd name="connsiteX4" fmla="*/ 3154 w 292392"/>
                <a:gd name="connsiteY4" fmla="*/ 128021 h 12829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2392" h="128297">
                  <a:moveTo>
                    <a:pt x="3154" y="128021"/>
                  </a:moveTo>
                  <a:lnTo>
                    <a:pt x="290333" y="6291"/>
                  </a:lnTo>
                  <a:cubicBezTo>
                    <a:pt x="293572" y="4862"/>
                    <a:pt x="291952" y="-1234"/>
                    <a:pt x="288714" y="100"/>
                  </a:cubicBezTo>
                  <a:lnTo>
                    <a:pt x="1440" y="121829"/>
                  </a:lnTo>
                  <a:cubicBezTo>
                    <a:pt x="-1798" y="123163"/>
                    <a:pt x="-84" y="129354"/>
                    <a:pt x="3154" y="128021"/>
                  </a:cubicBezTo>
                  <a:close/>
                </a:path>
              </a:pathLst>
            </a:custGeom>
            <a:solidFill>
              <a:srgbClr val="166E65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78" name="iṥlíḑe"/>
            <p:cNvSpPr/>
            <p:nvPr>
              <p:custDataLst>
                <p:tags r:id="rId75"/>
              </p:custDataLst>
            </p:nvPr>
          </p:nvSpPr>
          <p:spPr>
            <a:xfrm>
              <a:off x="10459482" y="4520363"/>
              <a:ext cx="77319" cy="623970"/>
            </a:xfrm>
            <a:custGeom>
              <a:gdLst>
                <a:gd name="connsiteX0" fmla="*/ 50810 w 51605"/>
                <a:gd name="connsiteY0" fmla="*/ 405235 h 413927"/>
                <a:gd name="connsiteX1" fmla="*/ 23093 w 51605"/>
                <a:gd name="connsiteY1" fmla="*/ 7757 h 413927"/>
                <a:gd name="connsiteX2" fmla="*/ 10043 w 51605"/>
                <a:gd name="connsiteY2" fmla="*/ 5090 h 413927"/>
                <a:gd name="connsiteX3" fmla="*/ 38618 w 51605"/>
                <a:gd name="connsiteY3" fmla="*/ 409712 h 413927"/>
                <a:gd name="connsiteX4" fmla="*/ 50810 w 51605"/>
                <a:gd name="connsiteY4" fmla="*/ 405235 h 41392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1604" h="413927">
                  <a:moveTo>
                    <a:pt x="50810" y="405235"/>
                  </a:moveTo>
                  <a:cubicBezTo>
                    <a:pt x="137" y="278171"/>
                    <a:pt x="10805" y="141012"/>
                    <a:pt x="23093" y="7757"/>
                  </a:cubicBezTo>
                  <a:cubicBezTo>
                    <a:pt x="23854" y="-721"/>
                    <a:pt x="10805" y="-3388"/>
                    <a:pt x="10043" y="5090"/>
                  </a:cubicBezTo>
                  <a:cubicBezTo>
                    <a:pt x="-2435" y="140630"/>
                    <a:pt x="-13293" y="280457"/>
                    <a:pt x="38618" y="409712"/>
                  </a:cubicBezTo>
                  <a:cubicBezTo>
                    <a:pt x="41381" y="417522"/>
                    <a:pt x="53954" y="413236"/>
                    <a:pt x="50810" y="405235"/>
                  </a:cubicBezTo>
                  <a:close/>
                </a:path>
              </a:pathLst>
            </a:custGeom>
            <a:solidFill>
              <a:srgbClr val="64A064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79" name="íṡḻïḋé"/>
            <p:cNvSpPr/>
            <p:nvPr>
              <p:custDataLst>
                <p:tags r:id="rId76"/>
              </p:custDataLst>
            </p:nvPr>
          </p:nvSpPr>
          <p:spPr>
            <a:xfrm>
              <a:off x="9058767" y="5067011"/>
              <a:ext cx="1623678" cy="1790989"/>
            </a:xfrm>
            <a:custGeom>
              <a:gdLst>
                <a:gd name="connsiteX0" fmla="*/ 629079 w 1623117"/>
                <a:gd name="connsiteY0" fmla="*/ 468 h 1790204"/>
                <a:gd name="connsiteX1" fmla="*/ 1278265 w 1623117"/>
                <a:gd name="connsiteY1" fmla="*/ 85912 h 1790204"/>
                <a:gd name="connsiteX2" fmla="*/ 1620764 w 1623117"/>
                <a:gd name="connsiteY2" fmla="*/ 1744129 h 1790204"/>
                <a:gd name="connsiteX3" fmla="*/ 1623117 w 1623117"/>
                <a:gd name="connsiteY3" fmla="*/ 1790204 h 1790204"/>
                <a:gd name="connsiteX4" fmla="*/ 0 w 1623117"/>
                <a:gd name="connsiteY4" fmla="*/ 1790204 h 1790204"/>
                <a:gd name="connsiteX5" fmla="*/ 7852 w 1623117"/>
                <a:gd name="connsiteY5" fmla="*/ 1626034 h 1790204"/>
                <a:gd name="connsiteX6" fmla="*/ 309155 w 1623117"/>
                <a:gd name="connsiteY6" fmla="*/ 36366 h 1790204"/>
                <a:gd name="connsiteX7" fmla="*/ 629079 w 1623117"/>
                <a:gd name="connsiteY7" fmla="*/ 468 h 179020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623117" h="1790204">
                  <a:moveTo>
                    <a:pt x="629079" y="468"/>
                  </a:moveTo>
                  <a:cubicBezTo>
                    <a:pt x="908862" y="5163"/>
                    <a:pt x="1271174" y="44444"/>
                    <a:pt x="1278265" y="85912"/>
                  </a:cubicBezTo>
                  <a:cubicBezTo>
                    <a:pt x="1509009" y="489047"/>
                    <a:pt x="1589465" y="1197236"/>
                    <a:pt x="1620764" y="1744129"/>
                  </a:cubicBezTo>
                  <a:lnTo>
                    <a:pt x="1623117" y="1790204"/>
                  </a:lnTo>
                  <a:lnTo>
                    <a:pt x="0" y="1790204"/>
                  </a:lnTo>
                  <a:lnTo>
                    <a:pt x="7852" y="1626034"/>
                  </a:lnTo>
                  <a:cubicBezTo>
                    <a:pt x="36366" y="1109646"/>
                    <a:pt x="109621" y="452884"/>
                    <a:pt x="309155" y="36366"/>
                  </a:cubicBezTo>
                  <a:cubicBezTo>
                    <a:pt x="323050" y="7284"/>
                    <a:pt x="461209" y="-2350"/>
                    <a:pt x="629079" y="468"/>
                  </a:cubicBezTo>
                  <a:close/>
                </a:path>
              </a:pathLst>
            </a:custGeom>
            <a:solidFill>
              <a:srgbClr val="892720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80" name="î$ļïḓè"/>
            <p:cNvSpPr/>
            <p:nvPr>
              <p:custDataLst>
                <p:tags r:id="rId77"/>
              </p:custDataLst>
            </p:nvPr>
          </p:nvSpPr>
          <p:spPr>
            <a:xfrm>
              <a:off x="9006622" y="2017294"/>
              <a:ext cx="1686612" cy="1756824"/>
            </a:xfrm>
            <a:custGeom>
              <a:gdLst>
                <a:gd name="connsiteX0" fmla="*/ 1058948 w 1119459"/>
                <a:gd name="connsiteY0" fmla="*/ 1055970 h 1164615"/>
                <a:gd name="connsiteX1" fmla="*/ 598224 w 1119459"/>
                <a:gd name="connsiteY1" fmla="*/ 1161316 h 1164615"/>
                <a:gd name="connsiteX2" fmla="*/ 29486 w 1119459"/>
                <a:gd name="connsiteY2" fmla="*/ 996534 h 1164615"/>
                <a:gd name="connsiteX3" fmla="*/ 2054 w 1119459"/>
                <a:gd name="connsiteY3" fmla="*/ 839467 h 1164615"/>
                <a:gd name="connsiteX4" fmla="*/ 94161 w 1119459"/>
                <a:gd name="connsiteY4" fmla="*/ 549811 h 1164615"/>
                <a:gd name="connsiteX5" fmla="*/ 194840 w 1119459"/>
                <a:gd name="connsiteY5" fmla="*/ 174240 h 1164615"/>
                <a:gd name="connsiteX6" fmla="*/ 300568 w 1119459"/>
                <a:gd name="connsiteY6" fmla="*/ 131949 h 1164615"/>
                <a:gd name="connsiteX7" fmla="*/ 391817 w 1119459"/>
                <a:gd name="connsiteY7" fmla="*/ 39938 h 1164615"/>
                <a:gd name="connsiteX8" fmla="*/ 757673 w 1119459"/>
                <a:gd name="connsiteY8" fmla="*/ 48796 h 1164615"/>
                <a:gd name="connsiteX9" fmla="*/ 1048375 w 1119459"/>
                <a:gd name="connsiteY9" fmla="*/ 555145 h 1164615"/>
                <a:gd name="connsiteX10" fmla="*/ 1058948 w 1119459"/>
                <a:gd name="connsiteY10" fmla="*/ 1055970 h 116461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119459" h="1164615">
                  <a:moveTo>
                    <a:pt x="1058948" y="1055970"/>
                  </a:moveTo>
                  <a:cubicBezTo>
                    <a:pt x="996274" y="1148743"/>
                    <a:pt x="868448" y="1174461"/>
                    <a:pt x="598224" y="1161316"/>
                  </a:cubicBezTo>
                  <a:cubicBezTo>
                    <a:pt x="338001" y="1148648"/>
                    <a:pt x="119688" y="1124740"/>
                    <a:pt x="29486" y="996534"/>
                  </a:cubicBezTo>
                  <a:cubicBezTo>
                    <a:pt x="5102" y="961958"/>
                    <a:pt x="-5375" y="881091"/>
                    <a:pt x="2054" y="839467"/>
                  </a:cubicBezTo>
                  <a:cubicBezTo>
                    <a:pt x="19961" y="739168"/>
                    <a:pt x="74730" y="649824"/>
                    <a:pt x="94161" y="549811"/>
                  </a:cubicBezTo>
                  <a:cubicBezTo>
                    <a:pt x="119498" y="419128"/>
                    <a:pt x="77778" y="330736"/>
                    <a:pt x="194840" y="174240"/>
                  </a:cubicBezTo>
                  <a:cubicBezTo>
                    <a:pt x="221796" y="138141"/>
                    <a:pt x="300568" y="131949"/>
                    <a:pt x="300568" y="131949"/>
                  </a:cubicBezTo>
                  <a:cubicBezTo>
                    <a:pt x="300568" y="131949"/>
                    <a:pt x="375053" y="48129"/>
                    <a:pt x="391817" y="39938"/>
                  </a:cubicBezTo>
                  <a:cubicBezTo>
                    <a:pt x="520595" y="-22641"/>
                    <a:pt x="623941" y="-5782"/>
                    <a:pt x="757673" y="48796"/>
                  </a:cubicBezTo>
                  <a:cubicBezTo>
                    <a:pt x="1053805" y="169859"/>
                    <a:pt x="1037803" y="388172"/>
                    <a:pt x="1048375" y="555145"/>
                  </a:cubicBezTo>
                  <a:cubicBezTo>
                    <a:pt x="1058663" y="716689"/>
                    <a:pt x="1195442" y="853944"/>
                    <a:pt x="1058948" y="1055970"/>
                  </a:cubicBezTo>
                  <a:close/>
                </a:path>
              </a:pathLst>
            </a:custGeom>
            <a:solidFill>
              <a:srgbClr val="000000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81" name="iŝļíḍé"/>
            <p:cNvSpPr/>
            <p:nvPr>
              <p:custDataLst>
                <p:tags r:id="rId78"/>
              </p:custDataLst>
            </p:nvPr>
          </p:nvSpPr>
          <p:spPr>
            <a:xfrm>
              <a:off x="9173845" y="2234874"/>
              <a:ext cx="187002" cy="329067"/>
            </a:xfrm>
            <a:custGeom>
              <a:gdLst>
                <a:gd name="connsiteX0" fmla="*/ 17612 w 124205"/>
                <a:gd name="connsiteY0" fmla="*/ 165836 h 217932"/>
                <a:gd name="connsiteX1" fmla="*/ 123911 w 124205"/>
                <a:gd name="connsiteY1" fmla="*/ -90 h 217932"/>
                <a:gd name="connsiteX2" fmla="*/ 83525 w 124205"/>
                <a:gd name="connsiteY2" fmla="*/ 27343 h 217932"/>
                <a:gd name="connsiteX3" fmla="*/ -294 w 124205"/>
                <a:gd name="connsiteY3" fmla="*/ 217843 h 217932"/>
                <a:gd name="connsiteX4" fmla="*/ 17612 w 124205"/>
                <a:gd name="connsiteY4" fmla="*/ 165836 h 21793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4203" h="217932">
                  <a:moveTo>
                    <a:pt x="17612" y="165836"/>
                  </a:moveTo>
                  <a:cubicBezTo>
                    <a:pt x="41416" y="103885"/>
                    <a:pt x="77582" y="47431"/>
                    <a:pt x="123911" y="-90"/>
                  </a:cubicBezTo>
                  <a:cubicBezTo>
                    <a:pt x="108233" y="5264"/>
                    <a:pt x="94279" y="14731"/>
                    <a:pt x="83525" y="27343"/>
                  </a:cubicBezTo>
                  <a:cubicBezTo>
                    <a:pt x="27328" y="102590"/>
                    <a:pt x="7802" y="162026"/>
                    <a:pt x="-294" y="217843"/>
                  </a:cubicBezTo>
                  <a:cubicBezTo>
                    <a:pt x="4782" y="200212"/>
                    <a:pt x="10754" y="182857"/>
                    <a:pt x="17612" y="165836"/>
                  </a:cubicBezTo>
                  <a:close/>
                </a:path>
              </a:pathLst>
            </a:custGeom>
            <a:solidFill>
              <a:srgbClr val="804093">
                <a:alpha val="46000"/>
              </a:srgbClr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82" name="íṣľïḍê"/>
            <p:cNvSpPr/>
            <p:nvPr>
              <p:custDataLst>
                <p:tags r:id="rId79"/>
              </p:custDataLst>
            </p:nvPr>
          </p:nvSpPr>
          <p:spPr>
            <a:xfrm>
              <a:off x="9267346" y="2182726"/>
              <a:ext cx="1246079" cy="1514069"/>
            </a:xfrm>
            <a:custGeom>
              <a:gdLst>
                <a:gd name="connsiteX0" fmla="*/ 33571 w 826342"/>
                <a:gd name="connsiteY0" fmla="*/ 130186 h 1043882"/>
                <a:gd name="connsiteX1" fmla="*/ 9663 w 826342"/>
                <a:gd name="connsiteY1" fmla="*/ 434224 h 1043882"/>
                <a:gd name="connsiteX2" fmla="*/ 37381 w 826342"/>
                <a:gd name="connsiteY2" fmla="*/ 712258 h 1043882"/>
                <a:gd name="connsiteX3" fmla="*/ 16140 w 826342"/>
                <a:gd name="connsiteY3" fmla="*/ 947716 h 1043882"/>
                <a:gd name="connsiteX4" fmla="*/ 101865 w 826342"/>
                <a:gd name="connsiteY4" fmla="*/ 884947 h 1043882"/>
                <a:gd name="connsiteX5" fmla="*/ 113371 w 826342"/>
                <a:gd name="connsiteY5" fmla="*/ 887795 h 1043882"/>
                <a:gd name="connsiteX6" fmla="*/ 113486 w 826342"/>
                <a:gd name="connsiteY6" fmla="*/ 887995 h 1043882"/>
                <a:gd name="connsiteX7" fmla="*/ 151586 w 826342"/>
                <a:gd name="connsiteY7" fmla="*/ 959908 h 1043882"/>
                <a:gd name="connsiteX8" fmla="*/ 213308 w 826342"/>
                <a:gd name="connsiteY8" fmla="*/ 1028584 h 1043882"/>
                <a:gd name="connsiteX9" fmla="*/ 250360 w 826342"/>
                <a:gd name="connsiteY9" fmla="*/ 970672 h 1043882"/>
                <a:gd name="connsiteX10" fmla="*/ 250360 w 826342"/>
                <a:gd name="connsiteY10" fmla="*/ 903997 h 1043882"/>
                <a:gd name="connsiteX11" fmla="*/ 260837 w 826342"/>
                <a:gd name="connsiteY11" fmla="*/ 898177 h 1043882"/>
                <a:gd name="connsiteX12" fmla="*/ 264457 w 826342"/>
                <a:gd name="connsiteY12" fmla="*/ 900282 h 1043882"/>
                <a:gd name="connsiteX13" fmla="*/ 466578 w 826342"/>
                <a:gd name="connsiteY13" fmla="*/ 1043728 h 1043882"/>
                <a:gd name="connsiteX14" fmla="*/ 680604 w 826342"/>
                <a:gd name="connsiteY14" fmla="*/ 883518 h 1043882"/>
                <a:gd name="connsiteX15" fmla="*/ 691206 w 826342"/>
                <a:gd name="connsiteY15" fmla="*/ 877927 h 1043882"/>
                <a:gd name="connsiteX16" fmla="*/ 697178 w 826342"/>
                <a:gd name="connsiteY16" fmla="*/ 885804 h 1043882"/>
                <a:gd name="connsiteX17" fmla="*/ 702226 w 826342"/>
                <a:gd name="connsiteY17" fmla="*/ 932286 h 1043882"/>
                <a:gd name="connsiteX18" fmla="*/ 757471 w 826342"/>
                <a:gd name="connsiteY18" fmla="*/ 814176 h 1043882"/>
                <a:gd name="connsiteX19" fmla="*/ 767958 w 826342"/>
                <a:gd name="connsiteY19" fmla="*/ 808366 h 1043882"/>
                <a:gd name="connsiteX20" fmla="*/ 772901 w 826342"/>
                <a:gd name="connsiteY20" fmla="*/ 812176 h 1043882"/>
                <a:gd name="connsiteX21" fmla="*/ 807953 w 826342"/>
                <a:gd name="connsiteY21" fmla="*/ 893805 h 1043882"/>
                <a:gd name="connsiteX22" fmla="*/ 771759 w 826342"/>
                <a:gd name="connsiteY22" fmla="*/ 508233 h 1043882"/>
                <a:gd name="connsiteX23" fmla="*/ 617930 w 826342"/>
                <a:gd name="connsiteY23" fmla="*/ 184383 h 1043882"/>
                <a:gd name="connsiteX24" fmla="*/ 607071 w 826342"/>
                <a:gd name="connsiteY24" fmla="*/ 183297 h 1043882"/>
                <a:gd name="connsiteX25" fmla="*/ 606119 w 826342"/>
                <a:gd name="connsiteY25" fmla="*/ 181811 h 1043882"/>
                <a:gd name="connsiteX26" fmla="*/ 456291 w 826342"/>
                <a:gd name="connsiteY26" fmla="*/ 50938 h 1043882"/>
                <a:gd name="connsiteX27" fmla="*/ 210641 w 826342"/>
                <a:gd name="connsiteY27" fmla="*/ 6837 h 1043882"/>
                <a:gd name="connsiteX28" fmla="*/ 155872 w 826342"/>
                <a:gd name="connsiteY28" fmla="*/ 26458 h 1043882"/>
                <a:gd name="connsiteX29" fmla="*/ 126440 w 826342"/>
                <a:gd name="connsiteY29" fmla="*/ 58748 h 1043882"/>
                <a:gd name="connsiteX30" fmla="*/ 96912 w 826342"/>
                <a:gd name="connsiteY30" fmla="*/ 63225 h 1043882"/>
                <a:gd name="connsiteX31" fmla="*/ 33571 w 826342"/>
                <a:gd name="connsiteY31" fmla="*/ 130186 h 104388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826342" h="1043882">
                  <a:moveTo>
                    <a:pt x="33571" y="130186"/>
                  </a:moveTo>
                  <a:cubicBezTo>
                    <a:pt x="-31485" y="220197"/>
                    <a:pt x="62813" y="336211"/>
                    <a:pt x="9663" y="434224"/>
                  </a:cubicBezTo>
                  <a:cubicBezTo>
                    <a:pt x="-28437" y="503661"/>
                    <a:pt x="56431" y="612246"/>
                    <a:pt x="37381" y="712258"/>
                  </a:cubicBezTo>
                  <a:cubicBezTo>
                    <a:pt x="22579" y="789859"/>
                    <a:pt x="15464" y="868726"/>
                    <a:pt x="16140" y="947716"/>
                  </a:cubicBezTo>
                  <a:cubicBezTo>
                    <a:pt x="16140" y="947716"/>
                    <a:pt x="46906" y="932476"/>
                    <a:pt x="101865" y="884947"/>
                  </a:cubicBezTo>
                  <a:cubicBezTo>
                    <a:pt x="105828" y="882556"/>
                    <a:pt x="110981" y="883832"/>
                    <a:pt x="113371" y="887795"/>
                  </a:cubicBezTo>
                  <a:cubicBezTo>
                    <a:pt x="113409" y="887861"/>
                    <a:pt x="113448" y="887928"/>
                    <a:pt x="113486" y="887995"/>
                  </a:cubicBezTo>
                  <a:cubicBezTo>
                    <a:pt x="127011" y="911521"/>
                    <a:pt x="138060" y="936477"/>
                    <a:pt x="151586" y="959908"/>
                  </a:cubicBezTo>
                  <a:cubicBezTo>
                    <a:pt x="165111" y="983340"/>
                    <a:pt x="184828" y="1022297"/>
                    <a:pt x="213308" y="1028584"/>
                  </a:cubicBezTo>
                  <a:cubicBezTo>
                    <a:pt x="258361" y="1038680"/>
                    <a:pt x="253789" y="1002199"/>
                    <a:pt x="250360" y="970672"/>
                  </a:cubicBezTo>
                  <a:cubicBezTo>
                    <a:pt x="246836" y="948583"/>
                    <a:pt x="246836" y="926085"/>
                    <a:pt x="250360" y="903997"/>
                  </a:cubicBezTo>
                  <a:cubicBezTo>
                    <a:pt x="251646" y="899491"/>
                    <a:pt x="256342" y="896891"/>
                    <a:pt x="260837" y="898177"/>
                  </a:cubicBezTo>
                  <a:cubicBezTo>
                    <a:pt x="262199" y="898558"/>
                    <a:pt x="263447" y="899291"/>
                    <a:pt x="264457" y="900282"/>
                  </a:cubicBezTo>
                  <a:cubicBezTo>
                    <a:pt x="322369" y="965814"/>
                    <a:pt x="368184" y="1046395"/>
                    <a:pt x="466578" y="1043728"/>
                  </a:cubicBezTo>
                  <a:cubicBezTo>
                    <a:pt x="560018" y="1041157"/>
                    <a:pt x="650791" y="971624"/>
                    <a:pt x="680604" y="883518"/>
                  </a:cubicBezTo>
                  <a:cubicBezTo>
                    <a:pt x="681986" y="879041"/>
                    <a:pt x="686738" y="876536"/>
                    <a:pt x="691206" y="877927"/>
                  </a:cubicBezTo>
                  <a:cubicBezTo>
                    <a:pt x="694682" y="878994"/>
                    <a:pt x="697082" y="882165"/>
                    <a:pt x="697178" y="885804"/>
                  </a:cubicBezTo>
                  <a:cubicBezTo>
                    <a:pt x="697844" y="901425"/>
                    <a:pt x="700321" y="916855"/>
                    <a:pt x="702226" y="932286"/>
                  </a:cubicBezTo>
                  <a:cubicBezTo>
                    <a:pt x="726877" y="896148"/>
                    <a:pt x="745536" y="856267"/>
                    <a:pt x="757471" y="814176"/>
                  </a:cubicBezTo>
                  <a:cubicBezTo>
                    <a:pt x="758766" y="809680"/>
                    <a:pt x="763463" y="807080"/>
                    <a:pt x="767958" y="808366"/>
                  </a:cubicBezTo>
                  <a:cubicBezTo>
                    <a:pt x="770034" y="808966"/>
                    <a:pt x="771797" y="810328"/>
                    <a:pt x="772901" y="812176"/>
                  </a:cubicBezTo>
                  <a:cubicBezTo>
                    <a:pt x="787951" y="837817"/>
                    <a:pt x="799734" y="865239"/>
                    <a:pt x="807953" y="893805"/>
                  </a:cubicBezTo>
                  <a:cubicBezTo>
                    <a:pt x="841958" y="762360"/>
                    <a:pt x="827003" y="634058"/>
                    <a:pt x="771759" y="508233"/>
                  </a:cubicBezTo>
                  <a:cubicBezTo>
                    <a:pt x="724134" y="398791"/>
                    <a:pt x="662888" y="295540"/>
                    <a:pt x="617930" y="184383"/>
                  </a:cubicBezTo>
                  <a:cubicBezTo>
                    <a:pt x="614634" y="187078"/>
                    <a:pt x="609767" y="186593"/>
                    <a:pt x="607071" y="183297"/>
                  </a:cubicBezTo>
                  <a:cubicBezTo>
                    <a:pt x="606700" y="182840"/>
                    <a:pt x="606376" y="182344"/>
                    <a:pt x="606119" y="181811"/>
                  </a:cubicBezTo>
                  <a:cubicBezTo>
                    <a:pt x="574115" y="121613"/>
                    <a:pt x="517346" y="79036"/>
                    <a:pt x="456291" y="50938"/>
                  </a:cubicBezTo>
                  <a:cubicBezTo>
                    <a:pt x="379424" y="15600"/>
                    <a:pt x="296080" y="-14023"/>
                    <a:pt x="210641" y="6837"/>
                  </a:cubicBezTo>
                  <a:cubicBezTo>
                    <a:pt x="191762" y="11495"/>
                    <a:pt x="173417" y="18076"/>
                    <a:pt x="155872" y="26458"/>
                  </a:cubicBezTo>
                  <a:cubicBezTo>
                    <a:pt x="139489" y="44080"/>
                    <a:pt x="126440" y="58748"/>
                    <a:pt x="126440" y="58748"/>
                  </a:cubicBezTo>
                  <a:cubicBezTo>
                    <a:pt x="116515" y="59653"/>
                    <a:pt x="106656" y="61148"/>
                    <a:pt x="96912" y="63225"/>
                  </a:cubicBezTo>
                  <a:cubicBezTo>
                    <a:pt x="72852" y="82561"/>
                    <a:pt x="51545" y="105087"/>
                    <a:pt x="33571" y="130186"/>
                  </a:cubicBezTo>
                  <a:close/>
                </a:path>
              </a:pathLst>
            </a:custGeom>
            <a:solidFill>
              <a:srgbClr val="0E212C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83" name="í$1îḓè"/>
            <p:cNvSpPr/>
            <p:nvPr>
              <p:custDataLst>
                <p:tags r:id="rId80"/>
              </p:custDataLst>
            </p:nvPr>
          </p:nvSpPr>
          <p:spPr>
            <a:xfrm>
              <a:off x="9137883" y="2010101"/>
              <a:ext cx="1442072" cy="987203"/>
            </a:xfrm>
            <a:custGeom>
              <a:gdLst>
                <a:gd name="connsiteX0" fmla="*/ 116482 w 955643"/>
                <a:gd name="connsiteY0" fmla="*/ 397133 h 655159"/>
                <a:gd name="connsiteX1" fmla="*/ 128312 w 955643"/>
                <a:gd name="connsiteY1" fmla="*/ 394476 h 655159"/>
                <a:gd name="connsiteX2" fmla="*/ 132293 w 955643"/>
                <a:gd name="connsiteY2" fmla="*/ 401420 h 655159"/>
                <a:gd name="connsiteX3" fmla="*/ 102861 w 955643"/>
                <a:gd name="connsiteY3" fmla="*/ 625352 h 655159"/>
                <a:gd name="connsiteX4" fmla="*/ 227543 w 955643"/>
                <a:gd name="connsiteY4" fmla="*/ 355509 h 655159"/>
                <a:gd name="connsiteX5" fmla="*/ 237068 w 955643"/>
                <a:gd name="connsiteY5" fmla="*/ 351699 h 655159"/>
                <a:gd name="connsiteX6" fmla="*/ 326508 w 955643"/>
                <a:gd name="connsiteY6" fmla="*/ 438281 h 655159"/>
                <a:gd name="connsiteX7" fmla="*/ 466907 w 955643"/>
                <a:gd name="connsiteY7" fmla="*/ 548200 h 655159"/>
                <a:gd name="connsiteX8" fmla="*/ 787804 w 955643"/>
                <a:gd name="connsiteY8" fmla="*/ 655070 h 655159"/>
                <a:gd name="connsiteX9" fmla="*/ 706270 w 955643"/>
                <a:gd name="connsiteY9" fmla="*/ 413040 h 655159"/>
                <a:gd name="connsiteX10" fmla="*/ 717795 w 955643"/>
                <a:gd name="connsiteY10" fmla="*/ 401515 h 655159"/>
                <a:gd name="connsiteX11" fmla="*/ 837524 w 955643"/>
                <a:gd name="connsiteY11" fmla="*/ 326553 h 655159"/>
                <a:gd name="connsiteX12" fmla="*/ 881625 w 955643"/>
                <a:gd name="connsiteY12" fmla="*/ 386180 h 655159"/>
                <a:gd name="connsiteX13" fmla="*/ 955349 w 955643"/>
                <a:gd name="connsiteY13" fmla="*/ 464666 h 655159"/>
                <a:gd name="connsiteX14" fmla="*/ 941919 w 955643"/>
                <a:gd name="connsiteY14" fmla="*/ 358081 h 655159"/>
                <a:gd name="connsiteX15" fmla="*/ 859051 w 955643"/>
                <a:gd name="connsiteY15" fmla="*/ 184154 h 655159"/>
                <a:gd name="connsiteX16" fmla="*/ 858099 w 955643"/>
                <a:gd name="connsiteY16" fmla="*/ 181678 h 655159"/>
                <a:gd name="connsiteX17" fmla="*/ 669885 w 955643"/>
                <a:gd name="connsiteY17" fmla="*/ 54138 h 655159"/>
                <a:gd name="connsiteX18" fmla="*/ 304029 w 955643"/>
                <a:gd name="connsiteY18" fmla="*/ 45280 h 655159"/>
                <a:gd name="connsiteX19" fmla="*/ 212780 w 955643"/>
                <a:gd name="connsiteY19" fmla="*/ 137291 h 655159"/>
                <a:gd name="connsiteX20" fmla="*/ 107052 w 955643"/>
                <a:gd name="connsiteY20" fmla="*/ 179582 h 655159"/>
                <a:gd name="connsiteX21" fmla="*/ 6373 w 955643"/>
                <a:gd name="connsiteY21" fmla="*/ 555153 h 655159"/>
                <a:gd name="connsiteX22" fmla="*/ -294 w 955643"/>
                <a:gd name="connsiteY22" fmla="*/ 583728 h 655159"/>
                <a:gd name="connsiteX23" fmla="*/ 116482 w 955643"/>
                <a:gd name="connsiteY23" fmla="*/ 397133 h 65515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955643" h="655159">
                  <a:moveTo>
                    <a:pt x="116482" y="397133"/>
                  </a:moveTo>
                  <a:cubicBezTo>
                    <a:pt x="119016" y="393133"/>
                    <a:pt x="124312" y="391942"/>
                    <a:pt x="128312" y="394476"/>
                  </a:cubicBezTo>
                  <a:cubicBezTo>
                    <a:pt x="130703" y="395990"/>
                    <a:pt x="132198" y="398591"/>
                    <a:pt x="132293" y="401420"/>
                  </a:cubicBezTo>
                  <a:cubicBezTo>
                    <a:pt x="125721" y="476477"/>
                    <a:pt x="114863" y="550962"/>
                    <a:pt x="102861" y="625352"/>
                  </a:cubicBezTo>
                  <a:cubicBezTo>
                    <a:pt x="159440" y="543723"/>
                    <a:pt x="189063" y="446378"/>
                    <a:pt x="227543" y="355509"/>
                  </a:cubicBezTo>
                  <a:cubicBezTo>
                    <a:pt x="229477" y="352213"/>
                    <a:pt x="233392" y="350651"/>
                    <a:pt x="237068" y="351699"/>
                  </a:cubicBezTo>
                  <a:cubicBezTo>
                    <a:pt x="282408" y="367225"/>
                    <a:pt x="299077" y="402372"/>
                    <a:pt x="326508" y="438281"/>
                  </a:cubicBezTo>
                  <a:cubicBezTo>
                    <a:pt x="362132" y="485049"/>
                    <a:pt x="415472" y="520958"/>
                    <a:pt x="466907" y="548200"/>
                  </a:cubicBezTo>
                  <a:cubicBezTo>
                    <a:pt x="567205" y="601254"/>
                    <a:pt x="677219" y="631353"/>
                    <a:pt x="787804" y="655070"/>
                  </a:cubicBezTo>
                  <a:cubicBezTo>
                    <a:pt x="783242" y="568460"/>
                    <a:pt x="755048" y="484754"/>
                    <a:pt x="706270" y="413040"/>
                  </a:cubicBezTo>
                  <a:cubicBezTo>
                    <a:pt x="701126" y="405515"/>
                    <a:pt x="710842" y="397895"/>
                    <a:pt x="717795" y="401515"/>
                  </a:cubicBezTo>
                  <a:cubicBezTo>
                    <a:pt x="786566" y="436757"/>
                    <a:pt x="830857" y="319505"/>
                    <a:pt x="837524" y="326553"/>
                  </a:cubicBezTo>
                  <a:cubicBezTo>
                    <a:pt x="854622" y="344536"/>
                    <a:pt x="869433" y="364567"/>
                    <a:pt x="881625" y="386180"/>
                  </a:cubicBezTo>
                  <a:cubicBezTo>
                    <a:pt x="905438" y="412945"/>
                    <a:pt x="931632" y="437805"/>
                    <a:pt x="955349" y="464666"/>
                  </a:cubicBezTo>
                  <a:cubicBezTo>
                    <a:pt x="953358" y="428871"/>
                    <a:pt x="948872" y="393257"/>
                    <a:pt x="941919" y="358081"/>
                  </a:cubicBezTo>
                  <a:cubicBezTo>
                    <a:pt x="919858" y="297616"/>
                    <a:pt x="892112" y="239380"/>
                    <a:pt x="859051" y="184154"/>
                  </a:cubicBezTo>
                  <a:cubicBezTo>
                    <a:pt x="858613" y="183383"/>
                    <a:pt x="858289" y="182545"/>
                    <a:pt x="858099" y="181678"/>
                  </a:cubicBezTo>
                  <a:cubicBezTo>
                    <a:pt x="816379" y="133291"/>
                    <a:pt x="756467" y="89571"/>
                    <a:pt x="669885" y="54138"/>
                  </a:cubicBezTo>
                  <a:cubicBezTo>
                    <a:pt x="536535" y="-440"/>
                    <a:pt x="425759" y="-30158"/>
                    <a:pt x="304029" y="45280"/>
                  </a:cubicBezTo>
                  <a:cubicBezTo>
                    <a:pt x="257071" y="74426"/>
                    <a:pt x="212780" y="137291"/>
                    <a:pt x="212780" y="137291"/>
                  </a:cubicBezTo>
                  <a:cubicBezTo>
                    <a:pt x="212780" y="137291"/>
                    <a:pt x="134008" y="143483"/>
                    <a:pt x="107052" y="179582"/>
                  </a:cubicBezTo>
                  <a:cubicBezTo>
                    <a:pt x="-10010" y="336459"/>
                    <a:pt x="31709" y="424470"/>
                    <a:pt x="6373" y="555153"/>
                  </a:cubicBezTo>
                  <a:cubicBezTo>
                    <a:pt x="4468" y="564678"/>
                    <a:pt x="2182" y="574203"/>
                    <a:pt x="-294" y="583728"/>
                  </a:cubicBezTo>
                  <a:cubicBezTo>
                    <a:pt x="44197" y="525187"/>
                    <a:pt x="83287" y="462742"/>
                    <a:pt x="116482" y="397133"/>
                  </a:cubicBezTo>
                  <a:close/>
                </a:path>
              </a:pathLst>
            </a:custGeom>
            <a:solidFill>
              <a:srgbClr val="0E212C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84" name="isľïďê"/>
            <p:cNvSpPr/>
            <p:nvPr>
              <p:custDataLst>
                <p:tags r:id="rId81"/>
              </p:custDataLst>
            </p:nvPr>
          </p:nvSpPr>
          <p:spPr>
            <a:xfrm>
              <a:off x="9252961" y="3369527"/>
              <a:ext cx="1071664" cy="906284"/>
            </a:xfrm>
            <a:custGeom>
              <a:gdLst>
                <a:gd name="connsiteX0" fmla="*/ 235739 w 710187"/>
                <a:gd name="connsiteY0" fmla="*/ 82340 h 600879"/>
                <a:gd name="connsiteX1" fmla="*/ 255360 w 710187"/>
                <a:gd name="connsiteY1" fmla="*/ 51384 h 600879"/>
                <a:gd name="connsiteX2" fmla="*/ 314225 w 710187"/>
                <a:gd name="connsiteY2" fmla="*/ 43002 h 600879"/>
                <a:gd name="connsiteX3" fmla="*/ 363373 w 710187"/>
                <a:gd name="connsiteY3" fmla="*/ 75197 h 600879"/>
                <a:gd name="connsiteX4" fmla="*/ 385662 w 710187"/>
                <a:gd name="connsiteY4" fmla="*/ 67958 h 600879"/>
                <a:gd name="connsiteX5" fmla="*/ 385662 w 710187"/>
                <a:gd name="connsiteY5" fmla="*/ 50908 h 600879"/>
                <a:gd name="connsiteX6" fmla="*/ 488246 w 710187"/>
                <a:gd name="connsiteY6" fmla="*/ 37097 h 600879"/>
                <a:gd name="connsiteX7" fmla="*/ 509963 w 710187"/>
                <a:gd name="connsiteY7" fmla="*/ 33953 h 600879"/>
                <a:gd name="connsiteX8" fmla="*/ 506534 w 710187"/>
                <a:gd name="connsiteY8" fmla="*/ 201308 h 600879"/>
                <a:gd name="connsiteX9" fmla="*/ 709893 w 710187"/>
                <a:gd name="connsiteY9" fmla="*/ 278651 h 600879"/>
                <a:gd name="connsiteX10" fmla="*/ 569399 w 710187"/>
                <a:gd name="connsiteY10" fmla="*/ 509918 h 600879"/>
                <a:gd name="connsiteX11" fmla="*/ 246787 w 710187"/>
                <a:gd name="connsiteY11" fmla="*/ 600786 h 600879"/>
                <a:gd name="connsiteX12" fmla="*/ 1614 w 710187"/>
                <a:gd name="connsiteY12" fmla="*/ 369233 h 600879"/>
                <a:gd name="connsiteX13" fmla="*/ 239739 w 710187"/>
                <a:gd name="connsiteY13" fmla="*/ 208070 h 600879"/>
                <a:gd name="connsiteX14" fmla="*/ 235739 w 710187"/>
                <a:gd name="connsiteY14" fmla="*/ 82340 h 60087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710187" h="600879">
                  <a:moveTo>
                    <a:pt x="235739" y="82340"/>
                  </a:moveTo>
                  <a:cubicBezTo>
                    <a:pt x="237110" y="69529"/>
                    <a:pt x="244359" y="58090"/>
                    <a:pt x="255360" y="51384"/>
                  </a:cubicBezTo>
                  <a:cubicBezTo>
                    <a:pt x="270715" y="35382"/>
                    <a:pt x="295012" y="31915"/>
                    <a:pt x="314225" y="43002"/>
                  </a:cubicBezTo>
                  <a:cubicBezTo>
                    <a:pt x="336208" y="40554"/>
                    <a:pt x="356839" y="54061"/>
                    <a:pt x="363373" y="75197"/>
                  </a:cubicBezTo>
                  <a:cubicBezTo>
                    <a:pt x="370165" y="71139"/>
                    <a:pt x="377785" y="68662"/>
                    <a:pt x="385662" y="67958"/>
                  </a:cubicBezTo>
                  <a:cubicBezTo>
                    <a:pt x="385662" y="62243"/>
                    <a:pt x="385662" y="56623"/>
                    <a:pt x="385662" y="50908"/>
                  </a:cubicBezTo>
                  <a:cubicBezTo>
                    <a:pt x="386996" y="-7385"/>
                    <a:pt x="472435" y="-20625"/>
                    <a:pt x="488246" y="37097"/>
                  </a:cubicBezTo>
                  <a:cubicBezTo>
                    <a:pt x="489866" y="43097"/>
                    <a:pt x="508344" y="27572"/>
                    <a:pt x="509963" y="33953"/>
                  </a:cubicBezTo>
                  <a:cubicBezTo>
                    <a:pt x="530061" y="29096"/>
                    <a:pt x="483674" y="109582"/>
                    <a:pt x="506534" y="201308"/>
                  </a:cubicBezTo>
                  <a:cubicBezTo>
                    <a:pt x="513583" y="229883"/>
                    <a:pt x="709893" y="278651"/>
                    <a:pt x="709893" y="278651"/>
                  </a:cubicBezTo>
                  <a:cubicBezTo>
                    <a:pt x="708179" y="310083"/>
                    <a:pt x="592069" y="507251"/>
                    <a:pt x="569399" y="509918"/>
                  </a:cubicBezTo>
                  <a:cubicBezTo>
                    <a:pt x="569399" y="512775"/>
                    <a:pt x="246692" y="597833"/>
                    <a:pt x="246787" y="600786"/>
                  </a:cubicBezTo>
                  <a:cubicBezTo>
                    <a:pt x="174016" y="602024"/>
                    <a:pt x="38666" y="308654"/>
                    <a:pt x="1614" y="369233"/>
                  </a:cubicBezTo>
                  <a:cubicBezTo>
                    <a:pt x="-25247" y="331133"/>
                    <a:pt x="240311" y="223501"/>
                    <a:pt x="239739" y="208070"/>
                  </a:cubicBezTo>
                  <a:cubicBezTo>
                    <a:pt x="235834" y="201117"/>
                    <a:pt x="235072" y="87008"/>
                    <a:pt x="235739" y="82340"/>
                  </a:cubicBezTo>
                  <a:close/>
                </a:path>
              </a:pathLst>
            </a:custGeom>
            <a:solidFill>
              <a:srgbClr val="F8C6B2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85" name="íšľïdé"/>
            <p:cNvSpPr/>
            <p:nvPr>
              <p:custDataLst>
                <p:tags r:id="rId82"/>
              </p:custDataLst>
            </p:nvPr>
          </p:nvSpPr>
          <p:spPr>
            <a:xfrm>
              <a:off x="9608984" y="3369527"/>
              <a:ext cx="422552" cy="314682"/>
            </a:xfrm>
            <a:custGeom>
              <a:gdLst>
                <a:gd name="connsiteX0" fmla="*/ 246403 w 279420"/>
                <a:gd name="connsiteY0" fmla="*/ 204641 h 209289"/>
                <a:gd name="connsiteX1" fmla="*/ 270501 w 279420"/>
                <a:gd name="connsiteY1" fmla="*/ 201117 h 209289"/>
                <a:gd name="connsiteX2" fmla="*/ 273930 w 279420"/>
                <a:gd name="connsiteY2" fmla="*/ 33953 h 209289"/>
                <a:gd name="connsiteX3" fmla="*/ 252213 w 279420"/>
                <a:gd name="connsiteY3" fmla="*/ 37097 h 209289"/>
                <a:gd name="connsiteX4" fmla="*/ 149629 w 279420"/>
                <a:gd name="connsiteY4" fmla="*/ 50908 h 209289"/>
                <a:gd name="connsiteX5" fmla="*/ 149629 w 279420"/>
                <a:gd name="connsiteY5" fmla="*/ 67958 h 209289"/>
                <a:gd name="connsiteX6" fmla="*/ 127341 w 279420"/>
                <a:gd name="connsiteY6" fmla="*/ 75197 h 209289"/>
                <a:gd name="connsiteX7" fmla="*/ 78191 w 279420"/>
                <a:gd name="connsiteY7" fmla="*/ 43002 h 209289"/>
                <a:gd name="connsiteX8" fmla="*/ 19327 w 279420"/>
                <a:gd name="connsiteY8" fmla="*/ 51384 h 209289"/>
                <a:gd name="connsiteX9" fmla="*/ -294 w 279420"/>
                <a:gd name="connsiteY9" fmla="*/ 82340 h 209289"/>
                <a:gd name="connsiteX10" fmla="*/ -294 w 279420"/>
                <a:gd name="connsiteY10" fmla="*/ 148253 h 209289"/>
                <a:gd name="connsiteX11" fmla="*/ 246403 w 279420"/>
                <a:gd name="connsiteY11" fmla="*/ 204641 h 20928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79420" h="209289">
                  <a:moveTo>
                    <a:pt x="246403" y="204641"/>
                  </a:moveTo>
                  <a:cubicBezTo>
                    <a:pt x="254499" y="203594"/>
                    <a:pt x="262501" y="202355"/>
                    <a:pt x="270501" y="201117"/>
                  </a:cubicBezTo>
                  <a:cubicBezTo>
                    <a:pt x="247736" y="109487"/>
                    <a:pt x="294028" y="29096"/>
                    <a:pt x="273930" y="33953"/>
                  </a:cubicBezTo>
                  <a:cubicBezTo>
                    <a:pt x="272311" y="27953"/>
                    <a:pt x="253832" y="43478"/>
                    <a:pt x="252213" y="37097"/>
                  </a:cubicBezTo>
                  <a:cubicBezTo>
                    <a:pt x="236402" y="-20625"/>
                    <a:pt x="150963" y="-7385"/>
                    <a:pt x="149629" y="50908"/>
                  </a:cubicBezTo>
                  <a:cubicBezTo>
                    <a:pt x="149629" y="56623"/>
                    <a:pt x="149629" y="62243"/>
                    <a:pt x="149629" y="67958"/>
                  </a:cubicBezTo>
                  <a:cubicBezTo>
                    <a:pt x="141752" y="68662"/>
                    <a:pt x="134132" y="71139"/>
                    <a:pt x="127341" y="75197"/>
                  </a:cubicBezTo>
                  <a:cubicBezTo>
                    <a:pt x="120806" y="54061"/>
                    <a:pt x="100175" y="40554"/>
                    <a:pt x="78191" y="43002"/>
                  </a:cubicBezTo>
                  <a:cubicBezTo>
                    <a:pt x="58980" y="31915"/>
                    <a:pt x="34681" y="35382"/>
                    <a:pt x="19327" y="51384"/>
                  </a:cubicBezTo>
                  <a:cubicBezTo>
                    <a:pt x="8326" y="58090"/>
                    <a:pt x="1077" y="69529"/>
                    <a:pt x="-294" y="82340"/>
                  </a:cubicBezTo>
                  <a:cubicBezTo>
                    <a:pt x="-294" y="84817"/>
                    <a:pt x="-294" y="117011"/>
                    <a:pt x="-294" y="148253"/>
                  </a:cubicBezTo>
                  <a:cubicBezTo>
                    <a:pt x="58761" y="209880"/>
                    <a:pt x="167536" y="215786"/>
                    <a:pt x="246403" y="204641"/>
                  </a:cubicBezTo>
                  <a:close/>
                </a:path>
              </a:pathLst>
            </a:custGeom>
            <a:solidFill>
              <a:srgbClr val="F39F7D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86" name="îSľiḑe"/>
            <p:cNvSpPr/>
            <p:nvPr>
              <p:custDataLst>
                <p:tags r:id="rId83"/>
              </p:custDataLst>
            </p:nvPr>
          </p:nvSpPr>
          <p:spPr>
            <a:xfrm>
              <a:off x="9270942" y="2382325"/>
              <a:ext cx="1138193" cy="1249736"/>
            </a:xfrm>
            <a:custGeom>
              <a:gdLst>
                <a:gd name="connsiteX0" fmla="*/ 27559 w 753849"/>
                <a:gd name="connsiteY0" fmla="*/ 193009 h 827776"/>
                <a:gd name="connsiteX1" fmla="*/ 18796 w 753849"/>
                <a:gd name="connsiteY1" fmla="*/ 319406 h 827776"/>
                <a:gd name="connsiteX2" fmla="*/ -254 w 753849"/>
                <a:gd name="connsiteY2" fmla="*/ 508477 h 827776"/>
                <a:gd name="connsiteX3" fmla="*/ 320167 w 753849"/>
                <a:gd name="connsiteY3" fmla="*/ 827660 h 827776"/>
                <a:gd name="connsiteX4" fmla="*/ 753555 w 753849"/>
                <a:gd name="connsiteY4" fmla="*/ 199963 h 827776"/>
                <a:gd name="connsiteX5" fmla="*/ 27559 w 753849"/>
                <a:gd name="connsiteY5" fmla="*/ 193009 h 82777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53849" h="827776">
                  <a:moveTo>
                    <a:pt x="27559" y="193009"/>
                  </a:moveTo>
                  <a:cubicBezTo>
                    <a:pt x="21882" y="234910"/>
                    <a:pt x="18958" y="277125"/>
                    <a:pt x="18796" y="319406"/>
                  </a:cubicBezTo>
                  <a:cubicBezTo>
                    <a:pt x="18225" y="412465"/>
                    <a:pt x="-1301" y="459709"/>
                    <a:pt x="-254" y="508477"/>
                  </a:cubicBezTo>
                  <a:cubicBezTo>
                    <a:pt x="6509" y="756127"/>
                    <a:pt x="205106" y="826327"/>
                    <a:pt x="320167" y="827660"/>
                  </a:cubicBezTo>
                  <a:cubicBezTo>
                    <a:pt x="678688" y="831565"/>
                    <a:pt x="745839" y="412561"/>
                    <a:pt x="753555" y="199963"/>
                  </a:cubicBezTo>
                  <a:cubicBezTo>
                    <a:pt x="529812" y="32513"/>
                    <a:pt x="193009" y="-147509"/>
                    <a:pt x="27559" y="193009"/>
                  </a:cubicBezTo>
                  <a:close/>
                </a:path>
              </a:pathLst>
            </a:custGeom>
            <a:solidFill>
              <a:srgbClr val="F4C5AE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87" name="îŝ1îdê"/>
            <p:cNvSpPr/>
            <p:nvPr>
              <p:custDataLst>
                <p:tags r:id="rId84"/>
              </p:custDataLst>
            </p:nvPr>
          </p:nvSpPr>
          <p:spPr>
            <a:xfrm>
              <a:off x="9301509" y="2344563"/>
              <a:ext cx="1107626" cy="595199"/>
            </a:xfrm>
            <a:custGeom>
              <a:gdLst>
                <a:gd name="connsiteX0" fmla="*/ 50378 w 734567"/>
                <a:gd name="connsiteY0" fmla="*/ 52591 h 395580"/>
                <a:gd name="connsiteX1" fmla="*/ 162297 w 734567"/>
                <a:gd name="connsiteY1" fmla="*/ 33541 h 395580"/>
                <a:gd name="connsiteX2" fmla="*/ 360798 w 734567"/>
                <a:gd name="connsiteY2" fmla="*/ 241281 h 395580"/>
                <a:gd name="connsiteX3" fmla="*/ 548821 w 734567"/>
                <a:gd name="connsiteY3" fmla="*/ 349104 h 395580"/>
                <a:gd name="connsiteX4" fmla="*/ 717033 w 734567"/>
                <a:gd name="connsiteY4" fmla="*/ 395491 h 395580"/>
                <a:gd name="connsiteX5" fmla="*/ 734274 w 734567"/>
                <a:gd name="connsiteY5" fmla="*/ 225660 h 395580"/>
                <a:gd name="connsiteX6" fmla="*/ 7992 w 734567"/>
                <a:gd name="connsiteY6" fmla="*/ 218707 h 395580"/>
                <a:gd name="connsiteX7" fmla="*/ -294 w 734567"/>
                <a:gd name="connsiteY7" fmla="*/ 321291 h 395580"/>
                <a:gd name="connsiteX8" fmla="*/ 50378 w 734567"/>
                <a:gd name="connsiteY8" fmla="*/ 52591 h 39558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34567" h="395580">
                  <a:moveTo>
                    <a:pt x="50378" y="52591"/>
                  </a:moveTo>
                  <a:cubicBezTo>
                    <a:pt x="52950" y="46685"/>
                    <a:pt x="106766" y="-49517"/>
                    <a:pt x="162297" y="33541"/>
                  </a:cubicBezTo>
                  <a:cubicBezTo>
                    <a:pt x="212399" y="108884"/>
                    <a:pt x="286884" y="190322"/>
                    <a:pt x="360798" y="241281"/>
                  </a:cubicBezTo>
                  <a:cubicBezTo>
                    <a:pt x="419662" y="283496"/>
                    <a:pt x="482661" y="319624"/>
                    <a:pt x="548821" y="349104"/>
                  </a:cubicBezTo>
                  <a:cubicBezTo>
                    <a:pt x="602638" y="371812"/>
                    <a:pt x="659188" y="387404"/>
                    <a:pt x="717033" y="395491"/>
                  </a:cubicBezTo>
                  <a:cubicBezTo>
                    <a:pt x="726520" y="339322"/>
                    <a:pt x="732283" y="282591"/>
                    <a:pt x="734274" y="225660"/>
                  </a:cubicBezTo>
                  <a:cubicBezTo>
                    <a:pt x="510245" y="58211"/>
                    <a:pt x="173251" y="-121812"/>
                    <a:pt x="7992" y="218707"/>
                  </a:cubicBezTo>
                  <a:cubicBezTo>
                    <a:pt x="3325" y="252721"/>
                    <a:pt x="563" y="286972"/>
                    <a:pt x="-294" y="321291"/>
                  </a:cubicBezTo>
                  <a:cubicBezTo>
                    <a:pt x="56284" y="253759"/>
                    <a:pt x="14755" y="134125"/>
                    <a:pt x="50378" y="52591"/>
                  </a:cubicBezTo>
                  <a:close/>
                </a:path>
              </a:pathLst>
            </a:custGeom>
            <a:solidFill>
              <a:srgbClr val="F39F7D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88" name="îṩḻiḍê"/>
            <p:cNvSpPr/>
            <p:nvPr>
              <p:custDataLst>
                <p:tags r:id="rId85"/>
              </p:custDataLst>
            </p:nvPr>
          </p:nvSpPr>
          <p:spPr>
            <a:xfrm>
              <a:off x="8075209" y="3500795"/>
              <a:ext cx="2799633" cy="1789191"/>
            </a:xfrm>
            <a:custGeom>
              <a:gdLst>
                <a:gd name="connsiteX0" fmla="*/ 337346 w 1856713"/>
                <a:gd name="connsiteY0" fmla="*/ 678780 h 1186016"/>
                <a:gd name="connsiteX1" fmla="*/ 740920 w 1856713"/>
                <a:gd name="connsiteY1" fmla="*/ 674208 h 1186016"/>
                <a:gd name="connsiteX2" fmla="*/ 822740 w 1856713"/>
                <a:gd name="connsiteY2" fmla="*/ 1132551 h 1186016"/>
                <a:gd name="connsiteX3" fmla="*/ 1521208 w 1856713"/>
                <a:gd name="connsiteY3" fmla="*/ 1142076 h 1186016"/>
                <a:gd name="connsiteX4" fmla="*/ 1555974 w 1856713"/>
                <a:gd name="connsiteY4" fmla="*/ 1068067 h 1186016"/>
                <a:gd name="connsiteX5" fmla="*/ 1750284 w 1856713"/>
                <a:gd name="connsiteY5" fmla="*/ 1040444 h 1186016"/>
                <a:gd name="connsiteX6" fmla="*/ 1820007 w 1856713"/>
                <a:gd name="connsiteY6" fmla="*/ 624202 h 1186016"/>
                <a:gd name="connsiteX7" fmla="*/ 1372332 w 1856713"/>
                <a:gd name="connsiteY7" fmla="*/ 155477 h 1186016"/>
                <a:gd name="connsiteX8" fmla="*/ 1088677 w 1856713"/>
                <a:gd name="connsiteY8" fmla="*/ 312067 h 1186016"/>
                <a:gd name="connsiteX9" fmla="*/ 958566 w 1856713"/>
                <a:gd name="connsiteY9" fmla="*/ 148142 h 1186016"/>
                <a:gd name="connsiteX10" fmla="*/ 457837 w 1856713"/>
                <a:gd name="connsiteY10" fmla="*/ 294637 h 1186016"/>
                <a:gd name="connsiteX11" fmla="*/ 170563 w 1856713"/>
                <a:gd name="connsiteY11" fmla="*/ 1171 h 1186016"/>
                <a:gd name="connsiteX12" fmla="*/ 161 w 1856713"/>
                <a:gd name="connsiteY12" fmla="*/ 137093 h 1186016"/>
                <a:gd name="connsiteX13" fmla="*/ 337346 w 1856713"/>
                <a:gd name="connsiteY13" fmla="*/ 678780 h 118601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856713" h="1186016">
                  <a:moveTo>
                    <a:pt x="337346" y="678780"/>
                  </a:moveTo>
                  <a:cubicBezTo>
                    <a:pt x="598045" y="861565"/>
                    <a:pt x="743396" y="647062"/>
                    <a:pt x="740920" y="674208"/>
                  </a:cubicBezTo>
                  <a:cubicBezTo>
                    <a:pt x="726632" y="830037"/>
                    <a:pt x="804452" y="925097"/>
                    <a:pt x="822740" y="1132551"/>
                  </a:cubicBezTo>
                  <a:cubicBezTo>
                    <a:pt x="823597" y="1142076"/>
                    <a:pt x="1144113" y="1241517"/>
                    <a:pt x="1521208" y="1142076"/>
                  </a:cubicBezTo>
                  <a:cubicBezTo>
                    <a:pt x="1532543" y="1139123"/>
                    <a:pt x="1555974" y="1068924"/>
                    <a:pt x="1555974" y="1068067"/>
                  </a:cubicBezTo>
                  <a:cubicBezTo>
                    <a:pt x="1557974" y="1069686"/>
                    <a:pt x="1644271" y="1107310"/>
                    <a:pt x="1750284" y="1040444"/>
                  </a:cubicBezTo>
                  <a:cubicBezTo>
                    <a:pt x="1856297" y="973579"/>
                    <a:pt x="1889254" y="863660"/>
                    <a:pt x="1820007" y="624202"/>
                  </a:cubicBezTo>
                  <a:cubicBezTo>
                    <a:pt x="1766953" y="440369"/>
                    <a:pt x="1619220" y="159096"/>
                    <a:pt x="1372332" y="155477"/>
                  </a:cubicBezTo>
                  <a:cubicBezTo>
                    <a:pt x="1330422" y="139856"/>
                    <a:pt x="1259842" y="312258"/>
                    <a:pt x="1088677" y="312067"/>
                  </a:cubicBezTo>
                  <a:cubicBezTo>
                    <a:pt x="963424" y="312067"/>
                    <a:pt x="963138" y="147952"/>
                    <a:pt x="958566" y="148142"/>
                  </a:cubicBezTo>
                  <a:cubicBezTo>
                    <a:pt x="823406" y="156143"/>
                    <a:pt x="611951" y="409984"/>
                    <a:pt x="457837" y="294637"/>
                  </a:cubicBezTo>
                  <a:cubicBezTo>
                    <a:pt x="396972" y="249012"/>
                    <a:pt x="233714" y="63274"/>
                    <a:pt x="170563" y="1171"/>
                  </a:cubicBezTo>
                  <a:cubicBezTo>
                    <a:pt x="158466" y="-10735"/>
                    <a:pt x="44833" y="63751"/>
                    <a:pt x="161" y="137093"/>
                  </a:cubicBezTo>
                  <a:cubicBezTo>
                    <a:pt x="-10031" y="154238"/>
                    <a:pt x="152465" y="549145"/>
                    <a:pt x="337346" y="678780"/>
                  </a:cubicBezTo>
                  <a:close/>
                </a:path>
              </a:pathLst>
            </a:custGeom>
            <a:solidFill>
              <a:srgbClr val="EC6630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89" name="îSľíďé"/>
            <p:cNvSpPr/>
            <p:nvPr>
              <p:custDataLst>
                <p:tags r:id="rId86"/>
              </p:custDataLst>
            </p:nvPr>
          </p:nvSpPr>
          <p:spPr>
            <a:xfrm>
              <a:off x="9783398" y="3736356"/>
              <a:ext cx="1091444" cy="1947432"/>
            </a:xfrm>
            <a:custGeom>
              <a:gdLst>
                <a:gd name="connsiteX0" fmla="*/ 687222 w 723920"/>
                <a:gd name="connsiteY0" fmla="*/ 468445 h 1292031"/>
                <a:gd name="connsiteX1" fmla="*/ 244881 w 723920"/>
                <a:gd name="connsiteY1" fmla="*/ -90 h 1292031"/>
                <a:gd name="connsiteX2" fmla="*/ 181159 w 723920"/>
                <a:gd name="connsiteY2" fmla="*/ 350145 h 1292031"/>
                <a:gd name="connsiteX3" fmla="*/ 81718 w 723920"/>
                <a:gd name="connsiteY3" fmla="*/ 679615 h 1292031"/>
                <a:gd name="connsiteX4" fmla="*/ -292 w 723920"/>
                <a:gd name="connsiteY4" fmla="*/ 1260640 h 1292031"/>
                <a:gd name="connsiteX5" fmla="*/ 16377 w 723920"/>
                <a:gd name="connsiteY5" fmla="*/ 1280833 h 1292031"/>
                <a:gd name="connsiteX6" fmla="*/ 506247 w 723920"/>
                <a:gd name="connsiteY6" fmla="*/ 1190155 h 1292031"/>
                <a:gd name="connsiteX7" fmla="*/ 420522 w 723920"/>
                <a:gd name="connsiteY7" fmla="*/ 923455 h 1292031"/>
                <a:gd name="connsiteX8" fmla="*/ 431790 w 723920"/>
                <a:gd name="connsiteY8" fmla="*/ 916073 h 1292031"/>
                <a:gd name="connsiteX9" fmla="*/ 433000 w 723920"/>
                <a:gd name="connsiteY9" fmla="*/ 916406 h 1292031"/>
                <a:gd name="connsiteX10" fmla="*/ 617309 w 723920"/>
                <a:gd name="connsiteY10" fmla="*/ 884878 h 1292031"/>
                <a:gd name="connsiteX11" fmla="*/ 687222 w 723920"/>
                <a:gd name="connsiteY11" fmla="*/ 468445 h 129203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23920" h="1292031">
                  <a:moveTo>
                    <a:pt x="687222" y="468445"/>
                  </a:moveTo>
                  <a:cubicBezTo>
                    <a:pt x="634549" y="285946"/>
                    <a:pt x="488531" y="7435"/>
                    <a:pt x="244881" y="-90"/>
                  </a:cubicBezTo>
                  <a:cubicBezTo>
                    <a:pt x="242176" y="119278"/>
                    <a:pt x="220669" y="237473"/>
                    <a:pt x="181159" y="350145"/>
                  </a:cubicBezTo>
                  <a:cubicBezTo>
                    <a:pt x="143821" y="459682"/>
                    <a:pt x="103911" y="565505"/>
                    <a:pt x="81718" y="679615"/>
                  </a:cubicBezTo>
                  <a:cubicBezTo>
                    <a:pt x="59525" y="793724"/>
                    <a:pt x="2756" y="1121575"/>
                    <a:pt x="-292" y="1260640"/>
                  </a:cubicBezTo>
                  <a:cubicBezTo>
                    <a:pt x="-444" y="1270546"/>
                    <a:pt x="6613" y="1279108"/>
                    <a:pt x="16377" y="1280833"/>
                  </a:cubicBezTo>
                  <a:cubicBezTo>
                    <a:pt x="249549" y="1322362"/>
                    <a:pt x="397377" y="1237494"/>
                    <a:pt x="506247" y="1190155"/>
                  </a:cubicBezTo>
                  <a:cubicBezTo>
                    <a:pt x="515106" y="1186249"/>
                    <a:pt x="413188" y="955078"/>
                    <a:pt x="420522" y="923455"/>
                  </a:cubicBezTo>
                  <a:cubicBezTo>
                    <a:pt x="421589" y="918302"/>
                    <a:pt x="426637" y="914996"/>
                    <a:pt x="431790" y="916073"/>
                  </a:cubicBezTo>
                  <a:cubicBezTo>
                    <a:pt x="432200" y="916159"/>
                    <a:pt x="432600" y="916263"/>
                    <a:pt x="433000" y="916406"/>
                  </a:cubicBezTo>
                  <a:cubicBezTo>
                    <a:pt x="458718" y="924693"/>
                    <a:pt x="531584" y="938980"/>
                    <a:pt x="617309" y="884878"/>
                  </a:cubicBezTo>
                  <a:cubicBezTo>
                    <a:pt x="723513" y="817822"/>
                    <a:pt x="756469" y="707904"/>
                    <a:pt x="687222" y="468445"/>
                  </a:cubicBezTo>
                  <a:close/>
                </a:path>
              </a:pathLst>
            </a:custGeom>
            <a:solidFill>
              <a:srgbClr val="F8A91C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90" name="ï$ḷïďé"/>
            <p:cNvSpPr/>
            <p:nvPr>
              <p:custDataLst>
                <p:tags r:id="rId87"/>
              </p:custDataLst>
            </p:nvPr>
          </p:nvSpPr>
          <p:spPr>
            <a:xfrm>
              <a:off x="10279672" y="2936165"/>
              <a:ext cx="203185" cy="321874"/>
            </a:xfrm>
            <a:custGeom>
              <a:gdLst>
                <a:gd name="connsiteX0" fmla="*/ 17803 w 135076"/>
                <a:gd name="connsiteY0" fmla="*/ 34079 h 213619"/>
                <a:gd name="connsiteX1" fmla="*/ 134484 w 135076"/>
                <a:gd name="connsiteY1" fmla="*/ 61130 h 213619"/>
                <a:gd name="connsiteX2" fmla="*/ -294 w 135076"/>
                <a:gd name="connsiteY2" fmla="*/ 213530 h 21361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5076" h="213619">
                  <a:moveTo>
                    <a:pt x="17803" y="34079"/>
                  </a:moveTo>
                  <a:cubicBezTo>
                    <a:pt x="17803" y="34079"/>
                    <a:pt x="141628" y="-58504"/>
                    <a:pt x="134484" y="61130"/>
                  </a:cubicBezTo>
                  <a:cubicBezTo>
                    <a:pt x="124959" y="204862"/>
                    <a:pt x="-294" y="213530"/>
                    <a:pt x="-294" y="213530"/>
                  </a:cubicBezTo>
                  <a:close/>
                </a:path>
              </a:pathLst>
            </a:custGeom>
            <a:solidFill>
              <a:srgbClr val="F8C6B2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grpSp>
          <p:nvGrpSpPr>
            <p:cNvPr id="91" name="组合 95"/>
            <p:cNvGrpSpPr/>
            <p:nvPr>
              <p:custDataLst>
                <p:tags r:id="rId88"/>
              </p:custDataLst>
            </p:nvPr>
          </p:nvGrpSpPr>
          <p:grpSpPr>
            <a:xfrm>
              <a:off x="9382360" y="2797508"/>
              <a:ext cx="637218" cy="604153"/>
              <a:chOff x="9382360" y="2797508"/>
              <a:chExt cx="637218" cy="604153"/>
            </a:xfrm>
          </p:grpSpPr>
          <p:sp>
            <p:nvSpPr>
              <p:cNvPr id="121" name="iṩļïḋè"/>
              <p:cNvSpPr/>
              <p:nvPr>
                <p:custDataLst>
                  <p:tags r:id="rId89"/>
                </p:custDataLst>
              </p:nvPr>
            </p:nvSpPr>
            <p:spPr>
              <a:xfrm>
                <a:off x="9652138" y="3060240"/>
                <a:ext cx="34163" cy="129469"/>
              </a:xfrm>
              <a:custGeom>
                <a:gdLst>
                  <a:gd name="connsiteX0" fmla="*/ 15796 w 21831"/>
                  <a:gd name="connsiteY0" fmla="*/ 85622 h 85770"/>
                  <a:gd name="connsiteX1" fmla="*/ 11986 w 21831"/>
                  <a:gd name="connsiteY1" fmla="*/ 84003 h 85770"/>
                  <a:gd name="connsiteX2" fmla="*/ 10462 w 21831"/>
                  <a:gd name="connsiteY2" fmla="*/ 2850 h 85770"/>
                  <a:gd name="connsiteX3" fmla="*/ 17605 w 21831"/>
                  <a:gd name="connsiteY3" fmla="*/ 469 h 85770"/>
                  <a:gd name="connsiteX4" fmla="*/ 19987 w 21831"/>
                  <a:gd name="connsiteY4" fmla="*/ 7613 h 85770"/>
                  <a:gd name="connsiteX5" fmla="*/ 19987 w 21831"/>
                  <a:gd name="connsiteY5" fmla="*/ 76764 h 85770"/>
                  <a:gd name="connsiteX6" fmla="*/ 19987 w 21831"/>
                  <a:gd name="connsiteY6" fmla="*/ 84289 h 85770"/>
                  <a:gd name="connsiteX7" fmla="*/ 15796 w 21831"/>
                  <a:gd name="connsiteY7" fmla="*/ 85622 h 8577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21831" h="85770">
                    <a:moveTo>
                      <a:pt x="15796" y="85622"/>
                    </a:moveTo>
                    <a:cubicBezTo>
                      <a:pt x="14357" y="85613"/>
                      <a:pt x="12986" y="85032"/>
                      <a:pt x="11986" y="84003"/>
                    </a:cubicBezTo>
                    <a:cubicBezTo>
                      <a:pt x="-1540" y="69335"/>
                      <a:pt x="-6398" y="36378"/>
                      <a:pt x="10462" y="2850"/>
                    </a:cubicBezTo>
                    <a:cubicBezTo>
                      <a:pt x="11776" y="221"/>
                      <a:pt x="14977" y="-836"/>
                      <a:pt x="17605" y="469"/>
                    </a:cubicBezTo>
                    <a:cubicBezTo>
                      <a:pt x="20234" y="1784"/>
                      <a:pt x="21301" y="4984"/>
                      <a:pt x="19987" y="7613"/>
                    </a:cubicBezTo>
                    <a:cubicBezTo>
                      <a:pt x="5414" y="36855"/>
                      <a:pt x="9033" y="64763"/>
                      <a:pt x="19987" y="76764"/>
                    </a:cubicBezTo>
                    <a:cubicBezTo>
                      <a:pt x="22053" y="78841"/>
                      <a:pt x="22053" y="82213"/>
                      <a:pt x="19987" y="84289"/>
                    </a:cubicBezTo>
                    <a:cubicBezTo>
                      <a:pt x="18872" y="85365"/>
                      <a:pt x="17320" y="85861"/>
                      <a:pt x="15796" y="85622"/>
                    </a:cubicBezTo>
                    <a:close/>
                  </a:path>
                </a:pathLst>
              </a:custGeom>
              <a:solidFill>
                <a:srgbClr val="D38773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122" name="íśḷïdê"/>
              <p:cNvSpPr/>
              <p:nvPr>
                <p:custDataLst>
                  <p:tags r:id="rId90"/>
                </p:custDataLst>
              </p:nvPr>
            </p:nvSpPr>
            <p:spPr>
              <a:xfrm>
                <a:off x="9409395" y="2925377"/>
                <a:ext cx="82712" cy="140258"/>
              </a:xfrm>
              <a:custGeom>
                <a:gdLst>
                  <a:gd name="connsiteX0" fmla="*/ -294 w 55342"/>
                  <a:gd name="connsiteY0" fmla="*/ 46679 h 93250"/>
                  <a:gd name="connsiteX1" fmla="*/ 27614 w 55342"/>
                  <a:gd name="connsiteY1" fmla="*/ 93161 h 93250"/>
                  <a:gd name="connsiteX2" fmla="*/ 55046 w 55342"/>
                  <a:gd name="connsiteY2" fmla="*/ 46393 h 93250"/>
                  <a:gd name="connsiteX3" fmla="*/ 27233 w 55342"/>
                  <a:gd name="connsiteY3" fmla="*/ -89 h 93250"/>
                  <a:gd name="connsiteX4" fmla="*/ -294 w 55342"/>
                  <a:gd name="connsiteY4" fmla="*/ 46679 h 9325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5342" h="93250">
                    <a:moveTo>
                      <a:pt x="-294" y="46679"/>
                    </a:moveTo>
                    <a:cubicBezTo>
                      <a:pt x="-294" y="72396"/>
                      <a:pt x="12279" y="93256"/>
                      <a:pt x="27614" y="93161"/>
                    </a:cubicBezTo>
                    <a:cubicBezTo>
                      <a:pt x="42949" y="93065"/>
                      <a:pt x="55237" y="72110"/>
                      <a:pt x="55046" y="46393"/>
                    </a:cubicBezTo>
                    <a:cubicBezTo>
                      <a:pt x="54856" y="20675"/>
                      <a:pt x="42473" y="-184"/>
                      <a:pt x="27233" y="-89"/>
                    </a:cubicBezTo>
                    <a:cubicBezTo>
                      <a:pt x="11993" y="6"/>
                      <a:pt x="-389" y="21152"/>
                      <a:pt x="-294" y="46679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123" name="iṥḻíḍè"/>
              <p:cNvSpPr/>
              <p:nvPr>
                <p:custDataLst>
                  <p:tags r:id="rId91"/>
                </p:custDataLst>
              </p:nvPr>
            </p:nvSpPr>
            <p:spPr>
              <a:xfrm>
                <a:off x="9382425" y="2799504"/>
                <a:ext cx="149241" cy="55743"/>
              </a:xfrm>
              <a:custGeom>
                <a:gdLst>
                  <a:gd name="connsiteX0" fmla="*/ 98861 w 99155"/>
                  <a:gd name="connsiteY0" fmla="*/ 36851 h 36940"/>
                  <a:gd name="connsiteX1" fmla="*/ -294 w 99155"/>
                  <a:gd name="connsiteY1" fmla="*/ 34374 h 36940"/>
                  <a:gd name="connsiteX2" fmla="*/ 98861 w 99155"/>
                  <a:gd name="connsiteY2" fmla="*/ 36851 h 3694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99155" h="36940">
                    <a:moveTo>
                      <a:pt x="98861" y="36851"/>
                    </a:moveTo>
                    <a:cubicBezTo>
                      <a:pt x="98861" y="36851"/>
                      <a:pt x="48950" y="-44588"/>
                      <a:pt x="-294" y="34374"/>
                    </a:cubicBezTo>
                    <a:cubicBezTo>
                      <a:pt x="-294" y="34374"/>
                      <a:pt x="43425" y="-3726"/>
                      <a:pt x="98861" y="36851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124" name="ïśľíḋe"/>
              <p:cNvSpPr/>
              <p:nvPr>
                <p:custDataLst>
                  <p:tags r:id="rId92"/>
                </p:custDataLst>
              </p:nvPr>
            </p:nvSpPr>
            <p:spPr>
              <a:xfrm>
                <a:off x="9909265" y="2923578"/>
                <a:ext cx="84511" cy="142057"/>
              </a:xfrm>
              <a:custGeom>
                <a:gdLst>
                  <a:gd name="connsiteX0" fmla="*/ 55046 w 55340"/>
                  <a:gd name="connsiteY0" fmla="*/ 46488 h 93345"/>
                  <a:gd name="connsiteX1" fmla="*/ 27519 w 55340"/>
                  <a:gd name="connsiteY1" fmla="*/ 93256 h 93345"/>
                  <a:gd name="connsiteX2" fmla="*/ -294 w 55340"/>
                  <a:gd name="connsiteY2" fmla="*/ 46678 h 93345"/>
                  <a:gd name="connsiteX3" fmla="*/ 27138 w 55340"/>
                  <a:gd name="connsiteY3" fmla="*/ -89 h 93345"/>
                  <a:gd name="connsiteX4" fmla="*/ 55046 w 55340"/>
                  <a:gd name="connsiteY4" fmla="*/ 46488 h 9334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5340" h="93345">
                    <a:moveTo>
                      <a:pt x="55046" y="46488"/>
                    </a:moveTo>
                    <a:cubicBezTo>
                      <a:pt x="55046" y="72206"/>
                      <a:pt x="42854" y="93161"/>
                      <a:pt x="27519" y="93256"/>
                    </a:cubicBezTo>
                    <a:cubicBezTo>
                      <a:pt x="12184" y="93351"/>
                      <a:pt x="-199" y="72491"/>
                      <a:pt x="-294" y="46678"/>
                    </a:cubicBezTo>
                    <a:cubicBezTo>
                      <a:pt x="-389" y="20866"/>
                      <a:pt x="11898" y="6"/>
                      <a:pt x="27138" y="-89"/>
                    </a:cubicBezTo>
                    <a:cubicBezTo>
                      <a:pt x="42378" y="-185"/>
                      <a:pt x="55046" y="20675"/>
                      <a:pt x="55046" y="46488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125" name="iṡlïḋè"/>
              <p:cNvSpPr/>
              <p:nvPr>
                <p:custDataLst>
                  <p:tags r:id="rId93"/>
                </p:custDataLst>
              </p:nvPr>
            </p:nvSpPr>
            <p:spPr>
              <a:xfrm>
                <a:off x="9869707" y="2797705"/>
                <a:ext cx="149242" cy="55744"/>
              </a:xfrm>
              <a:custGeom>
                <a:gdLst>
                  <a:gd name="connsiteX0" fmla="*/ -294 w 99060"/>
                  <a:gd name="connsiteY0" fmla="*/ 37283 h 37372"/>
                  <a:gd name="connsiteX1" fmla="*/ 98766 w 99060"/>
                  <a:gd name="connsiteY1" fmla="*/ 33949 h 37372"/>
                  <a:gd name="connsiteX2" fmla="*/ -294 w 99060"/>
                  <a:gd name="connsiteY2" fmla="*/ 37283 h 3737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99060" h="37372">
                    <a:moveTo>
                      <a:pt x="-294" y="37283"/>
                    </a:moveTo>
                    <a:cubicBezTo>
                      <a:pt x="-294" y="37283"/>
                      <a:pt x="48854" y="-44537"/>
                      <a:pt x="98766" y="33949"/>
                    </a:cubicBezTo>
                    <a:cubicBezTo>
                      <a:pt x="98766" y="33949"/>
                      <a:pt x="54855" y="-3770"/>
                      <a:pt x="-294" y="37283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126" name="íṧḻîḍé"/>
              <p:cNvSpPr/>
              <p:nvPr>
                <p:custDataLst>
                  <p:tags r:id="rId94"/>
                </p:custDataLst>
              </p:nvPr>
            </p:nvSpPr>
            <p:spPr>
              <a:xfrm>
                <a:off x="9617974" y="3259839"/>
                <a:ext cx="213974" cy="142056"/>
              </a:xfrm>
              <a:custGeom>
                <a:gdLst>
                  <a:gd name="connsiteX0" fmla="*/ -294 w 142055"/>
                  <a:gd name="connsiteY0" fmla="*/ 18960 h 94717"/>
                  <a:gd name="connsiteX1" fmla="*/ 140009 w 142055"/>
                  <a:gd name="connsiteY1" fmla="*/ -90 h 94717"/>
                  <a:gd name="connsiteX2" fmla="*/ 84192 w 142055"/>
                  <a:gd name="connsiteY2" fmla="*/ 93065 h 94717"/>
                  <a:gd name="connsiteX3" fmla="*/ -294 w 142055"/>
                  <a:gd name="connsiteY3" fmla="*/ 18960 h 9471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2055" h="94717">
                    <a:moveTo>
                      <a:pt x="-294" y="18960"/>
                    </a:moveTo>
                    <a:lnTo>
                      <a:pt x="140009" y="-90"/>
                    </a:lnTo>
                    <a:cubicBezTo>
                      <a:pt x="140009" y="-90"/>
                      <a:pt x="157154" y="76968"/>
                      <a:pt x="84192" y="93065"/>
                    </a:cubicBezTo>
                    <a:cubicBezTo>
                      <a:pt x="18946" y="107353"/>
                      <a:pt x="-294" y="18960"/>
                      <a:pt x="-294" y="18960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127" name="íŝlíḓe"/>
              <p:cNvSpPr/>
              <p:nvPr>
                <p:custDataLst>
                  <p:tags r:id="rId95"/>
                </p:custDataLst>
              </p:nvPr>
            </p:nvSpPr>
            <p:spPr>
              <a:xfrm>
                <a:off x="9706081" y="3313784"/>
                <a:ext cx="122270" cy="88110"/>
              </a:xfrm>
              <a:custGeom>
                <a:gdLst>
                  <a:gd name="connsiteX0" fmla="*/ -294 w 82200"/>
                  <a:gd name="connsiteY0" fmla="*/ 57060 h 58578"/>
                  <a:gd name="connsiteX1" fmla="*/ 25805 w 82200"/>
                  <a:gd name="connsiteY1" fmla="*/ 57060 h 58578"/>
                  <a:gd name="connsiteX2" fmla="*/ 81906 w 82200"/>
                  <a:gd name="connsiteY2" fmla="*/ -90 h 58578"/>
                  <a:gd name="connsiteX3" fmla="*/ -294 w 82200"/>
                  <a:gd name="connsiteY3" fmla="*/ 57060 h 58578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2200" h="58578">
                    <a:moveTo>
                      <a:pt x="-294" y="57060"/>
                    </a:moveTo>
                    <a:cubicBezTo>
                      <a:pt x="8297" y="58965"/>
                      <a:pt x="17213" y="58965"/>
                      <a:pt x="25805" y="57060"/>
                    </a:cubicBezTo>
                    <a:cubicBezTo>
                      <a:pt x="55141" y="52612"/>
                      <a:pt x="78001" y="29324"/>
                      <a:pt x="81906" y="-90"/>
                    </a:cubicBezTo>
                    <a:cubicBezTo>
                      <a:pt x="41330" y="291"/>
                      <a:pt x="12660" y="14674"/>
                      <a:pt x="-294" y="57060"/>
                    </a:cubicBezTo>
                    <a:close/>
                  </a:path>
                </a:pathLst>
              </a:custGeom>
              <a:solidFill>
                <a:srgbClr val="D45E5F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</p:grpSp>
        <p:sp>
          <p:nvSpPr>
            <p:cNvPr id="92" name="íṣḻîdè"/>
            <p:cNvSpPr/>
            <p:nvPr>
              <p:custDataLst>
                <p:tags r:id="rId96"/>
              </p:custDataLst>
            </p:nvPr>
          </p:nvSpPr>
          <p:spPr>
            <a:xfrm>
              <a:off x="9191826" y="2206103"/>
              <a:ext cx="1278444" cy="744447"/>
            </a:xfrm>
            <a:custGeom>
              <a:gdLst>
                <a:gd name="connsiteX0" fmla="*/ 796152 w 847800"/>
                <a:gd name="connsiteY0" fmla="*/ 493458 h 494016"/>
                <a:gd name="connsiteX1" fmla="*/ 773293 w 847800"/>
                <a:gd name="connsiteY1" fmla="*/ 141891 h 494016"/>
                <a:gd name="connsiteX2" fmla="*/ 494305 w 847800"/>
                <a:gd name="connsiteY2" fmla="*/ 29781 h 494016"/>
                <a:gd name="connsiteX3" fmla="*/ 44058 w 847800"/>
                <a:gd name="connsiteY3" fmla="*/ 156559 h 494016"/>
                <a:gd name="connsiteX4" fmla="*/ 9292 w 847800"/>
                <a:gd name="connsiteY4" fmla="*/ 479361 h 494016"/>
                <a:gd name="connsiteX5" fmla="*/ 13645 w 847800"/>
                <a:gd name="connsiteY5" fmla="*/ 481790 h 494016"/>
                <a:gd name="connsiteX6" fmla="*/ 14436 w 847800"/>
                <a:gd name="connsiteY6" fmla="*/ 481457 h 494016"/>
                <a:gd name="connsiteX7" fmla="*/ 130164 w 847800"/>
                <a:gd name="connsiteY7" fmla="*/ 303244 h 494016"/>
                <a:gd name="connsiteX8" fmla="*/ 249703 w 847800"/>
                <a:gd name="connsiteY8" fmla="*/ 155607 h 494016"/>
                <a:gd name="connsiteX9" fmla="*/ 251227 w 847800"/>
                <a:gd name="connsiteY9" fmla="*/ 155607 h 494016"/>
                <a:gd name="connsiteX10" fmla="*/ 796152 w 847800"/>
                <a:gd name="connsiteY10" fmla="*/ 493458 h 49401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847800" h="494015">
                  <a:moveTo>
                    <a:pt x="796152" y="493458"/>
                  </a:moveTo>
                  <a:cubicBezTo>
                    <a:pt x="891402" y="486886"/>
                    <a:pt x="836538" y="196850"/>
                    <a:pt x="773293" y="141891"/>
                  </a:cubicBezTo>
                  <a:cubicBezTo>
                    <a:pt x="702045" y="79883"/>
                    <a:pt x="582793" y="63119"/>
                    <a:pt x="494305" y="29781"/>
                  </a:cubicBezTo>
                  <a:cubicBezTo>
                    <a:pt x="335238" y="-30417"/>
                    <a:pt x="131784" y="-5175"/>
                    <a:pt x="44058" y="156559"/>
                  </a:cubicBezTo>
                  <a:cubicBezTo>
                    <a:pt x="-8615" y="253714"/>
                    <a:pt x="-5948" y="373158"/>
                    <a:pt x="9292" y="479361"/>
                  </a:cubicBezTo>
                  <a:cubicBezTo>
                    <a:pt x="9826" y="481238"/>
                    <a:pt x="11769" y="482324"/>
                    <a:pt x="13645" y="481790"/>
                  </a:cubicBezTo>
                  <a:cubicBezTo>
                    <a:pt x="13921" y="481714"/>
                    <a:pt x="14188" y="481600"/>
                    <a:pt x="14436" y="481457"/>
                  </a:cubicBezTo>
                  <a:cubicBezTo>
                    <a:pt x="73300" y="444881"/>
                    <a:pt x="108066" y="364014"/>
                    <a:pt x="130164" y="303244"/>
                  </a:cubicBezTo>
                  <a:cubicBezTo>
                    <a:pt x="158739" y="223425"/>
                    <a:pt x="168264" y="181324"/>
                    <a:pt x="249703" y="155607"/>
                  </a:cubicBezTo>
                  <a:cubicBezTo>
                    <a:pt x="249703" y="155607"/>
                    <a:pt x="250656" y="155607"/>
                    <a:pt x="251227" y="155607"/>
                  </a:cubicBezTo>
                  <a:cubicBezTo>
                    <a:pt x="421629" y="215614"/>
                    <a:pt x="597175" y="507174"/>
                    <a:pt x="796152" y="493458"/>
                  </a:cubicBezTo>
                  <a:close/>
                </a:path>
              </a:pathLst>
            </a:custGeom>
            <a:solidFill>
              <a:srgbClr val="000000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93" name="îṥḷíḓé"/>
            <p:cNvSpPr/>
            <p:nvPr>
              <p:custDataLst>
                <p:tags r:id="rId97"/>
              </p:custDataLst>
            </p:nvPr>
          </p:nvSpPr>
          <p:spPr>
            <a:xfrm>
              <a:off x="9182835" y="2191718"/>
              <a:ext cx="1283839" cy="796594"/>
            </a:xfrm>
            <a:custGeom>
              <a:gdLst>
                <a:gd name="connsiteX0" fmla="*/ 725667 w 840261"/>
                <a:gd name="connsiteY0" fmla="*/ 389255 h 492976"/>
                <a:gd name="connsiteX1" fmla="*/ 736145 w 840261"/>
                <a:gd name="connsiteY1" fmla="*/ 378873 h 492976"/>
                <a:gd name="connsiteX2" fmla="*/ 829585 w 840261"/>
                <a:gd name="connsiteY2" fmla="*/ 421449 h 492976"/>
                <a:gd name="connsiteX3" fmla="*/ 753385 w 840261"/>
                <a:gd name="connsiteY3" fmla="*/ 271335 h 492976"/>
                <a:gd name="connsiteX4" fmla="*/ 759376 w 840261"/>
                <a:gd name="connsiteY4" fmla="*/ 260953 h 492976"/>
                <a:gd name="connsiteX5" fmla="*/ 763767 w 840261"/>
                <a:gd name="connsiteY5" fmla="*/ 260953 h 492976"/>
                <a:gd name="connsiteX6" fmla="*/ 839967 w 840261"/>
                <a:gd name="connsiteY6" fmla="*/ 310102 h 492976"/>
                <a:gd name="connsiteX7" fmla="*/ 773292 w 840261"/>
                <a:gd name="connsiteY7" fmla="*/ 141891 h 492976"/>
                <a:gd name="connsiteX8" fmla="*/ 494305 w 840261"/>
                <a:gd name="connsiteY8" fmla="*/ 29781 h 492976"/>
                <a:gd name="connsiteX9" fmla="*/ 44058 w 840261"/>
                <a:gd name="connsiteY9" fmla="*/ 156559 h 492976"/>
                <a:gd name="connsiteX10" fmla="*/ 9292 w 840261"/>
                <a:gd name="connsiteY10" fmla="*/ 479361 h 492976"/>
                <a:gd name="connsiteX11" fmla="*/ 13645 w 840261"/>
                <a:gd name="connsiteY11" fmla="*/ 481790 h 492976"/>
                <a:gd name="connsiteX12" fmla="*/ 14436 w 840261"/>
                <a:gd name="connsiteY12" fmla="*/ 481457 h 492976"/>
                <a:gd name="connsiteX13" fmla="*/ 130164 w 840261"/>
                <a:gd name="connsiteY13" fmla="*/ 303244 h 492976"/>
                <a:gd name="connsiteX14" fmla="*/ 249703 w 840261"/>
                <a:gd name="connsiteY14" fmla="*/ 155607 h 492976"/>
                <a:gd name="connsiteX15" fmla="*/ 251227 w 840261"/>
                <a:gd name="connsiteY15" fmla="*/ 155607 h 492976"/>
                <a:gd name="connsiteX16" fmla="*/ 766625 w 840261"/>
                <a:gd name="connsiteY16" fmla="*/ 492887 h 492976"/>
                <a:gd name="connsiteX17" fmla="*/ 725667 w 840261"/>
                <a:gd name="connsiteY17" fmla="*/ 389255 h 49297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840261" h="492976">
                  <a:moveTo>
                    <a:pt x="725667" y="389255"/>
                  </a:moveTo>
                  <a:cubicBezTo>
                    <a:pt x="723286" y="383445"/>
                    <a:pt x="730525" y="376777"/>
                    <a:pt x="736145" y="378873"/>
                  </a:cubicBezTo>
                  <a:cubicBezTo>
                    <a:pt x="768435" y="390588"/>
                    <a:pt x="798439" y="407448"/>
                    <a:pt x="829585" y="421449"/>
                  </a:cubicBezTo>
                  <a:cubicBezTo>
                    <a:pt x="796229" y="375863"/>
                    <a:pt x="770501" y="325161"/>
                    <a:pt x="753385" y="271335"/>
                  </a:cubicBezTo>
                  <a:cubicBezTo>
                    <a:pt x="752176" y="266811"/>
                    <a:pt x="754862" y="262163"/>
                    <a:pt x="759376" y="260953"/>
                  </a:cubicBezTo>
                  <a:cubicBezTo>
                    <a:pt x="760815" y="260572"/>
                    <a:pt x="762329" y="260572"/>
                    <a:pt x="763767" y="260953"/>
                  </a:cubicBezTo>
                  <a:cubicBezTo>
                    <a:pt x="792095" y="272278"/>
                    <a:pt x="817965" y="288966"/>
                    <a:pt x="839967" y="310102"/>
                  </a:cubicBezTo>
                  <a:cubicBezTo>
                    <a:pt x="827775" y="237903"/>
                    <a:pt x="801201" y="166465"/>
                    <a:pt x="773292" y="141891"/>
                  </a:cubicBezTo>
                  <a:cubicBezTo>
                    <a:pt x="702046" y="79883"/>
                    <a:pt x="582792" y="63119"/>
                    <a:pt x="494305" y="29781"/>
                  </a:cubicBezTo>
                  <a:cubicBezTo>
                    <a:pt x="335238" y="-30417"/>
                    <a:pt x="131784" y="-5175"/>
                    <a:pt x="44058" y="156559"/>
                  </a:cubicBezTo>
                  <a:cubicBezTo>
                    <a:pt x="-8615" y="253714"/>
                    <a:pt x="-5948" y="373158"/>
                    <a:pt x="9292" y="479361"/>
                  </a:cubicBezTo>
                  <a:cubicBezTo>
                    <a:pt x="9825" y="481238"/>
                    <a:pt x="11769" y="482324"/>
                    <a:pt x="13645" y="481790"/>
                  </a:cubicBezTo>
                  <a:cubicBezTo>
                    <a:pt x="13921" y="481714"/>
                    <a:pt x="14188" y="481600"/>
                    <a:pt x="14436" y="481457"/>
                  </a:cubicBezTo>
                  <a:cubicBezTo>
                    <a:pt x="73300" y="444881"/>
                    <a:pt x="108066" y="364014"/>
                    <a:pt x="130164" y="303244"/>
                  </a:cubicBezTo>
                  <a:cubicBezTo>
                    <a:pt x="158739" y="223425"/>
                    <a:pt x="168264" y="181324"/>
                    <a:pt x="249703" y="155607"/>
                  </a:cubicBezTo>
                  <a:cubicBezTo>
                    <a:pt x="249703" y="155607"/>
                    <a:pt x="250656" y="155607"/>
                    <a:pt x="251227" y="155607"/>
                  </a:cubicBezTo>
                  <a:cubicBezTo>
                    <a:pt x="413152" y="212280"/>
                    <a:pt x="579744" y="478314"/>
                    <a:pt x="766625" y="492887"/>
                  </a:cubicBezTo>
                  <a:cubicBezTo>
                    <a:pt x="752718" y="458787"/>
                    <a:pt x="740146" y="423640"/>
                    <a:pt x="725667" y="389255"/>
                  </a:cubicBezTo>
                  <a:close/>
                </a:path>
              </a:pathLst>
            </a:custGeom>
            <a:solidFill>
              <a:srgbClr val="0E212C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94" name="iṧ1íḓê"/>
            <p:cNvSpPr/>
            <p:nvPr>
              <p:custDataLst>
                <p:tags r:id="rId98"/>
              </p:custDataLst>
            </p:nvPr>
          </p:nvSpPr>
          <p:spPr>
            <a:xfrm>
              <a:off x="10313837" y="2964936"/>
              <a:ext cx="59337" cy="151047"/>
            </a:xfrm>
            <a:custGeom>
              <a:gdLst>
                <a:gd name="connsiteX0" fmla="*/ 27446 w 39084"/>
                <a:gd name="connsiteY0" fmla="*/ 2879 h 99657"/>
                <a:gd name="connsiteX1" fmla="*/ -271 w 39084"/>
                <a:gd name="connsiteY1" fmla="*/ 94319 h 99657"/>
                <a:gd name="connsiteX2" fmla="*/ 6434 w 39084"/>
                <a:gd name="connsiteY2" fmla="*/ 99519 h 99657"/>
                <a:gd name="connsiteX3" fmla="*/ 11635 w 39084"/>
                <a:gd name="connsiteY3" fmla="*/ 94319 h 99657"/>
                <a:gd name="connsiteX4" fmla="*/ 37733 w 39084"/>
                <a:gd name="connsiteY4" fmla="*/ 8594 h 99657"/>
                <a:gd name="connsiteX5" fmla="*/ 27446 w 39084"/>
                <a:gd name="connsiteY5" fmla="*/ 2593 h 9965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9084" h="99657">
                  <a:moveTo>
                    <a:pt x="27446" y="2879"/>
                  </a:moveTo>
                  <a:cubicBezTo>
                    <a:pt x="8863" y="29701"/>
                    <a:pt x="-833" y="61686"/>
                    <a:pt x="-271" y="94319"/>
                  </a:cubicBezTo>
                  <a:cubicBezTo>
                    <a:pt x="148" y="97605"/>
                    <a:pt x="3148" y="99938"/>
                    <a:pt x="6434" y="99519"/>
                  </a:cubicBezTo>
                  <a:cubicBezTo>
                    <a:pt x="9149" y="99176"/>
                    <a:pt x="11292" y="97033"/>
                    <a:pt x="11635" y="94319"/>
                  </a:cubicBezTo>
                  <a:cubicBezTo>
                    <a:pt x="11054" y="63705"/>
                    <a:pt x="20188" y="33692"/>
                    <a:pt x="37733" y="8594"/>
                  </a:cubicBezTo>
                  <a:cubicBezTo>
                    <a:pt x="42115" y="2212"/>
                    <a:pt x="31733" y="-3694"/>
                    <a:pt x="27446" y="2593"/>
                  </a:cubicBezTo>
                  <a:close/>
                </a:path>
              </a:pathLst>
            </a:custGeom>
            <a:solidFill>
              <a:srgbClr val="F39F7D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95" name="íṥ1íḑè"/>
            <p:cNvSpPr/>
            <p:nvPr>
              <p:custDataLst>
                <p:tags r:id="rId99"/>
              </p:custDataLst>
            </p:nvPr>
          </p:nvSpPr>
          <p:spPr>
            <a:xfrm>
              <a:off x="10342606" y="3033267"/>
              <a:ext cx="39558" cy="62936"/>
            </a:xfrm>
            <a:custGeom>
              <a:gdLst>
                <a:gd name="connsiteX0" fmla="*/ 367 w 26086"/>
                <a:gd name="connsiteY0" fmla="*/ 8982 h 42164"/>
                <a:gd name="connsiteX1" fmla="*/ 14844 w 26086"/>
                <a:gd name="connsiteY1" fmla="*/ 38986 h 42164"/>
                <a:gd name="connsiteX2" fmla="*/ 25131 w 26086"/>
                <a:gd name="connsiteY2" fmla="*/ 32985 h 42164"/>
                <a:gd name="connsiteX3" fmla="*/ 10559 w 26086"/>
                <a:gd name="connsiteY3" fmla="*/ 2981 h 42164"/>
                <a:gd name="connsiteX4" fmla="*/ 367 w 26086"/>
                <a:gd name="connsiteY4" fmla="*/ 8982 h 4216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086" h="42164">
                  <a:moveTo>
                    <a:pt x="367" y="8982"/>
                  </a:moveTo>
                  <a:lnTo>
                    <a:pt x="14844" y="38986"/>
                  </a:lnTo>
                  <a:cubicBezTo>
                    <a:pt x="18274" y="45939"/>
                    <a:pt x="28466" y="39938"/>
                    <a:pt x="25131" y="32985"/>
                  </a:cubicBezTo>
                  <a:lnTo>
                    <a:pt x="10559" y="2981"/>
                  </a:lnTo>
                  <a:cubicBezTo>
                    <a:pt x="7224" y="-3972"/>
                    <a:pt x="-2967" y="2124"/>
                    <a:pt x="367" y="8982"/>
                  </a:cubicBezTo>
                  <a:close/>
                </a:path>
              </a:pathLst>
            </a:custGeom>
            <a:solidFill>
              <a:srgbClr val="F39F7D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grpSp>
          <p:nvGrpSpPr>
            <p:cNvPr id="96" name="组合 100"/>
            <p:cNvGrpSpPr/>
            <p:nvPr>
              <p:custDataLst>
                <p:tags r:id="rId100"/>
              </p:custDataLst>
            </p:nvPr>
          </p:nvGrpSpPr>
          <p:grpSpPr>
            <a:xfrm>
              <a:off x="9431045" y="4078315"/>
              <a:ext cx="852064" cy="1109853"/>
              <a:chOff x="9431045" y="4078315"/>
              <a:chExt cx="852064" cy="1109853"/>
            </a:xfrm>
          </p:grpSpPr>
          <p:sp>
            <p:nvSpPr>
              <p:cNvPr id="118" name="iṣlíďé"/>
              <p:cNvSpPr/>
              <p:nvPr>
                <p:custDataLst>
                  <p:tags r:id="rId101"/>
                </p:custDataLst>
              </p:nvPr>
            </p:nvSpPr>
            <p:spPr>
              <a:xfrm>
                <a:off x="9430973" y="4078010"/>
                <a:ext cx="852296" cy="1109479"/>
              </a:xfrm>
              <a:custGeom>
                <a:gdLst>
                  <a:gd name="connsiteX0" fmla="*/ 537305 w 565118"/>
                  <a:gd name="connsiteY0" fmla="*/ 0 h 736092"/>
                  <a:gd name="connsiteX1" fmla="*/ 565119 w 565118"/>
                  <a:gd name="connsiteY1" fmla="*/ 0 h 736092"/>
                  <a:gd name="connsiteX2" fmla="*/ 565119 w 565118"/>
                  <a:gd name="connsiteY2" fmla="*/ 736092 h 736092"/>
                  <a:gd name="connsiteX3" fmla="*/ 537305 w 565118"/>
                  <a:gd name="connsiteY3" fmla="*/ 736092 h 736092"/>
                  <a:gd name="connsiteX4" fmla="*/ 27813 w 565118"/>
                  <a:gd name="connsiteY4" fmla="*/ 736092 h 736092"/>
                  <a:gd name="connsiteX5" fmla="*/ 0 w 565118"/>
                  <a:gd name="connsiteY5" fmla="*/ 736092 h 736092"/>
                  <a:gd name="connsiteX6" fmla="*/ 0 w 565118"/>
                  <a:gd name="connsiteY6" fmla="*/ 0 h 736092"/>
                  <a:gd name="connsiteX7" fmla="*/ 27813 w 565118"/>
                  <a:gd name="connsiteY7" fmla="*/ 0 h 73609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565118" h="736092">
                    <a:moveTo>
                      <a:pt x="537305" y="0"/>
                    </a:moveTo>
                    <a:cubicBezTo>
                      <a:pt x="552666" y="0"/>
                      <a:pt x="565119" y="0"/>
                      <a:pt x="565119" y="0"/>
                    </a:cubicBezTo>
                    <a:lnTo>
                      <a:pt x="565119" y="736092"/>
                    </a:lnTo>
                    <a:cubicBezTo>
                      <a:pt x="565119" y="736092"/>
                      <a:pt x="552666" y="736092"/>
                      <a:pt x="537305" y="736092"/>
                    </a:cubicBezTo>
                    <a:lnTo>
                      <a:pt x="27813" y="736092"/>
                    </a:lnTo>
                    <a:cubicBezTo>
                      <a:pt x="12452" y="736092"/>
                      <a:pt x="0" y="736092"/>
                      <a:pt x="0" y="736092"/>
                    </a:cubicBezTo>
                    <a:lnTo>
                      <a:pt x="0" y="0"/>
                    </a:lnTo>
                    <a:cubicBezTo>
                      <a:pt x="0" y="0"/>
                      <a:pt x="12452" y="0"/>
                      <a:pt x="27813" y="0"/>
                    </a:cubicBezTo>
                    <a:close/>
                  </a:path>
                </a:pathLst>
              </a:custGeom>
              <a:solidFill>
                <a:srgbClr val="7E518E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119" name="iṥļídé"/>
              <p:cNvSpPr/>
              <p:nvPr>
                <p:custDataLst>
                  <p:tags r:id="rId102"/>
                </p:custDataLst>
              </p:nvPr>
            </p:nvSpPr>
            <p:spPr>
              <a:xfrm>
                <a:off x="10209547" y="4078010"/>
                <a:ext cx="73721" cy="1109479"/>
              </a:xfrm>
              <a:custGeom>
                <a:gdLst>
                  <a:gd name="connsiteX0" fmla="*/ 7230 w 49244"/>
                  <a:gd name="connsiteY0" fmla="*/ -90 h 736091"/>
                  <a:gd name="connsiteX1" fmla="*/ 23803 w 49244"/>
                  <a:gd name="connsiteY1" fmla="*/ -90 h 736091"/>
                  <a:gd name="connsiteX2" fmla="*/ 48950 w 49244"/>
                  <a:gd name="connsiteY2" fmla="*/ 25056 h 736091"/>
                  <a:gd name="connsiteX3" fmla="*/ 48950 w 49244"/>
                  <a:gd name="connsiteY3" fmla="*/ 710856 h 736091"/>
                  <a:gd name="connsiteX4" fmla="*/ 23803 w 49244"/>
                  <a:gd name="connsiteY4" fmla="*/ 736003 h 736091"/>
                  <a:gd name="connsiteX5" fmla="*/ -294 w 49244"/>
                  <a:gd name="connsiteY5" fmla="*/ 735240 h 736091"/>
                  <a:gd name="connsiteX6" fmla="*/ 7230 w 49244"/>
                  <a:gd name="connsiteY6" fmla="*/ -90 h 73609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9244" h="736091">
                    <a:moveTo>
                      <a:pt x="7230" y="-90"/>
                    </a:moveTo>
                    <a:lnTo>
                      <a:pt x="23803" y="-90"/>
                    </a:lnTo>
                    <a:cubicBezTo>
                      <a:pt x="37691" y="-90"/>
                      <a:pt x="48950" y="11169"/>
                      <a:pt x="48950" y="25056"/>
                    </a:cubicBezTo>
                    <a:lnTo>
                      <a:pt x="48950" y="710856"/>
                    </a:lnTo>
                    <a:cubicBezTo>
                      <a:pt x="48950" y="724744"/>
                      <a:pt x="37691" y="736003"/>
                      <a:pt x="23803" y="736003"/>
                    </a:cubicBezTo>
                    <a:lnTo>
                      <a:pt x="-294" y="735240"/>
                    </a:lnTo>
                    <a:cubicBezTo>
                      <a:pt x="3991" y="489972"/>
                      <a:pt x="11040" y="244798"/>
                      <a:pt x="7230" y="-90"/>
                    </a:cubicBezTo>
                    <a:close/>
                  </a:path>
                </a:pathLst>
              </a:custGeom>
              <a:solidFill>
                <a:srgbClr val="84418F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120" name="iṣlïḋé"/>
              <p:cNvSpPr/>
              <p:nvPr>
                <p:custDataLst>
                  <p:tags r:id="rId103"/>
                </p:custDataLst>
              </p:nvPr>
            </p:nvSpPr>
            <p:spPr>
              <a:xfrm>
                <a:off x="9610782" y="4239847"/>
                <a:ext cx="496274" cy="172626"/>
              </a:xfrm>
              <a:custGeom>
                <a:gdLst>
                  <a:gd name="connsiteX0" fmla="*/ 20587 w 328387"/>
                  <a:gd name="connsiteY0" fmla="*/ -80 h 114026"/>
                  <a:gd name="connsiteX1" fmla="*/ 306337 w 328387"/>
                  <a:gd name="connsiteY1" fmla="*/ 2111 h 114026"/>
                  <a:gd name="connsiteX2" fmla="*/ 326625 w 328387"/>
                  <a:gd name="connsiteY2" fmla="*/ 21161 h 114026"/>
                  <a:gd name="connsiteX3" fmla="*/ 327863 w 328387"/>
                  <a:gd name="connsiteY3" fmla="*/ 94122 h 114026"/>
                  <a:gd name="connsiteX4" fmla="*/ 307489 w 328387"/>
                  <a:gd name="connsiteY4" fmla="*/ 113934 h 114026"/>
                  <a:gd name="connsiteX5" fmla="*/ 307384 w 328387"/>
                  <a:gd name="connsiteY5" fmla="*/ 113934 h 114026"/>
                  <a:gd name="connsiteX6" fmla="*/ 19729 w 328387"/>
                  <a:gd name="connsiteY6" fmla="*/ 108886 h 114026"/>
                  <a:gd name="connsiteX7" fmla="*/ -83 w 328387"/>
                  <a:gd name="connsiteY7" fmla="*/ 88979 h 114026"/>
                  <a:gd name="connsiteX8" fmla="*/ -83 w 328387"/>
                  <a:gd name="connsiteY8" fmla="*/ 20208 h 114026"/>
                  <a:gd name="connsiteX9" fmla="*/ 19815 w 328387"/>
                  <a:gd name="connsiteY9" fmla="*/ -90 h 114026"/>
                  <a:gd name="connsiteX10" fmla="*/ 20587 w 328387"/>
                  <a:gd name="connsiteY10" fmla="*/ -80 h 11402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328387" h="114026">
                    <a:moveTo>
                      <a:pt x="20587" y="-80"/>
                    </a:moveTo>
                    <a:cubicBezTo>
                      <a:pt x="115837" y="3825"/>
                      <a:pt x="256616" y="2682"/>
                      <a:pt x="306337" y="2111"/>
                    </a:cubicBezTo>
                    <a:cubicBezTo>
                      <a:pt x="317109" y="1996"/>
                      <a:pt x="326063" y="10397"/>
                      <a:pt x="326625" y="21161"/>
                    </a:cubicBezTo>
                    <a:cubicBezTo>
                      <a:pt x="328340" y="44306"/>
                      <a:pt x="328244" y="74501"/>
                      <a:pt x="327863" y="94122"/>
                    </a:cubicBezTo>
                    <a:cubicBezTo>
                      <a:pt x="327711" y="105219"/>
                      <a:pt x="318586" y="114096"/>
                      <a:pt x="307489" y="113934"/>
                    </a:cubicBezTo>
                    <a:cubicBezTo>
                      <a:pt x="307451" y="113934"/>
                      <a:pt x="307422" y="113934"/>
                      <a:pt x="307384" y="113934"/>
                    </a:cubicBezTo>
                    <a:lnTo>
                      <a:pt x="19729" y="108886"/>
                    </a:lnTo>
                    <a:cubicBezTo>
                      <a:pt x="8833" y="108686"/>
                      <a:pt x="70" y="99875"/>
                      <a:pt x="-83" y="88979"/>
                    </a:cubicBezTo>
                    <a:cubicBezTo>
                      <a:pt x="-83" y="69929"/>
                      <a:pt x="-559" y="41354"/>
                      <a:pt x="-83" y="20208"/>
                    </a:cubicBezTo>
                    <a:cubicBezTo>
                      <a:pt x="-197" y="9112"/>
                      <a:pt x="8718" y="25"/>
                      <a:pt x="19815" y="-90"/>
                    </a:cubicBezTo>
                    <a:cubicBezTo>
                      <a:pt x="20072" y="-90"/>
                      <a:pt x="20329" y="-90"/>
                      <a:pt x="20587" y="-80"/>
                    </a:cubicBezTo>
                    <a:close/>
                  </a:path>
                </a:pathLst>
              </a:custGeom>
              <a:solidFill>
                <a:srgbClr val="FBFDFA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</p:grpSp>
        <p:grpSp>
          <p:nvGrpSpPr>
            <p:cNvPr id="97" name="组合 101"/>
            <p:cNvGrpSpPr/>
            <p:nvPr>
              <p:custDataLst>
                <p:tags r:id="rId104"/>
              </p:custDataLst>
            </p:nvPr>
          </p:nvGrpSpPr>
          <p:grpSpPr>
            <a:xfrm>
              <a:off x="9366315" y="4619722"/>
              <a:ext cx="503231" cy="461352"/>
              <a:chOff x="9366315" y="4619722"/>
              <a:chExt cx="503231" cy="461352"/>
            </a:xfrm>
          </p:grpSpPr>
          <p:sp>
            <p:nvSpPr>
              <p:cNvPr id="114" name="îş1iḍé"/>
              <p:cNvSpPr/>
              <p:nvPr>
                <p:custDataLst>
                  <p:tags r:id="rId105"/>
                </p:custDataLst>
              </p:nvPr>
            </p:nvSpPr>
            <p:spPr>
              <a:xfrm>
                <a:off x="9366240" y="4619264"/>
                <a:ext cx="503467" cy="462132"/>
              </a:xfrm>
              <a:custGeom>
                <a:gdLst>
                  <a:gd name="connsiteX0" fmla="*/ 307147 w 333760"/>
                  <a:gd name="connsiteY0" fmla="*/ 77742 h 305984"/>
                  <a:gd name="connsiteX1" fmla="*/ 216278 w 333760"/>
                  <a:gd name="connsiteY1" fmla="*/ 19354 h 305984"/>
                  <a:gd name="connsiteX2" fmla="*/ 148174 w 333760"/>
                  <a:gd name="connsiteY2" fmla="*/ 3162 h 305984"/>
                  <a:gd name="connsiteX3" fmla="*/ 83309 w 333760"/>
                  <a:gd name="connsiteY3" fmla="*/ 25831 h 305984"/>
                  <a:gd name="connsiteX4" fmla="*/ 157890 w 333760"/>
                  <a:gd name="connsiteY4" fmla="*/ 87458 h 305984"/>
                  <a:gd name="connsiteX5" fmla="*/ 76832 w 333760"/>
                  <a:gd name="connsiteY5" fmla="*/ 71266 h 305984"/>
                  <a:gd name="connsiteX6" fmla="*/ 24921 w 333760"/>
                  <a:gd name="connsiteY6" fmla="*/ 50215 h 305984"/>
                  <a:gd name="connsiteX7" fmla="*/ 43971 w 333760"/>
                  <a:gd name="connsiteY7" fmla="*/ 106889 h 305984"/>
                  <a:gd name="connsiteX8" fmla="*/ 5109 w 333760"/>
                  <a:gd name="connsiteY8" fmla="*/ 106889 h 305984"/>
                  <a:gd name="connsiteX9" fmla="*/ 34255 w 333760"/>
                  <a:gd name="connsiteY9" fmla="*/ 160419 h 305984"/>
                  <a:gd name="connsiteX10" fmla="*/ 3490 w 333760"/>
                  <a:gd name="connsiteY10" fmla="*/ 149085 h 305984"/>
                  <a:gd name="connsiteX11" fmla="*/ 34255 w 333760"/>
                  <a:gd name="connsiteY11" fmla="*/ 209092 h 305984"/>
                  <a:gd name="connsiteX12" fmla="*/ 6728 w 333760"/>
                  <a:gd name="connsiteY12" fmla="*/ 225285 h 305984"/>
                  <a:gd name="connsiteX13" fmla="*/ 160747 w 333760"/>
                  <a:gd name="connsiteY13" fmla="*/ 304818 h 305984"/>
                  <a:gd name="connsiteX14" fmla="*/ 326197 w 333760"/>
                  <a:gd name="connsiteY14" fmla="*/ 286911 h 305984"/>
                  <a:gd name="connsiteX15" fmla="*/ 280667 w 333760"/>
                  <a:gd name="connsiteY15" fmla="*/ 222046 h 305984"/>
                  <a:gd name="connsiteX16" fmla="*/ 307147 w 333760"/>
                  <a:gd name="connsiteY16" fmla="*/ 77742 h 30598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333760" h="305984">
                    <a:moveTo>
                      <a:pt x="307147" y="77742"/>
                    </a:moveTo>
                    <a:cubicBezTo>
                      <a:pt x="269047" y="70789"/>
                      <a:pt x="250853" y="35833"/>
                      <a:pt x="216278" y="19354"/>
                    </a:cubicBezTo>
                    <a:cubicBezTo>
                      <a:pt x="192275" y="7924"/>
                      <a:pt x="193609" y="12877"/>
                      <a:pt x="148174" y="3162"/>
                    </a:cubicBezTo>
                    <a:cubicBezTo>
                      <a:pt x="96930" y="-7792"/>
                      <a:pt x="76832" y="11258"/>
                      <a:pt x="83309" y="25831"/>
                    </a:cubicBezTo>
                    <a:cubicBezTo>
                      <a:pt x="95406" y="53073"/>
                      <a:pt x="157890" y="44881"/>
                      <a:pt x="157890" y="87458"/>
                    </a:cubicBezTo>
                    <a:cubicBezTo>
                      <a:pt x="137220" y="83553"/>
                      <a:pt x="109407" y="87458"/>
                      <a:pt x="76832" y="71266"/>
                    </a:cubicBezTo>
                    <a:cubicBezTo>
                      <a:pt x="49305" y="57835"/>
                      <a:pt x="37684" y="16592"/>
                      <a:pt x="24921" y="50215"/>
                    </a:cubicBezTo>
                    <a:cubicBezTo>
                      <a:pt x="12157" y="83838"/>
                      <a:pt x="37875" y="100412"/>
                      <a:pt x="43971" y="106889"/>
                    </a:cubicBezTo>
                    <a:cubicBezTo>
                      <a:pt x="50067" y="113366"/>
                      <a:pt x="11586" y="79362"/>
                      <a:pt x="5109" y="106889"/>
                    </a:cubicBezTo>
                    <a:cubicBezTo>
                      <a:pt x="-3940" y="144989"/>
                      <a:pt x="37494" y="157181"/>
                      <a:pt x="34255" y="160419"/>
                    </a:cubicBezTo>
                    <a:cubicBezTo>
                      <a:pt x="32636" y="162039"/>
                      <a:pt x="13205" y="132892"/>
                      <a:pt x="3490" y="149085"/>
                    </a:cubicBezTo>
                    <a:cubicBezTo>
                      <a:pt x="-14418" y="178993"/>
                      <a:pt x="37208" y="210521"/>
                      <a:pt x="34255" y="209092"/>
                    </a:cubicBezTo>
                    <a:cubicBezTo>
                      <a:pt x="31302" y="207663"/>
                      <a:pt x="-9560" y="168516"/>
                      <a:pt x="6728" y="225285"/>
                    </a:cubicBezTo>
                    <a:cubicBezTo>
                      <a:pt x="12729" y="246525"/>
                      <a:pt x="63878" y="299675"/>
                      <a:pt x="160747" y="304818"/>
                    </a:cubicBezTo>
                    <a:cubicBezTo>
                      <a:pt x="253235" y="309676"/>
                      <a:pt x="297050" y="297103"/>
                      <a:pt x="326197" y="286911"/>
                    </a:cubicBezTo>
                    <a:cubicBezTo>
                      <a:pt x="358677" y="275672"/>
                      <a:pt x="271237" y="251764"/>
                      <a:pt x="280667" y="222046"/>
                    </a:cubicBezTo>
                    <a:cubicBezTo>
                      <a:pt x="295240" y="177469"/>
                      <a:pt x="317719" y="79743"/>
                      <a:pt x="307147" y="77742"/>
                    </a:cubicBezTo>
                    <a:close/>
                  </a:path>
                </a:pathLst>
              </a:custGeom>
              <a:solidFill>
                <a:srgbClr val="F8C6B2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115" name="îSḻíḋe"/>
              <p:cNvSpPr/>
              <p:nvPr>
                <p:custDataLst>
                  <p:tags r:id="rId106"/>
                </p:custDataLst>
              </p:nvPr>
            </p:nvSpPr>
            <p:spPr>
              <a:xfrm>
                <a:off x="9416587" y="4768513"/>
                <a:ext cx="88107" cy="50349"/>
              </a:xfrm>
              <a:custGeom>
                <a:gdLst>
                  <a:gd name="connsiteX0" fmla="*/ 274 w 58480"/>
                  <a:gd name="connsiteY0" fmla="*/ 4146 h 34144"/>
                  <a:gd name="connsiteX1" fmla="*/ 55900 w 58480"/>
                  <a:gd name="connsiteY1" fmla="*/ 34055 h 34144"/>
                  <a:gd name="connsiteX2" fmla="*/ 55900 w 58480"/>
                  <a:gd name="connsiteY2" fmla="*/ 29292 h 34144"/>
                  <a:gd name="connsiteX3" fmla="*/ 3702 w 58480"/>
                  <a:gd name="connsiteY3" fmla="*/ 717 h 34144"/>
                  <a:gd name="connsiteX4" fmla="*/ 274 w 58480"/>
                  <a:gd name="connsiteY4" fmla="*/ 4051 h 3414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8480" h="34144">
                    <a:moveTo>
                      <a:pt x="274" y="4146"/>
                    </a:moveTo>
                    <a:cubicBezTo>
                      <a:pt x="14228" y="20967"/>
                      <a:pt x="34173" y="31692"/>
                      <a:pt x="55900" y="34055"/>
                    </a:cubicBezTo>
                    <a:cubicBezTo>
                      <a:pt x="58948" y="34055"/>
                      <a:pt x="58948" y="29673"/>
                      <a:pt x="55900" y="29292"/>
                    </a:cubicBezTo>
                    <a:cubicBezTo>
                      <a:pt x="35459" y="26873"/>
                      <a:pt x="16752" y="16633"/>
                      <a:pt x="3702" y="717"/>
                    </a:cubicBezTo>
                    <a:cubicBezTo>
                      <a:pt x="1702" y="-1664"/>
                      <a:pt x="-1632" y="1765"/>
                      <a:pt x="274" y="4051"/>
                    </a:cubicBezTo>
                    <a:close/>
                  </a:path>
                </a:pathLst>
              </a:custGeom>
              <a:solidFill>
                <a:srgbClr val="EF8257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116" name="iS1îḍé"/>
              <p:cNvSpPr/>
              <p:nvPr>
                <p:custDataLst>
                  <p:tags r:id="rId107"/>
                </p:custDataLst>
              </p:nvPr>
            </p:nvSpPr>
            <p:spPr>
              <a:xfrm>
                <a:off x="9387817" y="4910570"/>
                <a:ext cx="82712" cy="48550"/>
              </a:xfrm>
              <a:custGeom>
                <a:gdLst>
                  <a:gd name="connsiteX0" fmla="*/ 322 w 54909"/>
                  <a:gd name="connsiteY0" fmla="*/ 4105 h 31912"/>
                  <a:gd name="connsiteX1" fmla="*/ 52329 w 54909"/>
                  <a:gd name="connsiteY1" fmla="*/ 31823 h 31912"/>
                  <a:gd name="connsiteX2" fmla="*/ 52329 w 54909"/>
                  <a:gd name="connsiteY2" fmla="*/ 27061 h 31912"/>
                  <a:gd name="connsiteX3" fmla="*/ 3656 w 54909"/>
                  <a:gd name="connsiteY3" fmla="*/ 676 h 31912"/>
                  <a:gd name="connsiteX4" fmla="*/ 322 w 54909"/>
                  <a:gd name="connsiteY4" fmla="*/ 4105 h 3191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4908" h="31912">
                    <a:moveTo>
                      <a:pt x="322" y="4105"/>
                    </a:moveTo>
                    <a:cubicBezTo>
                      <a:pt x="13724" y="19345"/>
                      <a:pt x="32202" y="29194"/>
                      <a:pt x="52329" y="31823"/>
                    </a:cubicBezTo>
                    <a:cubicBezTo>
                      <a:pt x="55377" y="31823"/>
                      <a:pt x="55377" y="27442"/>
                      <a:pt x="52329" y="27061"/>
                    </a:cubicBezTo>
                    <a:cubicBezTo>
                      <a:pt x="33450" y="24441"/>
                      <a:pt x="16162" y="15069"/>
                      <a:pt x="3656" y="676"/>
                    </a:cubicBezTo>
                    <a:cubicBezTo>
                      <a:pt x="1656" y="-1610"/>
                      <a:pt x="-1678" y="1724"/>
                      <a:pt x="322" y="4105"/>
                    </a:cubicBezTo>
                    <a:close/>
                  </a:path>
                </a:pathLst>
              </a:custGeom>
              <a:solidFill>
                <a:srgbClr val="EF8257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117" name="iṡļiḋe"/>
              <p:cNvSpPr/>
              <p:nvPr>
                <p:custDataLst>
                  <p:tags r:id="rId108"/>
                </p:custDataLst>
              </p:nvPr>
            </p:nvSpPr>
            <p:spPr>
              <a:xfrm>
                <a:off x="9380625" y="4833248"/>
                <a:ext cx="95300" cy="46753"/>
              </a:xfrm>
              <a:custGeom>
                <a:gdLst>
                  <a:gd name="connsiteX0" fmla="*/ -82 w 62791"/>
                  <a:gd name="connsiteY0" fmla="*/ 3272 h 30983"/>
                  <a:gd name="connsiteX1" fmla="*/ 60211 w 62791"/>
                  <a:gd name="connsiteY1" fmla="*/ 30894 h 30983"/>
                  <a:gd name="connsiteX2" fmla="*/ 60211 w 62791"/>
                  <a:gd name="connsiteY2" fmla="*/ 26132 h 30983"/>
                  <a:gd name="connsiteX3" fmla="*/ 4014 w 62791"/>
                  <a:gd name="connsiteY3" fmla="*/ 890 h 30983"/>
                  <a:gd name="connsiteX4" fmla="*/ 689 w 62791"/>
                  <a:gd name="connsiteY4" fmla="*/ 367 h 30983"/>
                  <a:gd name="connsiteX5" fmla="*/ -82 w 62791"/>
                  <a:gd name="connsiteY5" fmla="*/ 3272 h 3098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62791" h="30983">
                    <a:moveTo>
                      <a:pt x="-82" y="3272"/>
                    </a:moveTo>
                    <a:cubicBezTo>
                      <a:pt x="12681" y="23941"/>
                      <a:pt x="38018" y="28037"/>
                      <a:pt x="60211" y="30894"/>
                    </a:cubicBezTo>
                    <a:cubicBezTo>
                      <a:pt x="63259" y="30894"/>
                      <a:pt x="63259" y="26513"/>
                      <a:pt x="60211" y="26132"/>
                    </a:cubicBezTo>
                    <a:cubicBezTo>
                      <a:pt x="39923" y="23465"/>
                      <a:pt x="15824" y="19940"/>
                      <a:pt x="4014" y="890"/>
                    </a:cubicBezTo>
                    <a:cubicBezTo>
                      <a:pt x="3242" y="-176"/>
                      <a:pt x="1746" y="-405"/>
                      <a:pt x="689" y="367"/>
                    </a:cubicBezTo>
                    <a:cubicBezTo>
                      <a:pt x="-225" y="1033"/>
                      <a:pt x="-549" y="2243"/>
                      <a:pt x="-82" y="3272"/>
                    </a:cubicBezTo>
                    <a:close/>
                  </a:path>
                </a:pathLst>
              </a:custGeom>
              <a:solidFill>
                <a:srgbClr val="EF8257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</p:grpSp>
        <p:grpSp>
          <p:nvGrpSpPr>
            <p:cNvPr id="98" name="组合 102"/>
            <p:cNvGrpSpPr/>
            <p:nvPr>
              <p:custDataLst>
                <p:tags r:id="rId109"/>
              </p:custDataLst>
            </p:nvPr>
          </p:nvGrpSpPr>
          <p:grpSpPr>
            <a:xfrm>
              <a:off x="7201335" y="2210403"/>
              <a:ext cx="1157780" cy="1600271"/>
              <a:chOff x="7201335" y="2210403"/>
              <a:chExt cx="1157780" cy="1600271"/>
            </a:xfrm>
          </p:grpSpPr>
          <p:sp>
            <p:nvSpPr>
              <p:cNvPr id="105" name="iŝļíḋe"/>
              <p:cNvSpPr/>
              <p:nvPr>
                <p:custDataLst>
                  <p:tags r:id="rId110"/>
                </p:custDataLst>
              </p:nvPr>
            </p:nvSpPr>
            <p:spPr>
              <a:xfrm>
                <a:off x="7769533" y="2950551"/>
                <a:ext cx="589775" cy="859531"/>
              </a:xfrm>
              <a:custGeom>
                <a:gdLst>
                  <a:gd name="connsiteX0" fmla="*/ 23656 w 390954"/>
                  <a:gd name="connsiteY0" fmla="*/ 284756 h 569871"/>
                  <a:gd name="connsiteX1" fmla="*/ 17750 w 390954"/>
                  <a:gd name="connsiteY1" fmla="*/ 289614 h 569871"/>
                  <a:gd name="connsiteX2" fmla="*/ -252 w 390954"/>
                  <a:gd name="connsiteY2" fmla="*/ 322380 h 569871"/>
                  <a:gd name="connsiteX3" fmla="*/ 70138 w 390954"/>
                  <a:gd name="connsiteY3" fmla="*/ 433155 h 569871"/>
                  <a:gd name="connsiteX4" fmla="*/ 278354 w 390954"/>
                  <a:gd name="connsiteY4" fmla="*/ 562029 h 569871"/>
                  <a:gd name="connsiteX5" fmla="*/ 279688 w 390954"/>
                  <a:gd name="connsiteY5" fmla="*/ 563362 h 569871"/>
                  <a:gd name="connsiteX6" fmla="*/ 309406 w 390954"/>
                  <a:gd name="connsiteY6" fmla="*/ 533644 h 569871"/>
                  <a:gd name="connsiteX7" fmla="*/ 264829 w 390954"/>
                  <a:gd name="connsiteY7" fmla="*/ 493734 h 569871"/>
                  <a:gd name="connsiteX8" fmla="*/ 301405 w 390954"/>
                  <a:gd name="connsiteY8" fmla="*/ 504117 h 569871"/>
                  <a:gd name="connsiteX9" fmla="*/ 305310 w 390954"/>
                  <a:gd name="connsiteY9" fmla="*/ 508498 h 569871"/>
                  <a:gd name="connsiteX10" fmla="*/ 333161 w 390954"/>
                  <a:gd name="connsiteY10" fmla="*/ 509860 h 569871"/>
                  <a:gd name="connsiteX11" fmla="*/ 338362 w 390954"/>
                  <a:gd name="connsiteY11" fmla="*/ 502212 h 569871"/>
                  <a:gd name="connsiteX12" fmla="*/ 362079 w 390954"/>
                  <a:gd name="connsiteY12" fmla="*/ 491925 h 569871"/>
                  <a:gd name="connsiteX13" fmla="*/ 366174 w 390954"/>
                  <a:gd name="connsiteY13" fmla="*/ 393627 h 569871"/>
                  <a:gd name="connsiteX14" fmla="*/ 261876 w 390954"/>
                  <a:gd name="connsiteY14" fmla="*/ 159026 h 569871"/>
                  <a:gd name="connsiteX15" fmla="*/ 70614 w 390954"/>
                  <a:gd name="connsiteY15" fmla="*/ 21771 h 569871"/>
                  <a:gd name="connsiteX16" fmla="*/ 42039 w 390954"/>
                  <a:gd name="connsiteY16" fmla="*/ 92732 h 569871"/>
                  <a:gd name="connsiteX17" fmla="*/ 66042 w 390954"/>
                  <a:gd name="connsiteY17" fmla="*/ 95780 h 569871"/>
                  <a:gd name="connsiteX18" fmla="*/ 100332 w 390954"/>
                  <a:gd name="connsiteY18" fmla="*/ 136547 h 569871"/>
                  <a:gd name="connsiteX19" fmla="*/ 127573 w 390954"/>
                  <a:gd name="connsiteY19" fmla="*/ 173028 h 569871"/>
                  <a:gd name="connsiteX20" fmla="*/ 111038 w 390954"/>
                  <a:gd name="connsiteY20" fmla="*/ 201898 h 569871"/>
                  <a:gd name="connsiteX21" fmla="*/ 114810 w 390954"/>
                  <a:gd name="connsiteY21" fmla="*/ 209699 h 569871"/>
                  <a:gd name="connsiteX22" fmla="*/ 135765 w 390954"/>
                  <a:gd name="connsiteY22" fmla="*/ 238274 h 569871"/>
                  <a:gd name="connsiteX23" fmla="*/ 116715 w 390954"/>
                  <a:gd name="connsiteY23" fmla="*/ 233226 h 569871"/>
                  <a:gd name="connsiteX24" fmla="*/ 88902 w 390954"/>
                  <a:gd name="connsiteY24" fmla="*/ 212938 h 569871"/>
                  <a:gd name="connsiteX25" fmla="*/ 53183 w 390954"/>
                  <a:gd name="connsiteY25" fmla="*/ 249037 h 569871"/>
                  <a:gd name="connsiteX26" fmla="*/ 23656 w 390954"/>
                  <a:gd name="connsiteY26" fmla="*/ 284756 h 56987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</a:cxnLst>
                <a:rect l="l" t="t" r="r" b="b"/>
                <a:pathLst>
                  <a:path w="390954" h="569871">
                    <a:moveTo>
                      <a:pt x="23656" y="284756"/>
                    </a:moveTo>
                    <a:cubicBezTo>
                      <a:pt x="23656" y="285709"/>
                      <a:pt x="20989" y="287518"/>
                      <a:pt x="17750" y="289614"/>
                    </a:cubicBezTo>
                    <a:cubicBezTo>
                      <a:pt x="6691" y="296872"/>
                      <a:pt x="-52" y="309150"/>
                      <a:pt x="-252" y="322380"/>
                    </a:cubicBezTo>
                    <a:cubicBezTo>
                      <a:pt x="-1014" y="350288"/>
                      <a:pt x="8034" y="369243"/>
                      <a:pt x="70138" y="433155"/>
                    </a:cubicBezTo>
                    <a:cubicBezTo>
                      <a:pt x="132240" y="497068"/>
                      <a:pt x="193963" y="488496"/>
                      <a:pt x="278354" y="562029"/>
                    </a:cubicBezTo>
                    <a:lnTo>
                      <a:pt x="279688" y="563362"/>
                    </a:lnTo>
                    <a:cubicBezTo>
                      <a:pt x="298738" y="582984"/>
                      <a:pt x="328265" y="553171"/>
                      <a:pt x="309406" y="533644"/>
                    </a:cubicBezTo>
                    <a:cubicBezTo>
                      <a:pt x="295270" y="519557"/>
                      <a:pt x="280392" y="506231"/>
                      <a:pt x="264829" y="493734"/>
                    </a:cubicBezTo>
                    <a:cubicBezTo>
                      <a:pt x="276487" y="498849"/>
                      <a:pt x="288793" y="502345"/>
                      <a:pt x="301405" y="504117"/>
                    </a:cubicBezTo>
                    <a:lnTo>
                      <a:pt x="305310" y="508498"/>
                    </a:lnTo>
                    <a:cubicBezTo>
                      <a:pt x="312625" y="516566"/>
                      <a:pt x="325093" y="517176"/>
                      <a:pt x="333161" y="509860"/>
                    </a:cubicBezTo>
                    <a:cubicBezTo>
                      <a:pt x="335475" y="507755"/>
                      <a:pt x="337256" y="505136"/>
                      <a:pt x="338362" y="502212"/>
                    </a:cubicBezTo>
                    <a:cubicBezTo>
                      <a:pt x="346772" y="500088"/>
                      <a:pt x="354783" y="496611"/>
                      <a:pt x="362079" y="491925"/>
                    </a:cubicBezTo>
                    <a:cubicBezTo>
                      <a:pt x="403893" y="464397"/>
                      <a:pt x="395035" y="419154"/>
                      <a:pt x="366174" y="393627"/>
                    </a:cubicBezTo>
                    <a:cubicBezTo>
                      <a:pt x="340838" y="319808"/>
                      <a:pt x="302738" y="225130"/>
                      <a:pt x="261876" y="159026"/>
                    </a:cubicBezTo>
                    <a:cubicBezTo>
                      <a:pt x="223776" y="96828"/>
                      <a:pt x="129573" y="62252"/>
                      <a:pt x="70614" y="21771"/>
                    </a:cubicBezTo>
                    <a:cubicBezTo>
                      <a:pt x="-11492" y="-34712"/>
                      <a:pt x="-19398" y="28819"/>
                      <a:pt x="42039" y="92732"/>
                    </a:cubicBezTo>
                    <a:cubicBezTo>
                      <a:pt x="48125" y="99657"/>
                      <a:pt x="58412" y="100962"/>
                      <a:pt x="66042" y="95780"/>
                    </a:cubicBezTo>
                    <a:cubicBezTo>
                      <a:pt x="77186" y="109687"/>
                      <a:pt x="88806" y="123117"/>
                      <a:pt x="100332" y="136547"/>
                    </a:cubicBezTo>
                    <a:cubicBezTo>
                      <a:pt x="109857" y="149977"/>
                      <a:pt x="120048" y="162646"/>
                      <a:pt x="127573" y="173028"/>
                    </a:cubicBezTo>
                    <a:cubicBezTo>
                      <a:pt x="115038" y="176438"/>
                      <a:pt x="107628" y="189363"/>
                      <a:pt x="111038" y="201898"/>
                    </a:cubicBezTo>
                    <a:cubicBezTo>
                      <a:pt x="111800" y="204708"/>
                      <a:pt x="113076" y="207356"/>
                      <a:pt x="114810" y="209699"/>
                    </a:cubicBezTo>
                    <a:cubicBezTo>
                      <a:pt x="121954" y="219224"/>
                      <a:pt x="128907" y="228749"/>
                      <a:pt x="135765" y="238274"/>
                    </a:cubicBezTo>
                    <a:cubicBezTo>
                      <a:pt x="130612" y="233597"/>
                      <a:pt x="123506" y="231711"/>
                      <a:pt x="116715" y="233226"/>
                    </a:cubicBezTo>
                    <a:cubicBezTo>
                      <a:pt x="108199" y="225482"/>
                      <a:pt x="98874" y="218681"/>
                      <a:pt x="88902" y="212938"/>
                    </a:cubicBezTo>
                    <a:cubicBezTo>
                      <a:pt x="77948" y="206842"/>
                      <a:pt x="54993" y="214557"/>
                      <a:pt x="53183" y="249037"/>
                    </a:cubicBezTo>
                    <a:cubicBezTo>
                      <a:pt x="43277" y="249323"/>
                      <a:pt x="18512" y="260563"/>
                      <a:pt x="23656" y="284756"/>
                    </a:cubicBezTo>
                    <a:close/>
                  </a:path>
                </a:pathLst>
              </a:custGeom>
              <a:solidFill>
                <a:srgbClr val="F8C6B2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106" name="îṡľíḓé"/>
              <p:cNvSpPr/>
              <p:nvPr>
                <p:custDataLst>
                  <p:tags r:id="rId111"/>
                </p:custDataLst>
              </p:nvPr>
            </p:nvSpPr>
            <p:spPr>
              <a:xfrm>
                <a:off x="7201335" y="2209700"/>
                <a:ext cx="954788" cy="1276709"/>
              </a:xfrm>
              <a:custGeom>
                <a:gdLst>
                  <a:gd name="connsiteX0" fmla="*/ 4912 w 632610"/>
                  <a:gd name="connsiteY0" fmla="*/ 4238 h 847234"/>
                  <a:gd name="connsiteX1" fmla="*/ 27801 w 632610"/>
                  <a:gd name="connsiteY1" fmla="*/ 5085 h 847234"/>
                  <a:gd name="connsiteX2" fmla="*/ 28915 w 632610"/>
                  <a:gd name="connsiteY2" fmla="*/ 6428 h 847234"/>
                  <a:gd name="connsiteX3" fmla="*/ 627657 w 632610"/>
                  <a:gd name="connsiteY3" fmla="*/ 808624 h 847234"/>
                  <a:gd name="connsiteX4" fmla="*/ 622370 w 632610"/>
                  <a:gd name="connsiteY4" fmla="*/ 842485 h 847234"/>
                  <a:gd name="connsiteX5" fmla="*/ 588509 w 632610"/>
                  <a:gd name="connsiteY5" fmla="*/ 837199 h 847234"/>
                  <a:gd name="connsiteX6" fmla="*/ 2721 w 632610"/>
                  <a:gd name="connsiteY6" fmla="*/ 25764 h 847234"/>
                  <a:gd name="connsiteX7" fmla="*/ 4722 w 632610"/>
                  <a:gd name="connsiteY7" fmla="*/ 4714 h 84723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632610" h="847234">
                    <a:moveTo>
                      <a:pt x="4912" y="4238"/>
                    </a:moveTo>
                    <a:cubicBezTo>
                      <a:pt x="11465" y="-1849"/>
                      <a:pt x="21714" y="-1468"/>
                      <a:pt x="27801" y="5085"/>
                    </a:cubicBezTo>
                    <a:cubicBezTo>
                      <a:pt x="28191" y="5514"/>
                      <a:pt x="28563" y="5962"/>
                      <a:pt x="28915" y="6428"/>
                    </a:cubicBezTo>
                    <a:lnTo>
                      <a:pt x="627657" y="808624"/>
                    </a:lnTo>
                    <a:cubicBezTo>
                      <a:pt x="635543" y="819435"/>
                      <a:pt x="633181" y="834599"/>
                      <a:pt x="622370" y="842485"/>
                    </a:cubicBezTo>
                    <a:cubicBezTo>
                      <a:pt x="611559" y="850372"/>
                      <a:pt x="596395" y="848010"/>
                      <a:pt x="588509" y="837199"/>
                    </a:cubicBezTo>
                    <a:lnTo>
                      <a:pt x="2721" y="25764"/>
                    </a:lnTo>
                    <a:cubicBezTo>
                      <a:pt x="-1965" y="19230"/>
                      <a:pt x="-1108" y="10248"/>
                      <a:pt x="4722" y="4714"/>
                    </a:cubicBezTo>
                    <a:close/>
                  </a:path>
                </a:pathLst>
              </a:custGeom>
              <a:solidFill>
                <a:srgbClr val="B04E22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107" name="íš1îḑê"/>
              <p:cNvSpPr/>
              <p:nvPr>
                <p:custDataLst>
                  <p:tags r:id="rId112"/>
                </p:custDataLst>
              </p:nvPr>
            </p:nvSpPr>
            <p:spPr>
              <a:xfrm>
                <a:off x="7879217" y="3205892"/>
                <a:ext cx="316465" cy="215782"/>
              </a:xfrm>
              <a:custGeom>
                <a:gdLst>
                  <a:gd name="connsiteX0" fmla="*/ 1848 w 210024"/>
                  <a:gd name="connsiteY0" fmla="*/ 111067 h 143059"/>
                  <a:gd name="connsiteX1" fmla="*/ 12230 w 210024"/>
                  <a:gd name="connsiteY1" fmla="*/ 48774 h 143059"/>
                  <a:gd name="connsiteX2" fmla="*/ 27660 w 210024"/>
                  <a:gd name="connsiteY2" fmla="*/ 28485 h 143059"/>
                  <a:gd name="connsiteX3" fmla="*/ 106432 w 210024"/>
                  <a:gd name="connsiteY3" fmla="*/ -90 h 143059"/>
                  <a:gd name="connsiteX4" fmla="*/ 193300 w 210024"/>
                  <a:gd name="connsiteY4" fmla="*/ 13531 h 143059"/>
                  <a:gd name="connsiteX5" fmla="*/ 179394 w 210024"/>
                  <a:gd name="connsiteY5" fmla="*/ 90779 h 143059"/>
                  <a:gd name="connsiteX6" fmla="*/ 149390 w 210024"/>
                  <a:gd name="connsiteY6" fmla="*/ 90779 h 143059"/>
                  <a:gd name="connsiteX7" fmla="*/ 95859 w 210024"/>
                  <a:gd name="connsiteY7" fmla="*/ 90779 h 143059"/>
                  <a:gd name="connsiteX8" fmla="*/ 88335 w 210024"/>
                  <a:gd name="connsiteY8" fmla="*/ 98589 h 143059"/>
                  <a:gd name="connsiteX9" fmla="*/ 25565 w 210024"/>
                  <a:gd name="connsiteY9" fmla="*/ 141547 h 143059"/>
                  <a:gd name="connsiteX10" fmla="*/ 1848 w 210024"/>
                  <a:gd name="connsiteY10" fmla="*/ 111067 h 14305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10021" h="143059">
                    <a:moveTo>
                      <a:pt x="1848" y="111067"/>
                    </a:moveTo>
                    <a:cubicBezTo>
                      <a:pt x="11058" y="91674"/>
                      <a:pt x="14649" y="70100"/>
                      <a:pt x="12230" y="48774"/>
                    </a:cubicBezTo>
                    <a:cubicBezTo>
                      <a:pt x="12230" y="39315"/>
                      <a:pt x="18545" y="31010"/>
                      <a:pt x="27660" y="28485"/>
                    </a:cubicBezTo>
                    <a:lnTo>
                      <a:pt x="106432" y="-90"/>
                    </a:lnTo>
                    <a:cubicBezTo>
                      <a:pt x="108147" y="1053"/>
                      <a:pt x="182632" y="-90"/>
                      <a:pt x="193300" y="13531"/>
                    </a:cubicBezTo>
                    <a:cubicBezTo>
                      <a:pt x="202825" y="25247"/>
                      <a:pt x="231400" y="77444"/>
                      <a:pt x="179394" y="90779"/>
                    </a:cubicBezTo>
                    <a:cubicBezTo>
                      <a:pt x="169869" y="91636"/>
                      <a:pt x="159677" y="90779"/>
                      <a:pt x="149390" y="90779"/>
                    </a:cubicBezTo>
                    <a:lnTo>
                      <a:pt x="95859" y="90779"/>
                    </a:lnTo>
                    <a:lnTo>
                      <a:pt x="88335" y="98589"/>
                    </a:lnTo>
                    <a:cubicBezTo>
                      <a:pt x="71104" y="117668"/>
                      <a:pt x="49587" y="132394"/>
                      <a:pt x="25565" y="141547"/>
                    </a:cubicBezTo>
                    <a:cubicBezTo>
                      <a:pt x="6515" y="148881"/>
                      <a:pt x="-5391" y="126212"/>
                      <a:pt x="1848" y="111067"/>
                    </a:cubicBezTo>
                    <a:close/>
                  </a:path>
                </a:pathLst>
              </a:custGeom>
              <a:solidFill>
                <a:srgbClr val="F8C6B2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grpSp>
            <p:nvGrpSpPr>
              <p:cNvPr id="108" name="组合 112"/>
              <p:cNvGrpSpPr/>
              <p:nvPr>
                <p:custDataLst>
                  <p:tags r:id="rId113"/>
                </p:custDataLst>
              </p:nvPr>
            </p:nvGrpSpPr>
            <p:grpSpPr>
              <a:xfrm>
                <a:off x="7774343" y="3241330"/>
                <a:ext cx="351144" cy="308493"/>
                <a:chOff x="7774343" y="3241330"/>
                <a:chExt cx="351144" cy="308493"/>
              </a:xfrm>
            </p:grpSpPr>
            <p:sp>
              <p:nvSpPr>
                <p:cNvPr id="109" name="îŝľíḋe"/>
                <p:cNvSpPr/>
                <p:nvPr>
                  <p:custDataLst>
                    <p:tags r:id="rId114"/>
                  </p:custDataLst>
                </p:nvPr>
              </p:nvSpPr>
              <p:spPr>
                <a:xfrm>
                  <a:off x="7898995" y="3329966"/>
                  <a:ext cx="226560" cy="89909"/>
                </a:xfrm>
                <a:custGeom>
                  <a:gdLst>
                    <a:gd name="connsiteX0" fmla="*/ 1437 w 150539"/>
                    <a:gd name="connsiteY0" fmla="*/ 54473 h 58106"/>
                    <a:gd name="connsiteX1" fmla="*/ 41156 w 150539"/>
                    <a:gd name="connsiteY1" fmla="*/ 53330 h 58106"/>
                    <a:gd name="connsiteX2" fmla="*/ 68683 w 150539"/>
                    <a:gd name="connsiteY2" fmla="*/ 21516 h 58106"/>
                    <a:gd name="connsiteX3" fmla="*/ 85733 w 150539"/>
                    <a:gd name="connsiteY3" fmla="*/ 6753 h 58106"/>
                    <a:gd name="connsiteX4" fmla="*/ 110498 w 150539"/>
                    <a:gd name="connsiteY4" fmla="*/ 6753 h 58106"/>
                    <a:gd name="connsiteX5" fmla="*/ 149265 w 150539"/>
                    <a:gd name="connsiteY5" fmla="*/ 6181 h 58106"/>
                    <a:gd name="connsiteX6" fmla="*/ 149789 w 150539"/>
                    <a:gd name="connsiteY6" fmla="*/ 2857 h 58106"/>
                    <a:gd name="connsiteX7" fmla="*/ 146884 w 150539"/>
                    <a:gd name="connsiteY7" fmla="*/ 2086 h 58106"/>
                    <a:gd name="connsiteX8" fmla="*/ 102783 w 150539"/>
                    <a:gd name="connsiteY8" fmla="*/ 466 h 58106"/>
                    <a:gd name="connsiteX9" fmla="*/ 72208 w 150539"/>
                    <a:gd name="connsiteY9" fmla="*/ 9991 h 58106"/>
                    <a:gd name="connsiteX10" fmla="*/ 47062 w 150539"/>
                    <a:gd name="connsiteY10" fmla="*/ 41805 h 58106"/>
                    <a:gd name="connsiteX11" fmla="*/ 2675 w 150539"/>
                    <a:gd name="connsiteY11" fmla="*/ 49520 h 58106"/>
                    <a:gd name="connsiteX12" fmla="*/ 1437 w 150539"/>
                    <a:gd name="connsiteY12" fmla="*/ 54092 h 5810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</a:cxnLst>
                  <a:rect l="l" t="t" r="r" b="b"/>
                  <a:pathLst>
                    <a:path w="150539" h="58106">
                      <a:moveTo>
                        <a:pt x="1437" y="54473"/>
                      </a:moveTo>
                      <a:cubicBezTo>
                        <a:pt x="14677" y="57616"/>
                        <a:pt x="28678" y="61045"/>
                        <a:pt x="41156" y="53330"/>
                      </a:cubicBezTo>
                      <a:cubicBezTo>
                        <a:pt x="53634" y="45615"/>
                        <a:pt x="60206" y="32375"/>
                        <a:pt x="68683" y="21516"/>
                      </a:cubicBezTo>
                      <a:cubicBezTo>
                        <a:pt x="73017" y="15220"/>
                        <a:pt x="78885" y="10134"/>
                        <a:pt x="85733" y="6753"/>
                      </a:cubicBezTo>
                      <a:cubicBezTo>
                        <a:pt x="93791" y="4181"/>
                        <a:pt x="102440" y="4181"/>
                        <a:pt x="110498" y="6753"/>
                      </a:cubicBezTo>
                      <a:cubicBezTo>
                        <a:pt x="123547" y="9610"/>
                        <a:pt x="137073" y="13801"/>
                        <a:pt x="149265" y="6181"/>
                      </a:cubicBezTo>
                      <a:cubicBezTo>
                        <a:pt x="150332" y="5410"/>
                        <a:pt x="150560" y="3914"/>
                        <a:pt x="149789" y="2857"/>
                      </a:cubicBezTo>
                      <a:cubicBezTo>
                        <a:pt x="149122" y="1943"/>
                        <a:pt x="147912" y="1619"/>
                        <a:pt x="146884" y="2086"/>
                      </a:cubicBezTo>
                      <a:cubicBezTo>
                        <a:pt x="133263" y="10563"/>
                        <a:pt x="117166" y="2086"/>
                        <a:pt x="102783" y="466"/>
                      </a:cubicBezTo>
                      <a:cubicBezTo>
                        <a:pt x="91648" y="-1553"/>
                        <a:pt x="80228" y="2000"/>
                        <a:pt x="72208" y="9991"/>
                      </a:cubicBezTo>
                      <a:cubicBezTo>
                        <a:pt x="62683" y="19516"/>
                        <a:pt x="56301" y="31899"/>
                        <a:pt x="47062" y="41805"/>
                      </a:cubicBezTo>
                      <a:cubicBezTo>
                        <a:pt x="34203" y="55616"/>
                        <a:pt x="19439" y="53425"/>
                        <a:pt x="2675" y="49520"/>
                      </a:cubicBezTo>
                      <a:cubicBezTo>
                        <a:pt x="-278" y="48853"/>
                        <a:pt x="-1611" y="53425"/>
                        <a:pt x="1437" y="54092"/>
                      </a:cubicBezTo>
                      <a:close/>
                    </a:path>
                  </a:pathLst>
                </a:custGeom>
                <a:solidFill>
                  <a:srgbClr val="EF8257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eaLnBrk="1" hangingPunct="1">
                    <a:buSzTx/>
                    <a:defRPr/>
                  </a:pPr>
                  <a:endParaRPr lang="zh-CN" altLang="en-US" sz="1905"/>
                </a:p>
              </p:txBody>
            </p:sp>
            <p:sp>
              <p:nvSpPr>
                <p:cNvPr id="110" name="îŝlîḓê"/>
                <p:cNvSpPr/>
                <p:nvPr>
                  <p:custDataLst>
                    <p:tags r:id="rId115"/>
                  </p:custDataLst>
                </p:nvPr>
              </p:nvSpPr>
              <p:spPr>
                <a:xfrm>
                  <a:off x="7882813" y="3236460"/>
                  <a:ext cx="152837" cy="179818"/>
                </a:xfrm>
                <a:custGeom>
                  <a:gdLst>
                    <a:gd name="connsiteX0" fmla="*/ 11691 w 101520"/>
                    <a:gd name="connsiteY0" fmla="*/ 111829 h 116101"/>
                    <a:gd name="connsiteX1" fmla="*/ 29884 w 101520"/>
                    <a:gd name="connsiteY1" fmla="*/ 40963 h 116101"/>
                    <a:gd name="connsiteX2" fmla="*/ 98845 w 101520"/>
                    <a:gd name="connsiteY2" fmla="*/ 4673 h 116101"/>
                    <a:gd name="connsiteX3" fmla="*/ 101226 w 101520"/>
                    <a:gd name="connsiteY3" fmla="*/ 2292 h 116101"/>
                    <a:gd name="connsiteX4" fmla="*/ 98845 w 101520"/>
                    <a:gd name="connsiteY4" fmla="*/ -90 h 116101"/>
                    <a:gd name="connsiteX5" fmla="*/ 19597 w 101520"/>
                    <a:gd name="connsiteY5" fmla="*/ 45821 h 116101"/>
                    <a:gd name="connsiteX6" fmla="*/ 8262 w 101520"/>
                    <a:gd name="connsiteY6" fmla="*/ 115258 h 116101"/>
                    <a:gd name="connsiteX7" fmla="*/ 11691 w 101520"/>
                    <a:gd name="connsiteY7" fmla="*/ 111829 h 11610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</a:cxnLst>
                  <a:rect l="l" t="t" r="r" b="b"/>
                  <a:pathLst>
                    <a:path w="101520" h="116101">
                      <a:moveTo>
                        <a:pt x="11691" y="111829"/>
                      </a:moveTo>
                      <a:cubicBezTo>
                        <a:pt x="-7359" y="89922"/>
                        <a:pt x="14644" y="58203"/>
                        <a:pt x="29884" y="40963"/>
                      </a:cubicBezTo>
                      <a:cubicBezTo>
                        <a:pt x="47029" y="21913"/>
                        <a:pt x="72175" y="4578"/>
                        <a:pt x="98845" y="4673"/>
                      </a:cubicBezTo>
                      <a:cubicBezTo>
                        <a:pt x="100160" y="4673"/>
                        <a:pt x="101226" y="3606"/>
                        <a:pt x="101226" y="2292"/>
                      </a:cubicBezTo>
                      <a:cubicBezTo>
                        <a:pt x="101226" y="977"/>
                        <a:pt x="100160" y="-90"/>
                        <a:pt x="98845" y="-90"/>
                      </a:cubicBezTo>
                      <a:cubicBezTo>
                        <a:pt x="67508" y="-90"/>
                        <a:pt x="37885" y="21627"/>
                        <a:pt x="19597" y="45821"/>
                      </a:cubicBezTo>
                      <a:cubicBezTo>
                        <a:pt x="5214" y="64871"/>
                        <a:pt x="-10407" y="93922"/>
                        <a:pt x="8262" y="115258"/>
                      </a:cubicBezTo>
                      <a:cubicBezTo>
                        <a:pt x="10358" y="117544"/>
                        <a:pt x="13692" y="114115"/>
                        <a:pt x="11691" y="111829"/>
                      </a:cubicBezTo>
                      <a:close/>
                    </a:path>
                  </a:pathLst>
                </a:custGeom>
                <a:solidFill>
                  <a:srgbClr val="EF8257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eaLnBrk="1" hangingPunct="1">
                    <a:buSzTx/>
                    <a:defRPr/>
                  </a:pPr>
                  <a:endParaRPr lang="zh-CN" altLang="en-US" sz="1905"/>
                </a:p>
              </p:txBody>
            </p:sp>
            <p:sp>
              <p:nvSpPr>
                <p:cNvPr id="111" name="iṡḷïḋê"/>
                <p:cNvSpPr/>
                <p:nvPr>
                  <p:custDataLst>
                    <p:tags r:id="rId116"/>
                  </p:custDataLst>
                </p:nvPr>
              </p:nvSpPr>
              <p:spPr>
                <a:xfrm>
                  <a:off x="7841456" y="3319177"/>
                  <a:ext cx="41357" cy="34166"/>
                </a:xfrm>
                <a:custGeom>
                  <a:gdLst>
                    <a:gd name="connsiteX0" fmla="*/ -142 w 27077"/>
                    <a:gd name="connsiteY0" fmla="*/ 2839 h 23441"/>
                    <a:gd name="connsiteX1" fmla="*/ 23766 w 27077"/>
                    <a:gd name="connsiteY1" fmla="*/ 23318 h 23441"/>
                    <a:gd name="connsiteX2" fmla="*/ 25099 w 27077"/>
                    <a:gd name="connsiteY2" fmla="*/ 18746 h 23441"/>
                    <a:gd name="connsiteX3" fmla="*/ 4430 w 27077"/>
                    <a:gd name="connsiteY3" fmla="*/ 1601 h 23441"/>
                    <a:gd name="connsiteX4" fmla="*/ -142 w 27077"/>
                    <a:gd name="connsiteY4" fmla="*/ 2839 h 2344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7077" h="23441">
                      <a:moveTo>
                        <a:pt x="-142" y="2839"/>
                      </a:moveTo>
                      <a:cubicBezTo>
                        <a:pt x="3315" y="13631"/>
                        <a:pt x="12564" y="21556"/>
                        <a:pt x="23766" y="23318"/>
                      </a:cubicBezTo>
                      <a:cubicBezTo>
                        <a:pt x="26814" y="23794"/>
                        <a:pt x="28052" y="19222"/>
                        <a:pt x="25099" y="18746"/>
                      </a:cubicBezTo>
                      <a:cubicBezTo>
                        <a:pt x="15479" y="17498"/>
                        <a:pt x="7440" y="10821"/>
                        <a:pt x="4430" y="1601"/>
                      </a:cubicBezTo>
                      <a:cubicBezTo>
                        <a:pt x="3477" y="-1352"/>
                        <a:pt x="-1190" y="-114"/>
                        <a:pt x="-142" y="2839"/>
                      </a:cubicBezTo>
                      <a:close/>
                    </a:path>
                  </a:pathLst>
                </a:custGeom>
                <a:solidFill>
                  <a:srgbClr val="EF8257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eaLnBrk="1" hangingPunct="1">
                    <a:buSzTx/>
                    <a:defRPr/>
                  </a:pPr>
                  <a:endParaRPr lang="zh-CN" altLang="en-US" sz="1905"/>
                </a:p>
              </p:txBody>
            </p:sp>
            <p:sp>
              <p:nvSpPr>
                <p:cNvPr id="112" name="ï$ḷïďê"/>
                <p:cNvSpPr/>
                <p:nvPr>
                  <p:custDataLst>
                    <p:tags r:id="rId117"/>
                  </p:custDataLst>
                </p:nvPr>
              </p:nvSpPr>
              <p:spPr>
                <a:xfrm>
                  <a:off x="7819879" y="3382114"/>
                  <a:ext cx="190598" cy="91707"/>
                </a:xfrm>
                <a:custGeom>
                  <a:gdLst>
                    <a:gd name="connsiteX0" fmla="*/ -46 w 127216"/>
                    <a:gd name="connsiteY0" fmla="*/ 5573 h 58399"/>
                    <a:gd name="connsiteX1" fmla="*/ 101204 w 127216"/>
                    <a:gd name="connsiteY1" fmla="*/ 57104 h 58399"/>
                    <a:gd name="connsiteX2" fmla="*/ 125493 w 127216"/>
                    <a:gd name="connsiteY2" fmla="*/ 34815 h 58399"/>
                    <a:gd name="connsiteX3" fmla="*/ 125493 w 127216"/>
                    <a:gd name="connsiteY3" fmla="*/ 16432 h 58399"/>
                    <a:gd name="connsiteX4" fmla="*/ 114634 w 127216"/>
                    <a:gd name="connsiteY4" fmla="*/ 3001 h 58399"/>
                    <a:gd name="connsiteX5" fmla="*/ 118825 w 127216"/>
                    <a:gd name="connsiteY5" fmla="*/ 5383 h 58399"/>
                    <a:gd name="connsiteX6" fmla="*/ 119397 w 127216"/>
                    <a:gd name="connsiteY6" fmla="*/ 4526 h 58399"/>
                    <a:gd name="connsiteX7" fmla="*/ 119397 w 127216"/>
                    <a:gd name="connsiteY7" fmla="*/ 1668 h 58399"/>
                    <a:gd name="connsiteX8" fmla="*/ 114539 w 127216"/>
                    <a:gd name="connsiteY8" fmla="*/ 239 h 58399"/>
                    <a:gd name="connsiteX9" fmla="*/ 112730 w 127216"/>
                    <a:gd name="connsiteY9" fmla="*/ 2525 h 58399"/>
                    <a:gd name="connsiteX10" fmla="*/ 113587 w 127216"/>
                    <a:gd name="connsiteY10" fmla="*/ 7002 h 58399"/>
                    <a:gd name="connsiteX11" fmla="*/ 73487 w 127216"/>
                    <a:gd name="connsiteY11" fmla="*/ 51770 h 58399"/>
                    <a:gd name="connsiteX12" fmla="*/ 3764 w 127216"/>
                    <a:gd name="connsiteY12" fmla="*/ 2144 h 58399"/>
                    <a:gd name="connsiteX13" fmla="*/ 382 w 127216"/>
                    <a:gd name="connsiteY13" fmla="*/ 2192 h 58399"/>
                    <a:gd name="connsiteX14" fmla="*/ 430 w 127216"/>
                    <a:gd name="connsiteY14" fmla="*/ 5573 h 5839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</a:cxnLst>
                  <a:rect l="l" t="t" r="r" b="b"/>
                  <a:pathLst>
                    <a:path w="127216" h="58397">
                      <a:moveTo>
                        <a:pt x="-46" y="5573"/>
                      </a:moveTo>
                      <a:cubicBezTo>
                        <a:pt x="25862" y="31672"/>
                        <a:pt x="61485" y="65105"/>
                        <a:pt x="101204" y="57104"/>
                      </a:cubicBezTo>
                      <a:cubicBezTo>
                        <a:pt x="112577" y="54313"/>
                        <a:pt x="121731" y="45902"/>
                        <a:pt x="125493" y="34815"/>
                      </a:cubicBezTo>
                      <a:cubicBezTo>
                        <a:pt x="127398" y="28833"/>
                        <a:pt x="127398" y="22414"/>
                        <a:pt x="125493" y="16432"/>
                      </a:cubicBezTo>
                      <a:cubicBezTo>
                        <a:pt x="125493" y="14813"/>
                        <a:pt x="115968" y="906"/>
                        <a:pt x="114634" y="3001"/>
                      </a:cubicBezTo>
                      <a:cubicBezTo>
                        <a:pt x="113301" y="5097"/>
                        <a:pt x="117016" y="7859"/>
                        <a:pt x="118825" y="5383"/>
                      </a:cubicBezTo>
                      <a:lnTo>
                        <a:pt x="119397" y="4526"/>
                      </a:lnTo>
                      <a:cubicBezTo>
                        <a:pt x="120102" y="3706"/>
                        <a:pt x="120102" y="2487"/>
                        <a:pt x="119397" y="1668"/>
                      </a:cubicBezTo>
                      <a:cubicBezTo>
                        <a:pt x="117587" y="-142"/>
                        <a:pt x="117016" y="-428"/>
                        <a:pt x="114539" y="239"/>
                      </a:cubicBezTo>
                      <a:cubicBezTo>
                        <a:pt x="113501" y="525"/>
                        <a:pt x="112777" y="1449"/>
                        <a:pt x="112730" y="2525"/>
                      </a:cubicBezTo>
                      <a:cubicBezTo>
                        <a:pt x="112730" y="4049"/>
                        <a:pt x="112730" y="5764"/>
                        <a:pt x="113587" y="7002"/>
                      </a:cubicBezTo>
                      <a:cubicBezTo>
                        <a:pt x="141209" y="39197"/>
                        <a:pt x="99585" y="57770"/>
                        <a:pt x="73487" y="51770"/>
                      </a:cubicBezTo>
                      <a:cubicBezTo>
                        <a:pt x="47388" y="45769"/>
                        <a:pt x="22242" y="20813"/>
                        <a:pt x="3764" y="2144"/>
                      </a:cubicBezTo>
                      <a:cubicBezTo>
                        <a:pt x="2821" y="1220"/>
                        <a:pt x="1306" y="1249"/>
                        <a:pt x="382" y="2192"/>
                      </a:cubicBezTo>
                      <a:cubicBezTo>
                        <a:pt x="-542" y="3135"/>
                        <a:pt x="-513" y="4649"/>
                        <a:pt x="430" y="5573"/>
                      </a:cubicBezTo>
                      <a:close/>
                    </a:path>
                  </a:pathLst>
                </a:custGeom>
                <a:solidFill>
                  <a:srgbClr val="EF8257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eaLnBrk="1" hangingPunct="1">
                    <a:buSzTx/>
                    <a:defRPr/>
                  </a:pPr>
                  <a:endParaRPr lang="zh-CN" altLang="en-US" sz="1905"/>
                </a:p>
              </p:txBody>
            </p:sp>
            <p:sp>
              <p:nvSpPr>
                <p:cNvPr id="113" name="ïṧlídè"/>
                <p:cNvSpPr/>
                <p:nvPr>
                  <p:custDataLst>
                    <p:tags r:id="rId118"/>
                  </p:custDataLst>
                </p:nvPr>
              </p:nvSpPr>
              <p:spPr>
                <a:xfrm>
                  <a:off x="7774927" y="3459435"/>
                  <a:ext cx="152837" cy="89909"/>
                </a:xfrm>
                <a:custGeom>
                  <a:gdLst>
                    <a:gd name="connsiteX0" fmla="*/ 512 w 101273"/>
                    <a:gd name="connsiteY0" fmla="*/ 16980 h 59562"/>
                    <a:gd name="connsiteX1" fmla="*/ 77284 w 101273"/>
                    <a:gd name="connsiteY1" fmla="*/ 58128 h 59562"/>
                    <a:gd name="connsiteX2" fmla="*/ 94524 w 101273"/>
                    <a:gd name="connsiteY2" fmla="*/ 978 h 59562"/>
                    <a:gd name="connsiteX3" fmla="*/ 90333 w 101273"/>
                    <a:gd name="connsiteY3" fmla="*/ 3455 h 59562"/>
                    <a:gd name="connsiteX4" fmla="*/ 57376 w 101273"/>
                    <a:gd name="connsiteY4" fmla="*/ 54128 h 59562"/>
                    <a:gd name="connsiteX5" fmla="*/ 3846 w 101273"/>
                    <a:gd name="connsiteY5" fmla="*/ 14027 h 59562"/>
                    <a:gd name="connsiteX6" fmla="*/ 512 w 101273"/>
                    <a:gd name="connsiteY6" fmla="*/ 17361 h 5956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101273" h="59562">
                      <a:moveTo>
                        <a:pt x="512" y="16980"/>
                      </a:moveTo>
                      <a:cubicBezTo>
                        <a:pt x="21277" y="34411"/>
                        <a:pt x="46899" y="66415"/>
                        <a:pt x="77284" y="58128"/>
                      </a:cubicBezTo>
                      <a:cubicBezTo>
                        <a:pt x="102525" y="51270"/>
                        <a:pt x="106430" y="20028"/>
                        <a:pt x="94524" y="978"/>
                      </a:cubicBezTo>
                      <a:cubicBezTo>
                        <a:pt x="92905" y="-1594"/>
                        <a:pt x="88714" y="978"/>
                        <a:pt x="90333" y="3455"/>
                      </a:cubicBezTo>
                      <a:cubicBezTo>
                        <a:pt x="105954" y="28505"/>
                        <a:pt x="88428" y="61271"/>
                        <a:pt x="57376" y="54128"/>
                      </a:cubicBezTo>
                      <a:cubicBezTo>
                        <a:pt x="38326" y="49841"/>
                        <a:pt x="18514" y="26315"/>
                        <a:pt x="3846" y="14027"/>
                      </a:cubicBezTo>
                      <a:cubicBezTo>
                        <a:pt x="1560" y="12027"/>
                        <a:pt x="-1869" y="15361"/>
                        <a:pt x="512" y="17361"/>
                      </a:cubicBezTo>
                      <a:close/>
                    </a:path>
                  </a:pathLst>
                </a:custGeom>
                <a:solidFill>
                  <a:srgbClr val="EF8257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eaLnBrk="1" hangingPunct="1">
                    <a:buSzTx/>
                    <a:defRPr/>
                  </a:pPr>
                  <a:endParaRPr lang="zh-CN" altLang="en-US" sz="1905"/>
                </a:p>
              </p:txBody>
            </p:sp>
          </p:grpSp>
        </p:grpSp>
        <p:grpSp>
          <p:nvGrpSpPr>
            <p:cNvPr id="99" name="组合 103"/>
            <p:cNvGrpSpPr/>
            <p:nvPr>
              <p:custDataLst>
                <p:tags r:id="rId119"/>
              </p:custDataLst>
            </p:nvPr>
          </p:nvGrpSpPr>
          <p:grpSpPr>
            <a:xfrm>
              <a:off x="8075631" y="3501956"/>
              <a:ext cx="1402840" cy="2127399"/>
              <a:chOff x="8075631" y="3501956"/>
              <a:chExt cx="1402840" cy="2127399"/>
            </a:xfrm>
          </p:grpSpPr>
          <p:sp>
            <p:nvSpPr>
              <p:cNvPr id="103" name="íṥḷîḑè"/>
              <p:cNvSpPr/>
              <p:nvPr>
                <p:custDataLst>
                  <p:tags r:id="rId120"/>
                </p:custDataLst>
              </p:nvPr>
            </p:nvSpPr>
            <p:spPr>
              <a:xfrm>
                <a:off x="8075209" y="3502593"/>
                <a:ext cx="1402514" cy="2127249"/>
              </a:xfrm>
              <a:custGeom>
                <a:gdLst>
                  <a:gd name="connsiteX0" fmla="*/ 720544 w 930411"/>
                  <a:gd name="connsiteY0" fmla="*/ 1372390 h 1410963"/>
                  <a:gd name="connsiteX1" fmla="*/ 816747 w 930411"/>
                  <a:gd name="connsiteY1" fmla="*/ 1409538 h 1410963"/>
                  <a:gd name="connsiteX2" fmla="*/ 842702 w 930411"/>
                  <a:gd name="connsiteY2" fmla="*/ 1397965 h 1410963"/>
                  <a:gd name="connsiteX3" fmla="*/ 843893 w 930411"/>
                  <a:gd name="connsiteY3" fmla="*/ 1393155 h 1410963"/>
                  <a:gd name="connsiteX4" fmla="*/ 859609 w 930411"/>
                  <a:gd name="connsiteY4" fmla="*/ 1196083 h 1410963"/>
                  <a:gd name="connsiteX5" fmla="*/ 809317 w 930411"/>
                  <a:gd name="connsiteY5" fmla="*/ 814130 h 1410963"/>
                  <a:gd name="connsiteX6" fmla="*/ 810460 w 930411"/>
                  <a:gd name="connsiteY6" fmla="*/ 634489 h 1410963"/>
                  <a:gd name="connsiteX7" fmla="*/ 853894 w 930411"/>
                  <a:gd name="connsiteY7" fmla="*/ 467420 h 1410963"/>
                  <a:gd name="connsiteX8" fmla="*/ 930094 w 930411"/>
                  <a:gd name="connsiteY8" fmla="*/ 166430 h 1410963"/>
                  <a:gd name="connsiteX9" fmla="*/ 921236 w 930411"/>
                  <a:gd name="connsiteY9" fmla="*/ 156276 h 1410963"/>
                  <a:gd name="connsiteX10" fmla="*/ 917140 w 930411"/>
                  <a:gd name="connsiteY10" fmla="*/ 156905 h 1410963"/>
                  <a:gd name="connsiteX11" fmla="*/ 457845 w 930411"/>
                  <a:gd name="connsiteY11" fmla="*/ 294637 h 1410963"/>
                  <a:gd name="connsiteX12" fmla="*/ 170571 w 930411"/>
                  <a:gd name="connsiteY12" fmla="*/ 1171 h 1410963"/>
                  <a:gd name="connsiteX13" fmla="*/ 168 w 930411"/>
                  <a:gd name="connsiteY13" fmla="*/ 137093 h 1410963"/>
                  <a:gd name="connsiteX14" fmla="*/ 337258 w 930411"/>
                  <a:gd name="connsiteY14" fmla="*/ 678494 h 1410963"/>
                  <a:gd name="connsiteX15" fmla="*/ 740833 w 930411"/>
                  <a:gd name="connsiteY15" fmla="*/ 673922 h 1410963"/>
                  <a:gd name="connsiteX16" fmla="*/ 720544 w 930411"/>
                  <a:gd name="connsiteY16" fmla="*/ 1372390 h 141096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930411" h="1410963">
                    <a:moveTo>
                      <a:pt x="720544" y="1372390"/>
                    </a:moveTo>
                    <a:cubicBezTo>
                      <a:pt x="720544" y="1372390"/>
                      <a:pt x="781695" y="1396012"/>
                      <a:pt x="816747" y="1409538"/>
                    </a:cubicBezTo>
                    <a:cubicBezTo>
                      <a:pt x="827110" y="1413510"/>
                      <a:pt x="838730" y="1408328"/>
                      <a:pt x="842702" y="1397965"/>
                    </a:cubicBezTo>
                    <a:cubicBezTo>
                      <a:pt x="843293" y="1396412"/>
                      <a:pt x="843693" y="1394803"/>
                      <a:pt x="843893" y="1393155"/>
                    </a:cubicBezTo>
                    <a:cubicBezTo>
                      <a:pt x="849894" y="1342577"/>
                      <a:pt x="862276" y="1231230"/>
                      <a:pt x="859609" y="1196083"/>
                    </a:cubicBezTo>
                    <a:cubicBezTo>
                      <a:pt x="850084" y="1068448"/>
                      <a:pt x="819318" y="941575"/>
                      <a:pt x="809317" y="814130"/>
                    </a:cubicBezTo>
                    <a:cubicBezTo>
                      <a:pt x="804555" y="754504"/>
                      <a:pt x="801507" y="693829"/>
                      <a:pt x="810460" y="634489"/>
                    </a:cubicBezTo>
                    <a:cubicBezTo>
                      <a:pt x="819823" y="577596"/>
                      <a:pt x="834359" y="521675"/>
                      <a:pt x="853894" y="467420"/>
                    </a:cubicBezTo>
                    <a:cubicBezTo>
                      <a:pt x="888089" y="368455"/>
                      <a:pt x="924665" y="271110"/>
                      <a:pt x="930094" y="166430"/>
                    </a:cubicBezTo>
                    <a:cubicBezTo>
                      <a:pt x="930456" y="161182"/>
                      <a:pt x="926484" y="156638"/>
                      <a:pt x="921236" y="156276"/>
                    </a:cubicBezTo>
                    <a:cubicBezTo>
                      <a:pt x="919845" y="156181"/>
                      <a:pt x="918445" y="156400"/>
                      <a:pt x="917140" y="156905"/>
                    </a:cubicBezTo>
                    <a:cubicBezTo>
                      <a:pt x="782838" y="202054"/>
                      <a:pt x="597005" y="398840"/>
                      <a:pt x="457845" y="294637"/>
                    </a:cubicBezTo>
                    <a:cubicBezTo>
                      <a:pt x="396980" y="249012"/>
                      <a:pt x="233721" y="63274"/>
                      <a:pt x="170571" y="1171"/>
                    </a:cubicBezTo>
                    <a:cubicBezTo>
                      <a:pt x="158474" y="-10735"/>
                      <a:pt x="44841" y="63751"/>
                      <a:pt x="168" y="137093"/>
                    </a:cubicBezTo>
                    <a:cubicBezTo>
                      <a:pt x="-10118" y="153952"/>
                      <a:pt x="152568" y="548859"/>
                      <a:pt x="337258" y="678494"/>
                    </a:cubicBezTo>
                    <a:cubicBezTo>
                      <a:pt x="597958" y="861279"/>
                      <a:pt x="746833" y="647252"/>
                      <a:pt x="740833" y="673922"/>
                    </a:cubicBezTo>
                    <a:cubicBezTo>
                      <a:pt x="703018" y="852706"/>
                      <a:pt x="896661" y="1044159"/>
                      <a:pt x="720544" y="1372390"/>
                    </a:cubicBezTo>
                    <a:close/>
                  </a:path>
                </a:pathLst>
              </a:custGeom>
              <a:solidFill>
                <a:srgbClr val="F8A91C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104" name="ïṧľîḓé"/>
              <p:cNvSpPr/>
              <p:nvPr>
                <p:custDataLst>
                  <p:tags r:id="rId121"/>
                </p:custDataLst>
              </p:nvPr>
            </p:nvSpPr>
            <p:spPr>
              <a:xfrm>
                <a:off x="9182835" y="4238049"/>
                <a:ext cx="116877" cy="284113"/>
              </a:xfrm>
              <a:custGeom>
                <a:gdLst>
                  <a:gd name="connsiteX0" fmla="*/ 11660 w 77901"/>
                  <a:gd name="connsiteY0" fmla="*/ 184501 h 188826"/>
                  <a:gd name="connsiteX1" fmla="*/ 76812 w 77901"/>
                  <a:gd name="connsiteY1" fmla="*/ 8860 h 188826"/>
                  <a:gd name="connsiteX2" fmla="*/ 66524 w 77901"/>
                  <a:gd name="connsiteY2" fmla="*/ 2859 h 188826"/>
                  <a:gd name="connsiteX3" fmla="*/ -151 w 77901"/>
                  <a:gd name="connsiteY3" fmla="*/ 181262 h 188826"/>
                  <a:gd name="connsiteX4" fmla="*/ 11375 w 77901"/>
                  <a:gd name="connsiteY4" fmla="*/ 184501 h 18882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77901" h="188826">
                    <a:moveTo>
                      <a:pt x="11660" y="184501"/>
                    </a:moveTo>
                    <a:cubicBezTo>
                      <a:pt x="24538" y="123045"/>
                      <a:pt x="46493" y="63847"/>
                      <a:pt x="76812" y="8860"/>
                    </a:cubicBezTo>
                    <a:cubicBezTo>
                      <a:pt x="80526" y="2192"/>
                      <a:pt x="70239" y="-3904"/>
                      <a:pt x="66524" y="2859"/>
                    </a:cubicBezTo>
                    <a:cubicBezTo>
                      <a:pt x="35616" y="58713"/>
                      <a:pt x="13146" y="118826"/>
                      <a:pt x="-151" y="181262"/>
                    </a:cubicBezTo>
                    <a:cubicBezTo>
                      <a:pt x="-1675" y="188787"/>
                      <a:pt x="9374" y="191930"/>
                      <a:pt x="11375" y="184501"/>
                    </a:cubicBezTo>
                    <a:close/>
                  </a:path>
                </a:pathLst>
              </a:custGeom>
              <a:solidFill>
                <a:srgbClr val="EC6630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</p:grpSp>
        <p:grpSp>
          <p:nvGrpSpPr>
            <p:cNvPr id="100" name="组合 104"/>
            <p:cNvGrpSpPr/>
            <p:nvPr>
              <p:custDataLst>
                <p:tags r:id="rId122"/>
              </p:custDataLst>
            </p:nvPr>
          </p:nvGrpSpPr>
          <p:grpSpPr>
            <a:xfrm>
              <a:off x="9767000" y="4549748"/>
              <a:ext cx="930654" cy="582696"/>
              <a:chOff x="9767000" y="4549748"/>
              <a:chExt cx="930654" cy="582696"/>
            </a:xfrm>
          </p:grpSpPr>
          <p:sp>
            <p:nvSpPr>
              <p:cNvPr id="101" name="ïšļîḋè"/>
              <p:cNvSpPr/>
              <p:nvPr>
                <p:custDataLst>
                  <p:tags r:id="rId123"/>
                </p:custDataLst>
              </p:nvPr>
            </p:nvSpPr>
            <p:spPr>
              <a:xfrm>
                <a:off x="9767216" y="4572511"/>
                <a:ext cx="929614" cy="559234"/>
              </a:xfrm>
              <a:custGeom>
                <a:gdLst>
                  <a:gd name="connsiteX0" fmla="*/ 35207 w 617241"/>
                  <a:gd name="connsiteY0" fmla="*/ 106971 h 371379"/>
                  <a:gd name="connsiteX1" fmla="*/ -226 w 617241"/>
                  <a:gd name="connsiteY1" fmla="*/ 237464 h 371379"/>
                  <a:gd name="connsiteX2" fmla="*/ 36826 w 617241"/>
                  <a:gd name="connsiteY2" fmla="*/ 347954 h 371379"/>
                  <a:gd name="connsiteX3" fmla="*/ 429446 w 617241"/>
                  <a:gd name="connsiteY3" fmla="*/ 371290 h 371379"/>
                  <a:gd name="connsiteX4" fmla="*/ 600896 w 617241"/>
                  <a:gd name="connsiteY4" fmla="*/ 260800 h 371379"/>
                  <a:gd name="connsiteX5" fmla="*/ 606040 w 617241"/>
                  <a:gd name="connsiteY5" fmla="*/ -90 h 371379"/>
                  <a:gd name="connsiteX6" fmla="*/ 35207 w 617241"/>
                  <a:gd name="connsiteY6" fmla="*/ 106971 h 37137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617241" h="371379">
                    <a:moveTo>
                      <a:pt x="35207" y="106971"/>
                    </a:moveTo>
                    <a:cubicBezTo>
                      <a:pt x="22633" y="145071"/>
                      <a:pt x="-1751" y="166503"/>
                      <a:pt x="-226" y="237464"/>
                    </a:cubicBezTo>
                    <a:cubicBezTo>
                      <a:pt x="717" y="277183"/>
                      <a:pt x="13633" y="315693"/>
                      <a:pt x="36826" y="347954"/>
                    </a:cubicBezTo>
                    <a:cubicBezTo>
                      <a:pt x="167147" y="363261"/>
                      <a:pt x="298230" y="371052"/>
                      <a:pt x="429446" y="371290"/>
                    </a:cubicBezTo>
                    <a:cubicBezTo>
                      <a:pt x="488978" y="367861"/>
                      <a:pt x="579465" y="332714"/>
                      <a:pt x="600896" y="260800"/>
                    </a:cubicBezTo>
                    <a:cubicBezTo>
                      <a:pt x="622899" y="185934"/>
                      <a:pt x="619946" y="97161"/>
                      <a:pt x="606040" y="-90"/>
                    </a:cubicBezTo>
                    <a:cubicBezTo>
                      <a:pt x="344102" y="10769"/>
                      <a:pt x="35207" y="106971"/>
                      <a:pt x="35207" y="106971"/>
                    </a:cubicBezTo>
                    <a:close/>
                  </a:path>
                </a:pathLst>
              </a:custGeom>
              <a:solidFill>
                <a:srgbClr val="F4A008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102" name="ïṥḷíḑè"/>
              <p:cNvSpPr/>
              <p:nvPr>
                <p:custDataLst>
                  <p:tags r:id="rId124"/>
                </p:custDataLst>
              </p:nvPr>
            </p:nvSpPr>
            <p:spPr>
              <a:xfrm>
                <a:off x="10276076" y="4549134"/>
                <a:ext cx="338042" cy="79120"/>
              </a:xfrm>
              <a:custGeom>
                <a:gdLst>
                  <a:gd name="connsiteX0" fmla="*/ 7205 w 224157"/>
                  <a:gd name="connsiteY0" fmla="*/ 51666 h 51968"/>
                  <a:gd name="connsiteX1" fmla="*/ 218184 w 224157"/>
                  <a:gd name="connsiteY1" fmla="*/ 11852 h 51968"/>
                  <a:gd name="connsiteX2" fmla="*/ 218184 w 224157"/>
                  <a:gd name="connsiteY2" fmla="*/ -54 h 51968"/>
                  <a:gd name="connsiteX3" fmla="*/ 4062 w 224157"/>
                  <a:gd name="connsiteY3" fmla="*/ 40236 h 51968"/>
                  <a:gd name="connsiteX4" fmla="*/ -81 w 224157"/>
                  <a:gd name="connsiteY4" fmla="*/ 47523 h 51968"/>
                  <a:gd name="connsiteX5" fmla="*/ 7205 w 224157"/>
                  <a:gd name="connsiteY5" fmla="*/ 51666 h 51968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224152" h="51968">
                    <a:moveTo>
                      <a:pt x="7205" y="51666"/>
                    </a:moveTo>
                    <a:cubicBezTo>
                      <a:pt x="76319" y="32607"/>
                      <a:pt x="146880" y="19291"/>
                      <a:pt x="218184" y="11852"/>
                    </a:cubicBezTo>
                    <a:cubicBezTo>
                      <a:pt x="225709" y="11090"/>
                      <a:pt x="225804" y="-816"/>
                      <a:pt x="218184" y="-54"/>
                    </a:cubicBezTo>
                    <a:cubicBezTo>
                      <a:pt x="145822" y="7442"/>
                      <a:pt x="74204" y="20920"/>
                      <a:pt x="4062" y="40236"/>
                    </a:cubicBezTo>
                    <a:cubicBezTo>
                      <a:pt x="909" y="41103"/>
                      <a:pt x="-948" y="44370"/>
                      <a:pt x="-81" y="47523"/>
                    </a:cubicBezTo>
                    <a:cubicBezTo>
                      <a:pt x="785" y="50676"/>
                      <a:pt x="4053" y="52533"/>
                      <a:pt x="7205" y="51666"/>
                    </a:cubicBezTo>
                    <a:close/>
                  </a:path>
                </a:pathLst>
              </a:custGeom>
              <a:solidFill>
                <a:srgbClr val="EC6630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</p:grpSp>
      </p:grpSp>
      <p:sp>
        <p:nvSpPr>
          <p:cNvPr id="128" name="iŝḷîḍè"/>
          <p:cNvSpPr/>
          <p:nvPr userDrawn="1">
            <p:custDataLst>
              <p:tags r:id="rId125"/>
            </p:custDataLst>
          </p:nvPr>
        </p:nvSpPr>
        <p:spPr>
          <a:xfrm flipH="1">
            <a:off x="10083800" y="0"/>
            <a:ext cx="2108200" cy="1130300"/>
          </a:xfrm>
          <a:custGeom>
            <a:gdLst>
              <a:gd name="connsiteX0" fmla="*/ -244 w 1817655"/>
              <a:gd name="connsiteY0" fmla="*/ -250 h 1363599"/>
              <a:gd name="connsiteX1" fmla="*/ 1817412 w 1817655"/>
              <a:gd name="connsiteY1" fmla="*/ -250 h 1363599"/>
              <a:gd name="connsiteX2" fmla="*/ 1803505 w 1817655"/>
              <a:gd name="connsiteY2" fmla="*/ 23944 h 1363599"/>
              <a:gd name="connsiteX3" fmla="*/ 1521756 w 1817655"/>
              <a:gd name="connsiteY3" fmla="*/ 250734 h 1363599"/>
              <a:gd name="connsiteX4" fmla="*/ 865197 w 1817655"/>
              <a:gd name="connsiteY4" fmla="*/ 851666 h 1363599"/>
              <a:gd name="connsiteX5" fmla="*/ 53191 w 1817655"/>
              <a:gd name="connsiteY5" fmla="*/ 1360397 h 1363599"/>
              <a:gd name="connsiteX6" fmla="*/ 42 w 1817655"/>
              <a:gd name="connsiteY6" fmla="*/ 1363349 h 1363599"/>
              <a:gd name="connsiteX7" fmla="*/ 42 w 1817655"/>
              <a:gd name="connsiteY7" fmla="*/ -250 h 13635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817655" h="1363599">
                <a:moveTo>
                  <a:pt x="-244" y="-250"/>
                </a:moveTo>
                <a:lnTo>
                  <a:pt x="1817412" y="-250"/>
                </a:lnTo>
                <a:lnTo>
                  <a:pt x="1803505" y="23944"/>
                </a:lnTo>
                <a:cubicBezTo>
                  <a:pt x="1733020" y="132243"/>
                  <a:pt x="1634055" y="214444"/>
                  <a:pt x="1521756" y="250734"/>
                </a:cubicBezTo>
                <a:cubicBezTo>
                  <a:pt x="1162568" y="368558"/>
                  <a:pt x="1026456" y="521720"/>
                  <a:pt x="865197" y="851666"/>
                </a:cubicBezTo>
                <a:cubicBezTo>
                  <a:pt x="744325" y="1099316"/>
                  <a:pt x="491151" y="1320106"/>
                  <a:pt x="53191" y="1360397"/>
                </a:cubicBezTo>
                <a:lnTo>
                  <a:pt x="42" y="1363349"/>
                </a:lnTo>
                <a:lnTo>
                  <a:pt x="42" y="-250"/>
                </a:lnTo>
                <a:close/>
              </a:path>
            </a:pathLst>
          </a:custGeom>
          <a:solidFill>
            <a:srgbClr val="93E9E5"/>
          </a:solidFill>
          <a:ln w="9525" cap="flat">
            <a:noFill/>
            <a:prstDash val="solid"/>
            <a:miter/>
          </a:ln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buSzTx/>
              <a:defRPr/>
            </a:pPr>
            <a:endParaRPr lang="zh-CN" altLang="en-US" sz="1905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26"/>
            </p:custDataLst>
          </p:nvPr>
        </p:nvSpPr>
        <p:spPr>
          <a:xfrm>
            <a:off x="5763223" y="1777423"/>
            <a:ext cx="5755677" cy="2480688"/>
          </a:xfrm>
        </p:spPr>
        <p:txBody>
          <a:bodyPr anchor="b"/>
          <a:lstStyle>
            <a:lvl1pPr marL="0" indent="0">
              <a:buNone/>
              <a:defRPr lang="en-US" altLang="zh-CN" sz="4800" b="1" smtClean="0"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lang="en-US" altLang="zh-CN" smtClean="0"/>
            </a:lvl2pPr>
            <a:lvl3pPr>
              <a:defRPr lang="en-US" altLang="zh-CN" smtClean="0"/>
            </a:lvl3pPr>
            <a:lvl4pPr>
              <a:defRPr lang="en-US" altLang="zh-CN" smtClean="0"/>
            </a:lvl4pPr>
            <a:lvl5pPr>
              <a:defRPr lang="zh-CN" altLang="en-US"/>
            </a:lvl5pPr>
          </a:lstStyle>
          <a:p>
            <a:pPr lvl="0"/>
            <a:r>
              <a:rPr lang="en-US" altLang="zh-CN"/>
              <a:t>Click to edit Master text styles</a:t>
            </a:r>
            <a:endParaRPr lang="en-US" altLang="zh-CN"/>
          </a:p>
        </p:txBody>
      </p:sp>
      <p:sp>
        <p:nvSpPr>
          <p:cNvPr id="8" name="文本占位符 7"/>
          <p:cNvSpPr>
            <a:spLocks noGrp="1"/>
          </p:cNvSpPr>
          <p:nvPr>
            <p:ph type="body" sz="quarter" idx="14"/>
            <p:custDataLst>
              <p:tags r:id="rId127"/>
            </p:custDataLst>
          </p:nvPr>
        </p:nvSpPr>
        <p:spPr>
          <a:xfrm>
            <a:off x="9583001" y="5837832"/>
            <a:ext cx="1935898" cy="296271"/>
          </a:xfrm>
        </p:spPr>
        <p:txBody>
          <a:bodyPr anchor="ctr"/>
          <a:lstStyle>
            <a:lvl1pPr marL="0" indent="0">
              <a:buNone/>
              <a:defRPr lang="en-US" altLang="zh-CN" sz="1200" b="0" smtClean="0"/>
            </a:lvl1pPr>
            <a:lvl2pPr>
              <a:defRPr lang="en-US" altLang="zh-CN" sz="1600" smtClean="0"/>
            </a:lvl2pPr>
            <a:lvl3pPr>
              <a:defRPr lang="en-US" altLang="zh-CN" sz="1400" smtClean="0"/>
            </a:lvl3pPr>
            <a:lvl4pPr>
              <a:defRPr lang="en-US" altLang="zh-CN" sz="1200" smtClean="0"/>
            </a:lvl4pPr>
            <a:lvl5pPr>
              <a:defRPr lang="zh-CN" altLang="en-US" sz="120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5"/>
            <p:custDataLst>
              <p:tags r:id="rId128"/>
            </p:custDataLst>
          </p:nvPr>
        </p:nvSpPr>
        <p:spPr>
          <a:xfrm>
            <a:off x="8205089" y="5837832"/>
            <a:ext cx="1377913" cy="296271"/>
          </a:xfrm>
        </p:spPr>
        <p:txBody>
          <a:bodyPr anchor="ctr"/>
          <a:lstStyle>
            <a:lvl1pPr marL="0" indent="0">
              <a:buNone/>
              <a:defRPr lang="en-US" altLang="zh-CN" sz="1200" b="0" smtClean="0"/>
            </a:lvl1pPr>
            <a:lvl2pPr>
              <a:defRPr lang="en-US" altLang="zh-CN" sz="1600" smtClean="0"/>
            </a:lvl2pPr>
            <a:lvl3pPr>
              <a:defRPr lang="en-US" altLang="zh-CN" sz="1400" smtClean="0"/>
            </a:lvl3pPr>
            <a:lvl4pPr>
              <a:defRPr lang="en-US" altLang="zh-CN" sz="1200" smtClean="0"/>
            </a:lvl4pPr>
            <a:lvl5pPr>
              <a:defRPr lang="zh-CN" altLang="en-US" sz="120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2_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2" name="图片 1"/>
          <p:cNvPicPr>
            <a:picLocks noChangeAspect="1" noChangeArrowheads="1"/>
          </p:cNvPicPr>
          <p:nvPr userDrawn="1"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矩形 2"/>
          <p:cNvSpPr>
            <a:spLocks noChangeArrowheads="1"/>
          </p:cNvSpPr>
          <p:nvPr userDrawn="1">
            <p:custDataLst>
              <p:tags r:id="rId4"/>
            </p:custDataLst>
          </p:nvPr>
        </p:nvSpPr>
        <p:spPr bwMode="auto">
          <a:xfrm>
            <a:off x="-19684" y="-23495"/>
            <a:ext cx="12192000" cy="6858000"/>
          </a:xfrm>
          <a:prstGeom prst="rect">
            <a:avLst/>
          </a:prstGeom>
          <a:gradFill rotWithShape="1">
            <a:gsLst>
              <a:gs pos="0">
                <a:schemeClr val="bg1">
                  <a:alpha val="26999"/>
                </a:schemeClr>
              </a:gs>
              <a:gs pos="100000">
                <a:schemeClr val="bg1">
                  <a:alpha val="46999"/>
                </a:schemeClr>
              </a:gs>
            </a:gsLst>
            <a:lin ang="54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">
              <a:solidFill>
                <a:srgbClr val="FFFFFF"/>
              </a:solidFill>
            </a:endParaRPr>
          </a:p>
        </p:txBody>
      </p:sp>
      <p:sp>
        <p:nvSpPr>
          <p:cNvPr id="4" name="灯片编号占位符 4"/>
          <p:cNvSpPr>
            <a:spLocks noGrp="1" noChangeArrowheads="1"/>
          </p:cNvSpPr>
          <p:nvPr>
            <p:ph type="sldNum" sz="quarter" idx="10"/>
            <p:custDataLst>
              <p:tags r:id="rId5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fld id="{283EBDF0-0980-4E04-9732-4DF8D4DD0C14}" type="slidenum">
              <a:rPr lang="zh-CN" altLang="en-US"/>
              <a:t/>
            </a:fld>
            <a:endParaRPr lang="zh-CN" altLang="en-US"/>
          </a:p>
        </p:txBody>
      </p:sp>
      <p:sp>
        <p:nvSpPr>
          <p:cNvPr id="5" name="日期占位符 1"/>
          <p:cNvSpPr>
            <a:spLocks noGrp="1" noChangeArrowheads="1"/>
          </p:cNvSpPr>
          <p:nvPr>
            <p:ph type="dt" sz="half" idx="11"/>
            <p:custDataLst>
              <p:tags r:id="rId6"/>
            </p:custDataLst>
          </p:nvPr>
        </p:nvSpPr>
        <p:spPr/>
        <p:txBody>
          <a:bodyPr/>
          <a:lstStyle>
            <a:lvl1pPr>
              <a:buFont typeface="Arial" pitchFamily="34" charset="0"/>
              <a:buNone/>
              <a:defRPr/>
            </a:lvl1pPr>
          </a:lstStyle>
          <a:p>
            <a:endParaRPr lang="zh-CN" altLang="en-US"/>
          </a:p>
        </p:txBody>
      </p:sp>
      <p:sp>
        <p:nvSpPr>
          <p:cNvPr id="6" name="页脚占位符 3"/>
          <p:cNvSpPr>
            <a:spLocks noGrp="1" noChangeArrowheads="1"/>
          </p:cNvSpPr>
          <p:nvPr>
            <p:ph type="ftr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buFont typeface="Arial" pitchFamily="34" charset="0"/>
              <a:buNone/>
              <a:defRPr/>
            </a:lvl1pPr>
          </a:lstStyle>
          <a:p>
            <a:endParaRPr lang="zh-CN" altLang="en-US"/>
          </a:p>
        </p:txBody>
      </p:sp>
      <p:cxnSp>
        <p:nvCxnSpPr>
          <p:cNvPr id="7" name="直接连接符 6"/>
          <p:cNvCxnSpPr/>
          <p:nvPr userDrawn="1">
            <p:custDataLst>
              <p:tags r:id="rId8"/>
            </p:custDataLst>
          </p:nvPr>
        </p:nvCxnSpPr>
        <p:spPr>
          <a:xfrm>
            <a:off x="0" y="476250"/>
            <a:ext cx="12151995" cy="9525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pic>
        <p:nvPicPr>
          <p:cNvPr id="11266" name="图片 3" descr="国徽.jpg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rcRect l="20897" r="21053"/>
          <a:stretch>
            <a:fillRect/>
          </a:stretch>
        </p:blipFill>
        <p:spPr>
          <a:xfrm flipH="1">
            <a:off x="0" y="-23495"/>
            <a:ext cx="484505" cy="52705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2"/>
            </p:custDataLst>
          </p:nvPr>
        </p:nvSpPr>
        <p:spPr>
          <a:xfrm>
            <a:off x="1198800" y="914400"/>
            <a:ext cx="9799200" cy="2570400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6000" b="1" i="0" spc="300" baseline="0">
                <a:solidFill>
                  <a:schemeClr val="tx1">
                    <a:lumMod val="85000"/>
                    <a:lumOff val="15000"/>
                  </a:schemeClr>
                </a:solidFill>
                <a:effectLst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3"/>
            </p:custDataLst>
          </p:nvPr>
        </p:nvSpPr>
        <p:spPr>
          <a:xfrm>
            <a:off x="1198800" y="3560400"/>
            <a:ext cx="9799200" cy="1472400"/>
          </a:xfrm>
        </p:spPr>
        <p:txBody>
          <a:bodyPr lIns="90000" tIns="46800" rIns="90000" bIns="46800">
            <a:normAutofit/>
          </a:bodyPr>
          <a:lstStyle>
            <a:lvl1pPr marL="0" indent="0" algn="ctr" eaLnBrk="1" fontAlgn="auto" latinLnBrk="0" hangingPunct="1">
              <a:lnSpc>
                <a:spcPct val="110000"/>
              </a:lnSpc>
              <a:buNone/>
              <a:defRPr sz="2400" u="none" strike="noStrike" kern="1200" cap="none" spc="20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22680"/>
            <a:ext cx="105156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200" y="3602355"/>
            <a:ext cx="10515600" cy="1655445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9D9C70D-B7C8-466D-B87C-22D855EF72C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0F9045BA-9AC9-4435-A9A0-D822685BA71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197485"/>
            <a:ext cx="10515600" cy="1325563"/>
          </a:xfrm>
        </p:spPr>
        <p:txBody>
          <a:bodyPr anchor="b" anchorCtr="0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838200" y="1702435"/>
            <a:ext cx="10515600" cy="4474845"/>
          </a:xfrm>
        </p:spPr>
        <p:txBody>
          <a:bodyPr/>
          <a:lstStyle>
            <a:lvl2pPr>
              <a:defRPr/>
            </a:lvl2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9D9C70D-B7C8-466D-B87C-22D855EF72C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0F9045BA-9AC9-4435-A9A0-D822685BA71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2959100"/>
            <a:ext cx="10515600" cy="2781300"/>
          </a:xfrm>
        </p:spPr>
        <p:txBody>
          <a:bodyPr anchor="t" anchorCtr="0"/>
          <a:lstStyle>
            <a:lvl1pPr>
              <a:defRPr sz="48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38200" y="1722120"/>
            <a:ext cx="10515600" cy="1102995"/>
          </a:xfrm>
        </p:spPr>
        <p:txBody>
          <a:bodyPr lIns="144145" anchor="b" anchorCtr="0"/>
          <a:lstStyle>
            <a:lvl1pPr marL="0" indent="0">
              <a:buNone/>
              <a:defRPr sz="2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9D9C70D-B7C8-466D-B87C-22D855EF72C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0F9045BA-9AC9-4435-A9A0-D822685BA71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59D9C70D-B7C8-466D-B87C-22D855EF72C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0F9045BA-9AC9-4435-A9A0-D822685BA71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40105" y="365125"/>
            <a:ext cx="10515600" cy="800100"/>
          </a:xfrm>
        </p:spPr>
        <p:txBody>
          <a:bodyPr anchor="ctr" anchorCtr="0"/>
          <a:lstStyle>
            <a:lvl1pPr algn="ctr"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39470" y="1482090"/>
            <a:ext cx="5220970" cy="823595"/>
          </a:xfrm>
        </p:spPr>
        <p:txBody>
          <a:bodyPr anchor="ctr" anchorCtr="0"/>
          <a:lstStyle>
            <a:lvl1pPr marL="0" indent="0">
              <a:buNone/>
              <a:defRPr sz="3200">
                <a:solidFill>
                  <a:srgbClr val="0070C0"/>
                </a:solidFill>
              </a:defRPr>
            </a:lvl1pPr>
            <a:lvl2pPr marL="457200" indent="0">
              <a:buNone/>
              <a:defRPr sz="2400"/>
            </a:lvl2pPr>
            <a:lvl3pPr marL="914400" indent="0">
              <a:buNone/>
              <a:defRPr sz="20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  <a:lvl6pPr marL="2286000" indent="0">
              <a:buNone/>
              <a:defRPr sz="1800"/>
            </a:lvl6pPr>
            <a:lvl7pPr marL="2743200" indent="0">
              <a:buNone/>
              <a:defRPr sz="1800"/>
            </a:lvl7pPr>
            <a:lvl8pPr marL="3200400" indent="0">
              <a:buNone/>
              <a:defRPr sz="1800"/>
            </a:lvl8pPr>
            <a:lvl9pPr marL="3657600" indent="0">
              <a:buNone/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838200" y="2368550"/>
            <a:ext cx="5222240" cy="3820795"/>
          </a:xfrm>
        </p:spPr>
        <p:txBody>
          <a:bodyPr/>
          <a:lstStyle>
            <a:lvl1pPr>
              <a:defRPr sz="2800"/>
            </a:lvl1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6256655" y="1482090"/>
            <a:ext cx="5097145" cy="823595"/>
          </a:xfrm>
        </p:spPr>
        <p:txBody>
          <a:bodyPr anchor="ctr" anchorCtr="0"/>
          <a:lstStyle>
            <a:lvl1pPr marL="0" indent="0">
              <a:buNone/>
              <a:defRPr sz="3200">
                <a:solidFill>
                  <a:srgbClr val="0070C0"/>
                </a:solidFill>
              </a:defRPr>
            </a:lvl1pPr>
            <a:lvl2pPr marL="457200" indent="0">
              <a:buNone/>
              <a:defRPr sz="2400"/>
            </a:lvl2pPr>
            <a:lvl3pPr marL="914400" indent="0">
              <a:buNone/>
              <a:defRPr sz="20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  <a:lvl6pPr marL="2286000" indent="0">
              <a:buNone/>
              <a:defRPr sz="1800"/>
            </a:lvl6pPr>
            <a:lvl7pPr marL="2743200" indent="0">
              <a:buNone/>
              <a:defRPr sz="1800"/>
            </a:lvl7pPr>
            <a:lvl8pPr marL="3200400" indent="0">
              <a:buNone/>
              <a:defRPr sz="1800"/>
            </a:lvl8pPr>
            <a:lvl9pPr marL="3657600" indent="0">
              <a:buNone/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256655" y="2368550"/>
            <a:ext cx="5097145" cy="3820795"/>
          </a:xfrm>
        </p:spPr>
        <p:txBody>
          <a:bodyPr/>
          <a:lstStyle>
            <a:lvl1pPr>
              <a:defRPr sz="2800"/>
            </a:lvl1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9D9C70D-B7C8-466D-B87C-22D855EF72C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0F9045BA-9AC9-4435-A9A0-D822685BA71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3_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197485"/>
            <a:ext cx="10515600" cy="1325563"/>
          </a:xfrm>
        </p:spPr>
        <p:txBody>
          <a:bodyPr anchor="b" anchorCtr="0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9D9C70D-B7C8-466D-B87C-22D855EF72C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0F9045BA-9AC9-4435-A9A0-D822685BA71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 + 文本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2"/>
            </p:custDataLst>
          </p:nvPr>
        </p:nvSpPr>
        <p:spPr>
          <a:xfrm>
            <a:off x="-12700" y="-1905"/>
            <a:ext cx="7017385" cy="6861810"/>
          </a:xfrm>
          <a:noFill/>
        </p:spPr>
        <p:txBody>
          <a:bodyPr lIns="252095" tIns="144145"/>
          <a:lstStyle>
            <a:lvl1pPr marL="0" indent="0" algn="ctr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7350125" y="457200"/>
            <a:ext cx="4392295" cy="1055370"/>
          </a:xfrm>
        </p:spPr>
        <p:txBody>
          <a:bodyPr anchor="b" anchorCtr="0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7349490" y="1694180"/>
            <a:ext cx="4393565" cy="4480560"/>
          </a:xfrm>
        </p:spPr>
        <p:txBody>
          <a:bodyPr/>
          <a:lstStyle>
            <a:lvl1pPr marL="0" indent="0"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59D9C70D-B7C8-466D-B87C-22D855EF72C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0F9045BA-9AC9-4435-A9A0-D822685BA71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文本 + 图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2"/>
            </p:custDataLst>
          </p:nvPr>
        </p:nvSpPr>
        <p:spPr>
          <a:xfrm>
            <a:off x="5183505" y="-7620"/>
            <a:ext cx="7017385" cy="6861810"/>
          </a:xfrm>
          <a:noFill/>
        </p:spPr>
        <p:txBody>
          <a:bodyPr lIns="252095" tIns="144145"/>
          <a:lstStyle>
            <a:lvl1pPr marL="0" indent="0" algn="ctr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409575" y="457200"/>
            <a:ext cx="4279900" cy="1055370"/>
          </a:xfrm>
        </p:spPr>
        <p:txBody>
          <a:bodyPr anchor="t" anchorCtr="0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409575" y="1694180"/>
            <a:ext cx="4280535" cy="4480560"/>
          </a:xfrm>
        </p:spPr>
        <p:txBody>
          <a:bodyPr/>
          <a:lstStyle>
            <a:lvl1pPr marL="0" indent="0"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59D9C70D-B7C8-466D-B87C-22D855EF72C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0F9045BA-9AC9-4435-A9A0-D822685BA71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4_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9D9C70D-B7C8-466D-B87C-22D855EF72C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0F9045BA-9AC9-4435-A9A0-D822685BA71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竖排标题 1"/>
          <p:cNvSpPr>
            <a:spLocks noGrp="1"/>
          </p:cNvSpPr>
          <p:nvPr>
            <p:ph type="title" orient="vert"/>
            <p:custDataLst>
              <p:tags r:id="rId5"/>
            </p:custDataLst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7" name="竖排文字占位符 2"/>
          <p:cNvSpPr>
            <a:spLocks noGrp="1"/>
          </p:cNvSpPr>
          <p:nvPr>
            <p:ph type="body" orient="vert" idx="1"/>
            <p:custDataLst>
              <p:tags r:id="rId6"/>
            </p:custDataLst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1_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838200" y="327025"/>
            <a:ext cx="10515600" cy="5850255"/>
          </a:xfrm>
        </p:spPr>
        <p:txBody>
          <a:bodyPr/>
          <a:lstStyle>
            <a:lvl2pPr>
              <a:defRPr/>
            </a:lvl2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9D9C70D-B7C8-466D-B87C-22D855EF72C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0F9045BA-9AC9-4435-A9A0-D822685BA71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2_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9D9C70D-B7C8-466D-B87C-22D855EF72C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0F9045BA-9AC9-4435-A9A0-D822685BA71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标题幻灯片">
    <p:bg>
      <p:bgPr>
        <a:solidFill>
          <a:schemeClr val="bg1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5122" name="Picture 2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635" y="0"/>
            <a:ext cx="12191365" cy="154686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09600" y="6245225"/>
            <a:ext cx="28448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65600" y="6245225"/>
            <a:ext cx="38608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739188" y="6245225"/>
            <a:ext cx="28448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 spd="slow">
    <p:push dir="u"/>
  </p:transition>
  <p:timing/>
</p:sldLayout>
</file>

<file path=ppt/slideLayouts/slideLayout4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pPr lvl="0" eaLnBrk="1" fontAlgn="base" hangingPunct="1"/>
            <a:fld id="{9A0DB2DC-4C9A-4742-B13C-FB6460FD3503}" type="slidenum">
              <a:rPr lang="zh-CN" altLang="en-US" strike="noStrike" noProof="1">
                <a:latin typeface="等线" panose="02010600030101010101" charset="-122"/>
                <a:ea typeface="等线" panose="02010600030101010101" charset="-122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 spd="slow">
    <p:push/>
  </p:transition>
  <p:timing/>
</p:sldLayout>
</file>

<file path=ppt/slideLayouts/slideLayout4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6_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4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【正文】一部分">
    <p:bg>
      <p:bgPr>
        <a:solidFill>
          <a:srgbClr val="FFFFF5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cxnSp>
        <p:nvCxnSpPr>
          <p:cNvPr id="41" name="直接箭头连接符 79"/>
          <p:cNvCxnSpPr/>
          <p:nvPr userDrawn="1">
            <p:custDataLst>
              <p:tags r:id="rId2"/>
            </p:custDataLst>
          </p:nvPr>
        </p:nvCxnSpPr>
        <p:spPr bwMode="auto">
          <a:xfrm>
            <a:off x="4945380" y="258274"/>
            <a:ext cx="6911260" cy="2374"/>
          </a:xfrm>
          <a:prstGeom prst="straightConnector1">
            <a:avLst/>
          </a:prstGeom>
          <a:ln w="6350">
            <a:solidFill>
              <a:srgbClr val="C00000"/>
            </a:solidFill>
            <a:headEnd type="none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350874" y="6582976"/>
            <a:ext cx="7549394" cy="0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Layouts/slideLayout5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524001" y="1122363"/>
            <a:ext cx="9144000" cy="2387600"/>
          </a:xfrm>
        </p:spPr>
        <p:txBody>
          <a:bodyPr anchor="b"/>
          <a:lstStyle>
            <a:lvl1pPr algn="ctr">
              <a:defRPr sz="5995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524001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3765" indent="0" algn="ctr">
              <a:buNone/>
              <a:defRPr sz="1800"/>
            </a:lvl3pPr>
            <a:lvl4pPr marL="1370965" indent="0" algn="ctr">
              <a:buNone/>
              <a:defRPr sz="1600"/>
            </a:lvl4pPr>
            <a:lvl5pPr marL="1828165" indent="0" algn="ctr">
              <a:buNone/>
              <a:defRPr sz="1600"/>
            </a:lvl5pPr>
            <a:lvl6pPr marL="2284730" indent="0" algn="ctr">
              <a:buNone/>
              <a:defRPr sz="1600"/>
            </a:lvl6pPr>
            <a:lvl7pPr marL="2741930" indent="0" algn="ctr">
              <a:buNone/>
              <a:defRPr sz="1600"/>
            </a:lvl7pPr>
            <a:lvl8pPr marL="3198495" indent="0" algn="ctr">
              <a:buNone/>
              <a:defRPr sz="1600"/>
            </a:lvl8pPr>
            <a:lvl9pPr marL="3655695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F288E0-7875-42C4-84C8-98DBBD3BF4D2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544EC8-344B-404F-BE18-F49DC5A4E9B5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F288E0-7875-42C4-84C8-98DBBD3BF4D2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18E4B3-6610-466C-8458-3F4C82AE9C75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1850" y="1709741"/>
            <a:ext cx="10515600" cy="2852737"/>
          </a:xfrm>
        </p:spPr>
        <p:txBody>
          <a:bodyPr anchor="b"/>
          <a:lstStyle>
            <a:lvl1pPr>
              <a:defRPr sz="5995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31850" y="4589466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3765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0965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165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473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193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198495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5695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F288E0-7875-42C4-84C8-98DBBD3BF4D2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CA48C2-47F0-489F-99EA-5CA598F35BDF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838200" y="1825624"/>
            <a:ext cx="5181600" cy="4351339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172201" y="1825624"/>
            <a:ext cx="5181600" cy="4351339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F288E0-7875-42C4-84C8-98DBBD3BF4D2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47AB67-7E80-4CC5-B624-4B5321FFE239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365128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1186774" y="1778439"/>
            <a:ext cx="4873574" cy="823912"/>
          </a:xfrm>
        </p:spPr>
        <p:txBody>
          <a:bodyPr anchor="ctr"/>
          <a:lstStyle>
            <a:lvl1pPr marL="0" indent="0">
              <a:buNone/>
              <a:defRPr sz="2800"/>
            </a:lvl1pPr>
            <a:lvl2pPr marL="457200" indent="0">
              <a:buNone/>
              <a:defRPr sz="2400"/>
            </a:lvl2pPr>
            <a:lvl3pPr marL="913765" indent="0">
              <a:buNone/>
              <a:defRPr sz="2000"/>
            </a:lvl3pPr>
            <a:lvl4pPr marL="1370965" indent="0">
              <a:buNone/>
              <a:defRPr sz="1800"/>
            </a:lvl4pPr>
            <a:lvl5pPr marL="1828165" indent="0">
              <a:buNone/>
              <a:defRPr sz="1800"/>
            </a:lvl5pPr>
            <a:lvl6pPr marL="2284730" indent="0">
              <a:buNone/>
              <a:defRPr sz="1800"/>
            </a:lvl6pPr>
            <a:lvl7pPr marL="2741930" indent="0">
              <a:buNone/>
              <a:defRPr sz="1800"/>
            </a:lvl7pPr>
            <a:lvl8pPr marL="3198495" indent="0">
              <a:buNone/>
              <a:defRPr sz="1800"/>
            </a:lvl8pPr>
            <a:lvl9pPr marL="3655695" indent="0">
              <a:buNone/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1186774" y="2665379"/>
            <a:ext cx="4873574" cy="352428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6256938" y="1778439"/>
            <a:ext cx="4897576" cy="823912"/>
          </a:xfrm>
        </p:spPr>
        <p:txBody>
          <a:bodyPr anchor="ctr"/>
          <a:lstStyle>
            <a:lvl1pPr marL="0" indent="0">
              <a:buNone/>
              <a:defRPr sz="2800"/>
            </a:lvl1pPr>
            <a:lvl2pPr marL="457200" indent="0">
              <a:buNone/>
              <a:defRPr sz="2400"/>
            </a:lvl2pPr>
            <a:lvl3pPr marL="913765" indent="0">
              <a:buNone/>
              <a:defRPr sz="2000"/>
            </a:lvl3pPr>
            <a:lvl4pPr marL="1370965" indent="0">
              <a:buNone/>
              <a:defRPr sz="1800"/>
            </a:lvl4pPr>
            <a:lvl5pPr marL="1828165" indent="0">
              <a:buNone/>
              <a:defRPr sz="1800"/>
            </a:lvl5pPr>
            <a:lvl6pPr marL="2284730" indent="0">
              <a:buNone/>
              <a:defRPr sz="1800"/>
            </a:lvl6pPr>
            <a:lvl7pPr marL="2741930" indent="0">
              <a:buNone/>
              <a:defRPr sz="1800"/>
            </a:lvl7pPr>
            <a:lvl8pPr marL="3198495" indent="0">
              <a:buNone/>
              <a:defRPr sz="1800"/>
            </a:lvl8pPr>
            <a:lvl9pPr marL="3655695" indent="0">
              <a:buNone/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256938" y="2665379"/>
            <a:ext cx="4897576" cy="352428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F288E0-7875-42C4-84C8-98DBBD3BF4D2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F3A9F7-ABA0-4231-AE62-ABAAAC600C10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F288E0-7875-42C4-84C8-98DBBD3BF4D2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856A22-1A9E-4C7E-A0C4-239C1378CE5D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F288E0-7875-42C4-84C8-98DBBD3BF4D2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3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77B682-F518-4003-A81C-635725F5A308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9" y="457201"/>
            <a:ext cx="4165349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>
          <a:xfrm>
            <a:off x="5183189" y="457201"/>
            <a:ext cx="6172200" cy="540385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3765" indent="0">
              <a:buNone/>
              <a:defRPr sz="2400"/>
            </a:lvl3pPr>
            <a:lvl4pPr marL="1370965" indent="0">
              <a:buNone/>
              <a:defRPr sz="2000"/>
            </a:lvl4pPr>
            <a:lvl5pPr marL="1828165" indent="0">
              <a:buNone/>
              <a:defRPr sz="2000"/>
            </a:lvl5pPr>
            <a:lvl6pPr marL="2284730" indent="0">
              <a:buNone/>
              <a:defRPr sz="2000"/>
            </a:lvl6pPr>
            <a:lvl7pPr marL="2741930" indent="0">
              <a:buNone/>
              <a:defRPr sz="2000"/>
            </a:lvl7pPr>
            <a:lvl8pPr marL="3198495" indent="0">
              <a:buNone/>
              <a:defRPr sz="2000"/>
            </a:lvl8pPr>
            <a:lvl9pPr marL="3655695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839789" y="2057400"/>
            <a:ext cx="4165349" cy="3811588"/>
          </a:xfrm>
        </p:spPr>
        <p:txBody>
          <a:bodyPr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3765" indent="0">
              <a:buNone/>
              <a:defRPr sz="1600"/>
            </a:lvl3pPr>
            <a:lvl4pPr marL="1370965" indent="0">
              <a:buNone/>
              <a:defRPr sz="1400"/>
            </a:lvl4pPr>
            <a:lvl5pPr marL="1828165" indent="0">
              <a:buNone/>
              <a:defRPr sz="1400"/>
            </a:lvl5pPr>
            <a:lvl6pPr marL="2284730" indent="0">
              <a:buNone/>
              <a:defRPr sz="1400"/>
            </a:lvl6pPr>
            <a:lvl7pPr marL="2741930" indent="0">
              <a:buNone/>
              <a:defRPr sz="1400"/>
            </a:lvl7pPr>
            <a:lvl8pPr marL="3198495" indent="0">
              <a:buNone/>
              <a:defRPr sz="1400"/>
            </a:lvl8pPr>
            <a:lvl9pPr marL="3655695" indent="0">
              <a:buNone/>
              <a:defRPr sz="14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F288E0-7875-42C4-84C8-98DBBD3BF4D2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6599C7-8EBB-441F-B294-A5BB9BEFF107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>
          <a:xfrm>
            <a:off x="8724901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F288E0-7875-42C4-84C8-98DBBD3BF4D2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AAFED7-814B-4610-8ECD-15CE15BD223B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Only" preserve="1">
  <p:cSld name="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内容占位符 1"/>
          <p:cNvSpPr>
            <a:spLocks noGrp="1"/>
          </p:cNvSpPr>
          <p:nvPr>
            <p:ph/>
            <p:custDataLst>
              <p:tags r:id="rId2"/>
            </p:custDataLst>
          </p:nvPr>
        </p:nvSpPr>
        <p:spPr>
          <a:xfrm>
            <a:off x="838201" y="365125"/>
            <a:ext cx="10515600" cy="58118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F288E0-7875-42C4-84C8-98DBBD3BF4D2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6BB75B-28BE-42C3-8B51-D7B57C80FCC4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6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F288E0-7875-42C4-84C8-98DBBD3BF4D2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159F96-BC2D-4767-B29F-05F71C11202E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ags" Target="../tags/tag70.xml" /><Relationship Id="rId13" Type="http://schemas.openxmlformats.org/officeDocument/2006/relationships/tags" Target="../tags/tag71.xml" /><Relationship Id="rId14" Type="http://schemas.openxmlformats.org/officeDocument/2006/relationships/tags" Target="../tags/tag72.xml" /><Relationship Id="rId15" Type="http://schemas.openxmlformats.org/officeDocument/2006/relationships/tags" Target="../tags/tag73.xml" /><Relationship Id="rId16" Type="http://schemas.openxmlformats.org/officeDocument/2006/relationships/tags" Target="../tags/tag74.xml" /><Relationship Id="rId17" Type="http://schemas.openxmlformats.org/officeDocument/2006/relationships/tags" Target="../tags/tag75.xml" /><Relationship Id="rId18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ags" Target="../tags/tag170.xml" /><Relationship Id="rId16" Type="http://schemas.openxmlformats.org/officeDocument/2006/relationships/tags" Target="../tags/tag171.xml" /><Relationship Id="rId17" Type="http://schemas.openxmlformats.org/officeDocument/2006/relationships/tags" Target="../tags/tag172.xml" /><Relationship Id="rId18" Type="http://schemas.openxmlformats.org/officeDocument/2006/relationships/tags" Target="../tags/tag173.xml" /><Relationship Id="rId19" Type="http://schemas.openxmlformats.org/officeDocument/2006/relationships/tags" Target="../tags/tag174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75.xml" /><Relationship Id="rId21" Type="http://schemas.openxmlformats.org/officeDocument/2006/relationships/image" Target="../media/image1.emf" /><Relationship Id="rId22" Type="http://schemas.openxmlformats.org/officeDocument/2006/relationships/tags" Target="../tags/tag176.xml" /><Relationship Id="rId23" Type="http://schemas.openxmlformats.org/officeDocument/2006/relationships/image" Target="file:///D:\qq&#25991;&#20214;\712321467\Image\C2C\Image2\%7b75232B38-A165-1FB7-499C-2E1C792CACB5%7d.png" TargetMode="External" /><Relationship Id="rId24" Type="http://schemas.openxmlformats.org/officeDocument/2006/relationships/image" Target="../media/image5.png" /><Relationship Id="rId25" Type="http://schemas.openxmlformats.org/officeDocument/2006/relationships/tags" Target="../tags/tag177.xml" /><Relationship Id="rId26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Relationship Id="rId10" Type="http://schemas.openxmlformats.org/officeDocument/2006/relationships/tags" Target="../tags/tag602.xml" /><Relationship Id="rId11" Type="http://schemas.openxmlformats.org/officeDocument/2006/relationships/tags" Target="../tags/tag603.xml" /><Relationship Id="rId12" Type="http://schemas.openxmlformats.org/officeDocument/2006/relationships/tags" Target="../tags/tag604.xml" /><Relationship Id="rId13" Type="http://schemas.openxmlformats.org/officeDocument/2006/relationships/tags" Target="../tags/tag605.xml" /><Relationship Id="rId14" Type="http://schemas.openxmlformats.org/officeDocument/2006/relationships/tags" Target="../tags/tag606.xml" /><Relationship Id="rId15" Type="http://schemas.openxmlformats.org/officeDocument/2006/relationships/tags" Target="../tags/tag607.xml" /><Relationship Id="rId16" Type="http://schemas.openxmlformats.org/officeDocument/2006/relationships/tags" Target="../tags/tag608.xml" /><Relationship Id="rId17" Type="http://schemas.openxmlformats.org/officeDocument/2006/relationships/tags" Target="../tags/tag609.xml" /><Relationship Id="rId18" Type="http://schemas.openxmlformats.org/officeDocument/2006/relationships/tags" Target="../tags/tag610.xml" /><Relationship Id="rId19" Type="http://schemas.openxmlformats.org/officeDocument/2006/relationships/image" Target="file:///D:\qq&#25991;&#20214;\712321467\Image\C2C\Image2\%7b75232B38-A165-1FB7-499C-2E1C792CACB5%7d.png" TargetMode="External" /><Relationship Id="rId2" Type="http://schemas.openxmlformats.org/officeDocument/2006/relationships/slideLayout" Target="../slideLayouts/slideLayout27.xml" /><Relationship Id="rId20" Type="http://schemas.openxmlformats.org/officeDocument/2006/relationships/image" Target="../media/image5.png" /><Relationship Id="rId21" Type="http://schemas.openxmlformats.org/officeDocument/2006/relationships/tags" Target="../tags/tag611.xml" /><Relationship Id="rId22" Type="http://schemas.openxmlformats.org/officeDocument/2006/relationships/theme" Target="../theme/theme3.xml" /><Relationship Id="rId3" Type="http://schemas.openxmlformats.org/officeDocument/2006/relationships/slideLayout" Target="../slideLayouts/slideLayout28.xml" /><Relationship Id="rId4" Type="http://schemas.openxmlformats.org/officeDocument/2006/relationships/slideLayout" Target="../slideLayouts/slideLayout29.xml" /><Relationship Id="rId5" Type="http://schemas.openxmlformats.org/officeDocument/2006/relationships/slideLayout" Target="../slideLayouts/slideLayout30.xml" /><Relationship Id="rId6" Type="http://schemas.openxmlformats.org/officeDocument/2006/relationships/slideLayout" Target="../slideLayouts/slideLayout31.xml" /><Relationship Id="rId7" Type="http://schemas.openxmlformats.org/officeDocument/2006/relationships/slideLayout" Target="../slideLayouts/slideLayout32.xml" /><Relationship Id="rId8" Type="http://schemas.openxmlformats.org/officeDocument/2006/relationships/slideLayout" Target="../slideLayouts/slideLayout33.xml" /><Relationship Id="rId9" Type="http://schemas.openxmlformats.org/officeDocument/2006/relationships/slideLayout" Target="../slideLayouts/slideLayout34.xml" /></Relationships>
</file>

<file path=ppt/slideMasters/_rels/slideMaster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5.xml" /><Relationship Id="rId10" Type="http://schemas.openxmlformats.org/officeDocument/2006/relationships/slideLayout" Target="../slideLayouts/slideLayout44.xml" /><Relationship Id="rId11" Type="http://schemas.openxmlformats.org/officeDocument/2006/relationships/slideLayout" Target="../slideLayouts/slideLayout45.xml" /><Relationship Id="rId12" Type="http://schemas.openxmlformats.org/officeDocument/2006/relationships/slideLayout" Target="../slideLayouts/slideLayout46.xml" /><Relationship Id="rId13" Type="http://schemas.openxmlformats.org/officeDocument/2006/relationships/slideLayout" Target="../slideLayouts/slideLayout47.xml" /><Relationship Id="rId14" Type="http://schemas.openxmlformats.org/officeDocument/2006/relationships/slideLayout" Target="../slideLayouts/slideLayout48.xml" /><Relationship Id="rId15" Type="http://schemas.openxmlformats.org/officeDocument/2006/relationships/slideLayout" Target="../slideLayouts/slideLayout49.xml" /><Relationship Id="rId16" Type="http://schemas.openxmlformats.org/officeDocument/2006/relationships/tags" Target="../tags/tag696.xml" /><Relationship Id="rId17" Type="http://schemas.openxmlformats.org/officeDocument/2006/relationships/tags" Target="../tags/tag697.xml" /><Relationship Id="rId18" Type="http://schemas.openxmlformats.org/officeDocument/2006/relationships/tags" Target="../tags/tag698.xml" /><Relationship Id="rId19" Type="http://schemas.openxmlformats.org/officeDocument/2006/relationships/tags" Target="../tags/tag699.xml" /><Relationship Id="rId2" Type="http://schemas.openxmlformats.org/officeDocument/2006/relationships/slideLayout" Target="../slideLayouts/slideLayout36.xml" /><Relationship Id="rId20" Type="http://schemas.openxmlformats.org/officeDocument/2006/relationships/tags" Target="../tags/tag700.xml" /><Relationship Id="rId21" Type="http://schemas.openxmlformats.org/officeDocument/2006/relationships/tags" Target="../tags/tag701.xml" /><Relationship Id="rId22" Type="http://schemas.openxmlformats.org/officeDocument/2006/relationships/image" Target="file:///D:\qq&#25991;&#20214;\712321467\Image\C2C\Image2\%7b75232B38-A165-1FB7-499C-2E1C792CACB5%7d.png" TargetMode="External" /><Relationship Id="rId23" Type="http://schemas.openxmlformats.org/officeDocument/2006/relationships/image" Target="../media/image5.png" /><Relationship Id="rId24" Type="http://schemas.openxmlformats.org/officeDocument/2006/relationships/tags" Target="../tags/tag702.xml" /><Relationship Id="rId25" Type="http://schemas.openxmlformats.org/officeDocument/2006/relationships/tags" Target="../tags/tag703.xml" /><Relationship Id="rId26" Type="http://schemas.openxmlformats.org/officeDocument/2006/relationships/theme" Target="../theme/theme4.xml" /><Relationship Id="rId3" Type="http://schemas.openxmlformats.org/officeDocument/2006/relationships/slideLayout" Target="../slideLayouts/slideLayout37.xml" /><Relationship Id="rId4" Type="http://schemas.openxmlformats.org/officeDocument/2006/relationships/slideLayout" Target="../slideLayouts/slideLayout38.xml" /><Relationship Id="rId5" Type="http://schemas.openxmlformats.org/officeDocument/2006/relationships/slideLayout" Target="../slideLayouts/slideLayout39.xml" /><Relationship Id="rId6" Type="http://schemas.openxmlformats.org/officeDocument/2006/relationships/slideLayout" Target="../slideLayouts/slideLayout40.xml" /><Relationship Id="rId7" Type="http://schemas.openxmlformats.org/officeDocument/2006/relationships/slideLayout" Target="../slideLayouts/slideLayout41.xml" /><Relationship Id="rId8" Type="http://schemas.openxmlformats.org/officeDocument/2006/relationships/slideLayout" Target="../slideLayouts/slideLayout42.xml" /><Relationship Id="rId9" Type="http://schemas.openxmlformats.org/officeDocument/2006/relationships/slideLayout" Target="../slideLayouts/slideLayout43.xml" /></Relationships>
</file>

<file path=ppt/slideMasters/_rels/slideMaster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0.xml" /><Relationship Id="rId10" Type="http://schemas.openxmlformats.org/officeDocument/2006/relationships/slideLayout" Target="../slideLayouts/slideLayout59.xml" /><Relationship Id="rId11" Type="http://schemas.openxmlformats.org/officeDocument/2006/relationships/slideLayout" Target="../slideLayouts/slideLayout60.xml" /><Relationship Id="rId12" Type="http://schemas.openxmlformats.org/officeDocument/2006/relationships/tags" Target="../tags/tag771.xml" /><Relationship Id="rId13" Type="http://schemas.openxmlformats.org/officeDocument/2006/relationships/tags" Target="../tags/tag772.xml" /><Relationship Id="rId14" Type="http://schemas.openxmlformats.org/officeDocument/2006/relationships/tags" Target="../tags/tag773.xml" /><Relationship Id="rId15" Type="http://schemas.openxmlformats.org/officeDocument/2006/relationships/tags" Target="../tags/tag774.xml" /><Relationship Id="rId16" Type="http://schemas.openxmlformats.org/officeDocument/2006/relationships/tags" Target="../tags/tag775.xml" /><Relationship Id="rId17" Type="http://schemas.openxmlformats.org/officeDocument/2006/relationships/tags" Target="../tags/tag776.xml" /><Relationship Id="rId18" Type="http://schemas.openxmlformats.org/officeDocument/2006/relationships/image" Target="file:///D:\qq&#25991;&#20214;\712321467\Image\C2C\Image2\%7b75232B38-A165-1FB7-499C-2E1C792CACB5%7d.png" TargetMode="External" /><Relationship Id="rId19" Type="http://schemas.openxmlformats.org/officeDocument/2006/relationships/image" Target="../media/image8.png" /><Relationship Id="rId2" Type="http://schemas.openxmlformats.org/officeDocument/2006/relationships/slideLayout" Target="../slideLayouts/slideLayout51.xml" /><Relationship Id="rId20" Type="http://schemas.openxmlformats.org/officeDocument/2006/relationships/tags" Target="../tags/tag777.xml" /><Relationship Id="rId21" Type="http://schemas.openxmlformats.org/officeDocument/2006/relationships/image" Target="../media/image5.png" /><Relationship Id="rId22" Type="http://schemas.openxmlformats.org/officeDocument/2006/relationships/tags" Target="../tags/tag778.xml" /><Relationship Id="rId23" Type="http://schemas.openxmlformats.org/officeDocument/2006/relationships/theme" Target="../theme/theme5.xml" /><Relationship Id="rId3" Type="http://schemas.openxmlformats.org/officeDocument/2006/relationships/slideLayout" Target="../slideLayouts/slideLayout52.xml" /><Relationship Id="rId4" Type="http://schemas.openxmlformats.org/officeDocument/2006/relationships/slideLayout" Target="../slideLayouts/slideLayout53.xml" /><Relationship Id="rId5" Type="http://schemas.openxmlformats.org/officeDocument/2006/relationships/slideLayout" Target="../slideLayouts/slideLayout54.xml" /><Relationship Id="rId6" Type="http://schemas.openxmlformats.org/officeDocument/2006/relationships/slideLayout" Target="../slideLayouts/slideLayout55.xml" /><Relationship Id="rId7" Type="http://schemas.openxmlformats.org/officeDocument/2006/relationships/slideLayout" Target="../slideLayouts/slideLayout56.xml" /><Relationship Id="rId8" Type="http://schemas.openxmlformats.org/officeDocument/2006/relationships/slideLayout" Target="../slideLayouts/slideLayout57.xml" /><Relationship Id="rId9" Type="http://schemas.openxmlformats.org/officeDocument/2006/relationships/slideLayout" Target="../slideLayouts/slideLayout58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>
          <p:custDataLst>
            <p:tags r:id="rId12"/>
          </p:custDataLst>
        </p:nvPr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>
          <p:custDataLst>
            <p:tags r:id="rId15"/>
          </p:custDataLst>
        </p:nvPr>
      </p:nvGrpSpPr>
      <p:grpSpPr>
        <a:xfrm>
          <a:off x="0" y="0"/>
          <a:ext cx="0" cy="0"/>
        </a:xfrm>
      </p:grpSpPr>
      <p:sp>
        <p:nvSpPr>
          <p:cNvPr id="2050" name="标题占位符 1"/>
          <p:cNvSpPr>
            <a:spLocks noGrp="1" noChangeArrowheads="1"/>
          </p:cNvSpPr>
          <p:nvPr>
            <p:ph type="title"/>
            <p:custDataLst>
              <p:tags r:id="rId16"/>
            </p:custDataLst>
          </p:nvPr>
        </p:nvSpPr>
        <p:spPr bwMode="auto">
          <a:xfrm>
            <a:off x="660400" y="0"/>
            <a:ext cx="10858500" cy="1028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/>
          <a:lstStyle/>
          <a:p>
            <a:pPr lvl="0"/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2051" name="文本占位符 2"/>
          <p:cNvSpPr>
            <a:spLocks noGrp="1" noChangeArrowheads="1"/>
          </p:cNvSpPr>
          <p:nvPr>
            <p:ph type="body" idx="1"/>
            <p:custDataLst>
              <p:tags r:id="rId17"/>
            </p:custDataLst>
          </p:nvPr>
        </p:nvSpPr>
        <p:spPr bwMode="auto">
          <a:xfrm>
            <a:off x="660400" y="1130300"/>
            <a:ext cx="10858500" cy="5003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pPr lvl="0"/>
            <a:r>
              <a:rPr lang="en-US" altLang="zh-CN"/>
              <a:t>Click to edit Master text styles</a:t>
            </a:r>
            <a:endParaRPr lang="en-US" altLang="zh-CN"/>
          </a:p>
          <a:p>
            <a:pPr lvl="1"/>
            <a:r>
              <a:rPr lang="en-US" altLang="zh-CN"/>
              <a:t>Second level</a:t>
            </a:r>
            <a:endParaRPr lang="en-US" altLang="zh-CN"/>
          </a:p>
          <a:p>
            <a:pPr lvl="2"/>
            <a:r>
              <a:rPr lang="en-US" altLang="zh-CN"/>
              <a:t>Third level</a:t>
            </a:r>
            <a:endParaRPr lang="en-US" altLang="zh-CN"/>
          </a:p>
          <a:p>
            <a:pPr lvl="3"/>
            <a:r>
              <a:rPr lang="en-US" altLang="zh-CN"/>
              <a:t>Fourth level</a:t>
            </a:r>
            <a:endParaRPr lang="en-US" altLang="zh-CN"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660400" y="6438900"/>
            <a:ext cx="3992563" cy="2159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buSzTx/>
              <a:defRPr lang="zh-CN" altLang="en-US" sz="1000" kern="12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5505450" y="6438900"/>
            <a:ext cx="1801813" cy="2159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buSzTx/>
              <a:defRPr lang="zh-CN" altLang="en-US" sz="1000" kern="12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fld id="{3F67FD48-10F8-4EEC-B163-79A88E4BCBD7}" type="datetime1">
              <a:rPr/>
              <a:t/>
            </a:fld>
            <a:endParaRPr lang="en-US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0"/>
            </p:custDataLst>
          </p:nvPr>
        </p:nvSpPr>
        <p:spPr>
          <a:xfrm>
            <a:off x="8856663" y="6438900"/>
            <a:ext cx="2662237" cy="2159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buSzTx/>
              <a:defRPr lang="zh-CN" altLang="en-US" sz="1000" kern="12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fld id="{E4D019D8-4469-4851-96BB-044407D9A5D6}" type="slidenum">
              <a:rPr lang="en-US" altLang="zh-CN"/>
              <a:t/>
            </a:fld>
            <a:endParaRPr lang="en-US" altLang="zh-CN"/>
          </a:p>
        </p:txBody>
      </p:sp>
      <p:pic>
        <p:nvPicPr>
          <p:cNvPr id="2055" name="图片 6"/>
          <p:cNvPicPr>
            <a:picLocks noChangeAspect="1" noChangeArrowheads="1"/>
          </p:cNvPicPr>
          <p:nvPr userDrawn="1">
            <p:custDataLst>
              <p:tags r:id="rId22"/>
            </p:custDataLst>
          </p:nvPr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069" t="5356" r="797" b="54704"/>
          <a:stretch>
            <a:fillRect/>
          </a:stretch>
        </p:blipFill>
        <p:spPr bwMode="auto">
          <a:xfrm>
            <a:off x="8585200" y="0"/>
            <a:ext cx="3606800" cy="15224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6" name="图片 1073743875" descr="学科网 zxxk.com"/>
          <p:cNvPicPr>
            <a:picLocks noChangeAspect="1"/>
          </p:cNvPicPr>
          <p:nvPr>
            <p:custDataLst>
              <p:tags r:id="rId25"/>
            </p:custDataLst>
          </p:nvPr>
        </p:nvPicPr>
        <p:blipFill>
          <a:blip r:embed="rId24" r:link="rId23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</p:sldLayoutIdLst>
  <p:transition/>
  <p:timing/>
  <p:hf hdr="0" ftr="0" dt="0"/>
  <p:txStyles>
    <p:titleStyle>
      <a:lvl1pPr algn="l" defTabSz="913130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lang="zh-CN" altLang="en-US" sz="2700" b="1" kern="1200">
          <a:solidFill>
            <a:schemeClr val="tx1"/>
          </a:solidFill>
          <a:latin typeface="+mj-lt"/>
          <a:ea typeface="+mj-ea"/>
          <a:cs typeface="+mj-cs"/>
        </a:defRPr>
      </a:lvl1pPr>
      <a:lvl2pPr algn="l" defTabSz="913130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2700" b="1">
          <a:solidFill>
            <a:schemeClr val="tx1"/>
          </a:solidFill>
          <a:latin typeface="Arial" pitchFamily="34" charset="0"/>
          <a:ea typeface="微软雅黑" panose="020b0503020204020204" pitchFamily="34" charset="-122"/>
        </a:defRPr>
      </a:lvl2pPr>
      <a:lvl3pPr algn="l" defTabSz="913130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2700" b="1">
          <a:solidFill>
            <a:schemeClr val="tx1"/>
          </a:solidFill>
          <a:latin typeface="Arial" pitchFamily="34" charset="0"/>
          <a:ea typeface="微软雅黑" panose="020b0503020204020204" pitchFamily="34" charset="-122"/>
        </a:defRPr>
      </a:lvl3pPr>
      <a:lvl4pPr algn="l" defTabSz="913130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2700" b="1">
          <a:solidFill>
            <a:schemeClr val="tx1"/>
          </a:solidFill>
          <a:latin typeface="Arial" pitchFamily="34" charset="0"/>
          <a:ea typeface="微软雅黑" panose="020b0503020204020204" pitchFamily="34" charset="-122"/>
        </a:defRPr>
      </a:lvl4pPr>
      <a:lvl5pPr algn="l" defTabSz="913130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2700" b="1">
          <a:solidFill>
            <a:schemeClr val="tx1"/>
          </a:solidFill>
          <a:latin typeface="Arial" pitchFamily="34" charset="0"/>
          <a:ea typeface="微软雅黑" panose="020b0503020204020204" pitchFamily="34" charset="-122"/>
        </a:defRPr>
      </a:lvl5pPr>
      <a:lvl6pPr marL="457200" algn="l" defTabSz="913130" rtl="0" fontAlgn="base">
        <a:lnSpc>
          <a:spcPct val="90000"/>
        </a:lnSpc>
        <a:spcBef>
          <a:spcPct val="0"/>
        </a:spcBef>
        <a:spcAft>
          <a:spcPct val="0"/>
        </a:spcAft>
        <a:defRPr sz="2700" b="1">
          <a:solidFill>
            <a:schemeClr val="tx1"/>
          </a:solidFill>
          <a:latin typeface="Arial" pitchFamily="34" charset="0"/>
          <a:ea typeface="微软雅黑" panose="020b0503020204020204" pitchFamily="34" charset="-122"/>
        </a:defRPr>
      </a:lvl6pPr>
      <a:lvl7pPr marL="914400" algn="l" defTabSz="913130" rtl="0" fontAlgn="base">
        <a:lnSpc>
          <a:spcPct val="90000"/>
        </a:lnSpc>
        <a:spcBef>
          <a:spcPct val="0"/>
        </a:spcBef>
        <a:spcAft>
          <a:spcPct val="0"/>
        </a:spcAft>
        <a:defRPr sz="2700" b="1">
          <a:solidFill>
            <a:schemeClr val="tx1"/>
          </a:solidFill>
          <a:latin typeface="Arial" pitchFamily="34" charset="0"/>
          <a:ea typeface="微软雅黑" panose="020b0503020204020204" pitchFamily="34" charset="-122"/>
        </a:defRPr>
      </a:lvl7pPr>
      <a:lvl8pPr marL="1371600" algn="l" defTabSz="913130" rtl="0" fontAlgn="base">
        <a:lnSpc>
          <a:spcPct val="90000"/>
        </a:lnSpc>
        <a:spcBef>
          <a:spcPct val="0"/>
        </a:spcBef>
        <a:spcAft>
          <a:spcPct val="0"/>
        </a:spcAft>
        <a:defRPr sz="2700" b="1">
          <a:solidFill>
            <a:schemeClr val="tx1"/>
          </a:solidFill>
          <a:latin typeface="Arial" pitchFamily="34" charset="0"/>
          <a:ea typeface="微软雅黑" panose="020b0503020204020204" pitchFamily="34" charset="-122"/>
        </a:defRPr>
      </a:lvl8pPr>
      <a:lvl9pPr marL="1828800" algn="l" defTabSz="913130" rtl="0" fontAlgn="base">
        <a:lnSpc>
          <a:spcPct val="90000"/>
        </a:lnSpc>
        <a:spcBef>
          <a:spcPct val="0"/>
        </a:spcBef>
        <a:spcAft>
          <a:spcPct val="0"/>
        </a:spcAft>
        <a:defRPr sz="2700" b="1">
          <a:solidFill>
            <a:schemeClr val="tx1"/>
          </a:solidFill>
          <a:latin typeface="Arial" pitchFamily="34" charset="0"/>
          <a:ea typeface="微软雅黑" panose="020b0503020204020204" pitchFamily="34" charset="-122"/>
        </a:defRPr>
      </a:lvl9pPr>
    </p:titleStyle>
    <p:bodyStyle>
      <a:lvl1pPr marL="227330" indent="-227330" algn="l" defTabSz="913130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1pPr>
      <a:lvl2pPr marL="684530" indent="-227330" algn="l" defTabSz="91313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1730" indent="-227330" algn="l" defTabSz="91313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598930" indent="-227330" algn="l" defTabSz="91313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6130" indent="-227330" algn="l" defTabSz="91313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3330" indent="-228600" algn="l" defTabSz="913765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0530" indent="-228600" algn="l" defTabSz="913765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7095" indent="-228600" algn="l" defTabSz="913765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4295" indent="-228600" algn="l" defTabSz="913765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376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376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3765" algn="l" defTabSz="91376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0965" algn="l" defTabSz="91376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165" algn="l" defTabSz="91376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4730" algn="l" defTabSz="91376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1930" algn="l" defTabSz="91376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198495" algn="l" defTabSz="91376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5695" algn="l" defTabSz="91376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CFF5F3"/>
        </a:solidFill>
        <a:effectLst/>
      </p:bgPr>
    </p:bg>
    <p:spTree>
      <p:nvGrpSpPr>
        <p:cNvPr id="1" name=""/>
        <p:cNvGrpSpPr/>
        <p:nvPr>
          <p:custDataLst>
            <p:tags r:id="rId10"/>
          </p:custDataLst>
        </p:nvPr>
      </p:nvGrpSpPr>
      <p:grpSpPr>
        <a:xfrm>
          <a:off x="0" y="0"/>
          <a:ext cx="0" cy="0"/>
        </a:xfrm>
      </p:grpSpPr>
      <p:grpSp>
        <p:nvGrpSpPr>
          <p:cNvPr id="4098" name="组合 6"/>
          <p:cNvGrpSpPr/>
          <p:nvPr userDrawn="1">
            <p:custDataLst>
              <p:tags r:id="rId11"/>
            </p:custDataLst>
          </p:nvPr>
        </p:nvGrpSpPr>
        <p:grpSpPr>
          <a:xfrm>
            <a:off x="0" y="0"/>
            <a:ext cx="12192000" cy="6858000"/>
            <a:chOff x="0" y="1"/>
            <a:chExt cx="12192001" cy="6858000"/>
          </a:xfrm>
        </p:grpSpPr>
        <p:sp>
          <p:nvSpPr>
            <p:cNvPr id="10" name="ïṩļíḍê"/>
            <p:cNvSpPr/>
            <p:nvPr userDrawn="1">
              <p:custDataLst>
                <p:tags r:id="rId12"/>
              </p:custDataLst>
            </p:nvPr>
          </p:nvSpPr>
          <p:spPr>
            <a:xfrm>
              <a:off x="9274176" y="5715001"/>
              <a:ext cx="2917825" cy="1143000"/>
            </a:xfrm>
            <a:custGeom>
              <a:gdLst>
                <a:gd name="connsiteX0" fmla="*/ 3450615 w 3450615"/>
                <a:gd name="connsiteY0" fmla="*/ 0 h 2559795"/>
                <a:gd name="connsiteX1" fmla="*/ 3450615 w 3450615"/>
                <a:gd name="connsiteY1" fmla="*/ 2559795 h 2559795"/>
                <a:gd name="connsiteX2" fmla="*/ 0 w 3450615"/>
                <a:gd name="connsiteY2" fmla="*/ 2559795 h 2559795"/>
                <a:gd name="connsiteX3" fmla="*/ 41482 w 3450615"/>
                <a:gd name="connsiteY3" fmla="*/ 2479336 h 2559795"/>
                <a:gd name="connsiteX4" fmla="*/ 751974 w 3450615"/>
                <a:gd name="connsiteY4" fmla="*/ 1940486 h 2559795"/>
                <a:gd name="connsiteX5" fmla="*/ 2207260 w 3450615"/>
                <a:gd name="connsiteY5" fmla="*/ 841979 h 2559795"/>
                <a:gd name="connsiteX6" fmla="*/ 3341863 w 3450615"/>
                <a:gd name="connsiteY6" fmla="*/ 28178 h 255979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450615" h="2559795">
                  <a:moveTo>
                    <a:pt x="3450615" y="0"/>
                  </a:moveTo>
                  <a:lnTo>
                    <a:pt x="3450615" y="2559795"/>
                  </a:lnTo>
                  <a:lnTo>
                    <a:pt x="0" y="2559795"/>
                  </a:lnTo>
                  <a:lnTo>
                    <a:pt x="41482" y="2479336"/>
                  </a:lnTo>
                  <a:cubicBezTo>
                    <a:pt x="197247" y="2220198"/>
                    <a:pt x="453396" y="2021270"/>
                    <a:pt x="751974" y="1940486"/>
                  </a:cubicBezTo>
                  <a:cubicBezTo>
                    <a:pt x="1548179" y="1725064"/>
                    <a:pt x="1850075" y="1445160"/>
                    <a:pt x="2207260" y="841979"/>
                  </a:cubicBezTo>
                  <a:cubicBezTo>
                    <a:pt x="2406782" y="505046"/>
                    <a:pt x="2768996" y="194955"/>
                    <a:pt x="3341863" y="28178"/>
                  </a:cubicBezTo>
                  <a:close/>
                </a:path>
              </a:pathLst>
            </a:custGeom>
            <a:solidFill>
              <a:srgbClr val="93E9E5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8" name="ïṧḷîḑè"/>
            <p:cNvSpPr/>
            <p:nvPr userDrawn="1">
              <p:custDataLst>
                <p:tags r:id="rId13"/>
              </p:custDataLst>
            </p:nvPr>
          </p:nvSpPr>
          <p:spPr>
            <a:xfrm>
              <a:off x="0" y="1"/>
              <a:ext cx="2108200" cy="1130300"/>
            </a:xfrm>
            <a:custGeom>
              <a:gdLst>
                <a:gd name="connsiteX0" fmla="*/ -244 w 1817655"/>
                <a:gd name="connsiteY0" fmla="*/ -250 h 1363599"/>
                <a:gd name="connsiteX1" fmla="*/ 1817412 w 1817655"/>
                <a:gd name="connsiteY1" fmla="*/ -250 h 1363599"/>
                <a:gd name="connsiteX2" fmla="*/ 1803505 w 1817655"/>
                <a:gd name="connsiteY2" fmla="*/ 23944 h 1363599"/>
                <a:gd name="connsiteX3" fmla="*/ 1521756 w 1817655"/>
                <a:gd name="connsiteY3" fmla="*/ 250734 h 1363599"/>
                <a:gd name="connsiteX4" fmla="*/ 865197 w 1817655"/>
                <a:gd name="connsiteY4" fmla="*/ 851666 h 1363599"/>
                <a:gd name="connsiteX5" fmla="*/ 53191 w 1817655"/>
                <a:gd name="connsiteY5" fmla="*/ 1360397 h 1363599"/>
                <a:gd name="connsiteX6" fmla="*/ 42 w 1817655"/>
                <a:gd name="connsiteY6" fmla="*/ 1363349 h 1363599"/>
                <a:gd name="connsiteX7" fmla="*/ 42 w 1817655"/>
                <a:gd name="connsiteY7" fmla="*/ -250 h 136359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817655" h="1363599">
                  <a:moveTo>
                    <a:pt x="-244" y="-250"/>
                  </a:moveTo>
                  <a:lnTo>
                    <a:pt x="1817412" y="-250"/>
                  </a:lnTo>
                  <a:lnTo>
                    <a:pt x="1803505" y="23944"/>
                  </a:lnTo>
                  <a:cubicBezTo>
                    <a:pt x="1733020" y="132243"/>
                    <a:pt x="1634055" y="214444"/>
                    <a:pt x="1521756" y="250734"/>
                  </a:cubicBezTo>
                  <a:cubicBezTo>
                    <a:pt x="1162568" y="368558"/>
                    <a:pt x="1026456" y="521720"/>
                    <a:pt x="865197" y="851666"/>
                  </a:cubicBezTo>
                  <a:cubicBezTo>
                    <a:pt x="744325" y="1099316"/>
                    <a:pt x="491151" y="1320106"/>
                    <a:pt x="53191" y="1360397"/>
                  </a:cubicBezTo>
                  <a:lnTo>
                    <a:pt x="42" y="1363349"/>
                  </a:lnTo>
                  <a:lnTo>
                    <a:pt x="42" y="-250"/>
                  </a:lnTo>
                  <a:close/>
                </a:path>
              </a:pathLst>
            </a:custGeom>
            <a:solidFill>
              <a:srgbClr val="93E9E5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</p:grpSp>
      <p:sp>
        <p:nvSpPr>
          <p:cNvPr id="4099" name="标题占位符 1"/>
          <p:cNvSpPr>
            <a:spLocks noGrp="1" noChangeArrowheads="1"/>
          </p:cNvSpPr>
          <p:nvPr>
            <p:ph type="title"/>
            <p:custDataLst>
              <p:tags r:id="rId14"/>
            </p:custDataLst>
          </p:nvPr>
        </p:nvSpPr>
        <p:spPr bwMode="auto">
          <a:xfrm>
            <a:off x="660400" y="0"/>
            <a:ext cx="10858500" cy="1028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/>
          <a:lstStyle/>
          <a:p>
            <a:pPr lvl="0"/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4100" name="文本占位符 2"/>
          <p:cNvSpPr>
            <a:spLocks noGrp="1" noChangeArrowheads="1"/>
          </p:cNvSpPr>
          <p:nvPr>
            <p:ph type="body" idx="1"/>
            <p:custDataLst>
              <p:tags r:id="rId15"/>
            </p:custDataLst>
          </p:nvPr>
        </p:nvSpPr>
        <p:spPr bwMode="auto">
          <a:xfrm>
            <a:off x="660400" y="1130300"/>
            <a:ext cx="10858500" cy="5003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pPr lvl="0"/>
            <a:r>
              <a:rPr lang="en-US" altLang="zh-CN"/>
              <a:t>Click to edit Master text styles</a:t>
            </a:r>
            <a:endParaRPr lang="en-US" altLang="zh-CN"/>
          </a:p>
          <a:p>
            <a:pPr lvl="1"/>
            <a:r>
              <a:rPr lang="en-US" altLang="zh-CN"/>
              <a:t>Second level</a:t>
            </a:r>
            <a:endParaRPr lang="en-US" altLang="zh-CN"/>
          </a:p>
          <a:p>
            <a:pPr lvl="2"/>
            <a:r>
              <a:rPr lang="en-US" altLang="zh-CN"/>
              <a:t>Third level</a:t>
            </a:r>
            <a:endParaRPr lang="en-US" altLang="zh-CN"/>
          </a:p>
          <a:p>
            <a:pPr lvl="3"/>
            <a:r>
              <a:rPr lang="en-US" altLang="zh-CN"/>
              <a:t>Fourth level</a:t>
            </a:r>
            <a:endParaRPr lang="en-US" altLang="zh-CN"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660400" y="6438900"/>
            <a:ext cx="3992563" cy="2159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buSzTx/>
              <a:defRPr lang="zh-CN" altLang="en-US" sz="1000" kern="12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5505450" y="6438900"/>
            <a:ext cx="1801813" cy="2159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buSzTx/>
              <a:defRPr lang="zh-CN" altLang="en-US" sz="1000" kern="12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fld id="{B2ED65FB-C66B-46B4-8CC6-C2FDBA2CA5B7}" type="datetime1">
              <a:rPr/>
              <a:t/>
            </a:fld>
            <a:endParaRPr lang="en-US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856663" y="6438900"/>
            <a:ext cx="2662237" cy="2159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buSzTx/>
              <a:defRPr lang="zh-CN" altLang="en-US" sz="1000" kern="12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fld id="{CCC0284D-BDB1-4603-9C8A-009FFDCF2D1C}" type="slidenum">
              <a:rPr lang="en-US" altLang="zh-CN"/>
              <a:t/>
            </a:fld>
            <a:endParaRPr lang="en-US" altLang="zh-CN"/>
          </a:p>
        </p:txBody>
      </p:sp>
      <p:pic>
        <p:nvPicPr>
          <p:cNvPr id="4101" name="图片 1073743875" descr="学科网 zxxk.com"/>
          <p:cNvPicPr>
            <a:picLocks noChangeAspect="1"/>
          </p:cNvPicPr>
          <p:nvPr>
            <p:custDataLst>
              <p:tags r:id="rId21"/>
            </p:custDataLst>
          </p:nvPr>
        </p:nvPicPr>
        <p:blipFill>
          <a:blip r:embed="rId20" r:link="rId19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</p:sldLayoutIdLst>
  <p:transition/>
  <p:timing/>
  <p:hf hdr="0" ftr="0" dt="0"/>
  <p:txStyles>
    <p:titleStyle>
      <a:lvl1pPr algn="l" defTabSz="913130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lang="zh-CN" altLang="en-US" sz="2700" b="1" kern="1200">
          <a:solidFill>
            <a:schemeClr val="tx1"/>
          </a:solidFill>
          <a:latin typeface="+mj-lt"/>
          <a:ea typeface="+mj-ea"/>
          <a:cs typeface="+mj-cs"/>
        </a:defRPr>
      </a:lvl1pPr>
      <a:lvl2pPr algn="l" defTabSz="913130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2700" b="1">
          <a:solidFill>
            <a:schemeClr val="tx1"/>
          </a:solidFill>
          <a:latin typeface="Arial" pitchFamily="34" charset="0"/>
          <a:ea typeface="微软雅黑" panose="020b0503020204020204" pitchFamily="34" charset="-122"/>
        </a:defRPr>
      </a:lvl2pPr>
      <a:lvl3pPr algn="l" defTabSz="913130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2700" b="1">
          <a:solidFill>
            <a:schemeClr val="tx1"/>
          </a:solidFill>
          <a:latin typeface="Arial" pitchFamily="34" charset="0"/>
          <a:ea typeface="微软雅黑" panose="020b0503020204020204" pitchFamily="34" charset="-122"/>
        </a:defRPr>
      </a:lvl3pPr>
      <a:lvl4pPr algn="l" defTabSz="913130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2700" b="1">
          <a:solidFill>
            <a:schemeClr val="tx1"/>
          </a:solidFill>
          <a:latin typeface="Arial" pitchFamily="34" charset="0"/>
          <a:ea typeface="微软雅黑" panose="020b0503020204020204" pitchFamily="34" charset="-122"/>
        </a:defRPr>
      </a:lvl4pPr>
      <a:lvl5pPr algn="l" defTabSz="913130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2700" b="1">
          <a:solidFill>
            <a:schemeClr val="tx1"/>
          </a:solidFill>
          <a:latin typeface="Arial" pitchFamily="34" charset="0"/>
          <a:ea typeface="微软雅黑" panose="020b0503020204020204" pitchFamily="34" charset="-122"/>
        </a:defRPr>
      </a:lvl5pPr>
      <a:lvl6pPr marL="457200" algn="l" defTabSz="913130" rtl="0" fontAlgn="base">
        <a:lnSpc>
          <a:spcPct val="90000"/>
        </a:lnSpc>
        <a:spcBef>
          <a:spcPct val="0"/>
        </a:spcBef>
        <a:spcAft>
          <a:spcPct val="0"/>
        </a:spcAft>
        <a:defRPr sz="2700" b="1">
          <a:solidFill>
            <a:schemeClr val="tx1"/>
          </a:solidFill>
          <a:latin typeface="Arial" pitchFamily="34" charset="0"/>
          <a:ea typeface="微软雅黑" panose="020b0503020204020204" pitchFamily="34" charset="-122"/>
        </a:defRPr>
      </a:lvl6pPr>
      <a:lvl7pPr marL="914400" algn="l" defTabSz="913130" rtl="0" fontAlgn="base">
        <a:lnSpc>
          <a:spcPct val="90000"/>
        </a:lnSpc>
        <a:spcBef>
          <a:spcPct val="0"/>
        </a:spcBef>
        <a:spcAft>
          <a:spcPct val="0"/>
        </a:spcAft>
        <a:defRPr sz="2700" b="1">
          <a:solidFill>
            <a:schemeClr val="tx1"/>
          </a:solidFill>
          <a:latin typeface="Arial" pitchFamily="34" charset="0"/>
          <a:ea typeface="微软雅黑" panose="020b0503020204020204" pitchFamily="34" charset="-122"/>
        </a:defRPr>
      </a:lvl7pPr>
      <a:lvl8pPr marL="1371600" algn="l" defTabSz="913130" rtl="0" fontAlgn="base">
        <a:lnSpc>
          <a:spcPct val="90000"/>
        </a:lnSpc>
        <a:spcBef>
          <a:spcPct val="0"/>
        </a:spcBef>
        <a:spcAft>
          <a:spcPct val="0"/>
        </a:spcAft>
        <a:defRPr sz="2700" b="1">
          <a:solidFill>
            <a:schemeClr val="tx1"/>
          </a:solidFill>
          <a:latin typeface="Arial" pitchFamily="34" charset="0"/>
          <a:ea typeface="微软雅黑" panose="020b0503020204020204" pitchFamily="34" charset="-122"/>
        </a:defRPr>
      </a:lvl8pPr>
      <a:lvl9pPr marL="1828800" algn="l" defTabSz="913130" rtl="0" fontAlgn="base">
        <a:lnSpc>
          <a:spcPct val="90000"/>
        </a:lnSpc>
        <a:spcBef>
          <a:spcPct val="0"/>
        </a:spcBef>
        <a:spcAft>
          <a:spcPct val="0"/>
        </a:spcAft>
        <a:defRPr sz="2700" b="1">
          <a:solidFill>
            <a:schemeClr val="tx1"/>
          </a:solidFill>
          <a:latin typeface="Arial" pitchFamily="34" charset="0"/>
          <a:ea typeface="微软雅黑" panose="020b0503020204020204" pitchFamily="34" charset="-122"/>
        </a:defRPr>
      </a:lvl9pPr>
    </p:titleStyle>
    <p:bodyStyle>
      <a:lvl1pPr marL="227330" indent="-227330" algn="l" defTabSz="913130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1pPr>
      <a:lvl2pPr marL="684530" indent="-227330" algn="l" defTabSz="91313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1730" indent="-227330" algn="l" defTabSz="91313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598930" indent="-227330" algn="l" defTabSz="91313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6130" indent="-227330" algn="l" defTabSz="91313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3330" indent="-228600" algn="l" defTabSz="913765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0530" indent="-228600" algn="l" defTabSz="913765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7095" indent="-228600" algn="l" defTabSz="913765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4295" indent="-228600" algn="l" defTabSz="913765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376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376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3765" algn="l" defTabSz="91376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0965" algn="l" defTabSz="91376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165" algn="l" defTabSz="91376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4730" algn="l" defTabSz="91376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1930" algn="l" defTabSz="91376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198495" algn="l" defTabSz="91376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5695" algn="l" defTabSz="91376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>
          <p:custDataLst>
            <p:tags r:id="rId16"/>
          </p:custDataLst>
        </p:nvPr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9D9C70D-B7C8-466D-B87C-22D855EF72C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F9045BA-9AC9-4435-A9A0-D822685BA71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7" name="图片 1073743875" descr="学科网 zxxk.com"/>
          <p:cNvPicPr>
            <a:picLocks noChangeAspect="1"/>
          </p:cNvPicPr>
          <p:nvPr>
            <p:custDataLst>
              <p:tags r:id="rId24"/>
            </p:custDataLst>
          </p:nvPr>
        </p:nvPicPr>
        <p:blipFill>
          <a:blip r:embed="rId23" r:link="rId2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8" name="图片 1073743875" descr="学科网 zxxk.com"/>
          <p:cNvPicPr>
            <a:picLocks noChangeAspect="1"/>
          </p:cNvPicPr>
          <p:nvPr>
            <p:custDataLst>
              <p:tags r:id="rId25"/>
            </p:custDataLst>
          </p:nvPr>
        </p:nvPicPr>
        <p:blipFill>
          <a:blip r:embed="rId23" r:link="rId2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96" r:id="rId2"/>
    <p:sldLayoutId id="2147483697" r:id="rId3"/>
    <p:sldLayoutId id="2147483698" r:id="rId4"/>
    <p:sldLayoutId id="2147483699" r:id="rId5"/>
    <p:sldLayoutId id="2147483700" r:id="rId6"/>
    <p:sldLayoutId id="2147483701" r:id="rId7"/>
    <p:sldLayoutId id="2147483702" r:id="rId8"/>
    <p:sldLayoutId id="2147483703" r:id="rId9"/>
    <p:sldLayoutId id="2147483704" r:id="rId10"/>
    <p:sldLayoutId id="2147483705" r:id="rId11"/>
    <p:sldLayoutId id="2147483706" r:id="rId12"/>
    <p:sldLayoutId id="2147483707" r:id="rId13"/>
    <p:sldLayoutId id="2147483708" r:id="rId14"/>
    <p:sldLayoutId id="2147483709" r:id="rId1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>
          <p:custDataLst>
            <p:tags r:id="rId12"/>
          </p:custDataLst>
        </p:nvPr>
      </p:nvGrpSpPr>
      <p:grpSpPr>
        <a:xfrm>
          <a:off x="0" y="0"/>
          <a:ext cx="0" cy="0"/>
        </a:xfrm>
      </p:grpSpPr>
      <p:sp>
        <p:nvSpPr>
          <p:cNvPr id="5122" name="标题占位符 1"/>
          <p:cNvSpPr>
            <a:spLocks noGrp="1" noChangeArrowheads="1"/>
          </p:cNvSpPr>
          <p:nvPr>
            <p:ph type="title"/>
            <p:custDataLst>
              <p:tags r:id="rId13"/>
            </p:custDataLst>
          </p:nvPr>
        </p:nvSpPr>
        <p:spPr bwMode="auto"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5123" name="文本占位符 2"/>
          <p:cNvSpPr>
            <a:spLocks noGrp="1" noChangeArrowheads="1"/>
          </p:cNvSpPr>
          <p:nvPr>
            <p:ph type="body" idx="1"/>
            <p:custDataLst>
              <p:tags r:id="rId14"/>
            </p:custDataLst>
          </p:nvPr>
        </p:nvSpPr>
        <p:spPr bwMode="auto"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buSzTx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fld id="{82F288E0-7875-42C4-84C8-98DBBD3BF4D2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buSzTx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buSzTx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fld id="{1386313B-BD77-4FC5-B73B-3D89CA92E20A}" type="slidenum">
              <a:rPr lang="zh-CN" altLang="en-US"/>
              <a:t/>
            </a:fld>
            <a:endParaRPr lang="zh-CN" altLang="en-US"/>
          </a:p>
        </p:txBody>
      </p:sp>
      <p:pic>
        <p:nvPicPr>
          <p:cNvPr id="5127" name="图片 1073743875" descr="学科网 zxxk.com"/>
          <p:cNvPicPr>
            <a:picLocks noChangeAspect="1" noChangeArrowheads="1"/>
          </p:cNvPicPr>
          <p:nvPr>
            <p:custDataLst>
              <p:tags r:id="rId20"/>
            </p:custDataLst>
          </p:nvPr>
        </p:nvPicPr>
        <p:blipFill>
          <a:blip r:embed="rId19" r:link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8" name="图片 1073743875" descr="学科网 zxxk.com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21" r:link="rId18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711" r:id="rId1"/>
    <p:sldLayoutId id="2147483712" r:id="rId2"/>
    <p:sldLayoutId id="2147483713" r:id="rId3"/>
    <p:sldLayoutId id="2147483714" r:id="rId4"/>
    <p:sldLayoutId id="2147483715" r:id="rId5"/>
    <p:sldLayoutId id="2147483716" r:id="rId6"/>
    <p:sldLayoutId id="2147483717" r:id="rId7"/>
    <p:sldLayoutId id="2147483718" r:id="rId8"/>
    <p:sldLayoutId id="2147483719" r:id="rId9"/>
    <p:sldLayoutId id="2147483720" r:id="rId10"/>
    <p:sldLayoutId id="2147483721" r:id="rId11"/>
  </p:sldLayoutIdLst>
  <p:transition/>
  <p:timing/>
  <p:txStyles>
    <p:titleStyle>
      <a:lvl1pPr algn="l" defTabSz="913130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300" kern="1200">
          <a:solidFill>
            <a:schemeClr val="tx1"/>
          </a:solidFill>
          <a:latin typeface="+mj-lt"/>
          <a:ea typeface="+mj-ea"/>
          <a:cs typeface="+mj-cs"/>
        </a:defRPr>
      </a:lvl1pPr>
      <a:lvl2pPr algn="l" defTabSz="913130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3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  <a:cs typeface="Arial" pitchFamily="34" charset="0"/>
        </a:defRPr>
      </a:lvl2pPr>
      <a:lvl3pPr algn="l" defTabSz="913130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3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  <a:cs typeface="Arial" pitchFamily="34" charset="0"/>
        </a:defRPr>
      </a:lvl3pPr>
      <a:lvl4pPr algn="l" defTabSz="913130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3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  <a:cs typeface="Arial" pitchFamily="34" charset="0"/>
        </a:defRPr>
      </a:lvl4pPr>
      <a:lvl5pPr algn="l" defTabSz="913130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3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  <a:cs typeface="Arial" pitchFamily="34" charset="0"/>
        </a:defRPr>
      </a:lvl5pPr>
      <a:lvl6pPr marL="457200" algn="l" defTabSz="913130" rtl="0" fontAlgn="base">
        <a:lnSpc>
          <a:spcPct val="90000"/>
        </a:lnSpc>
        <a:spcBef>
          <a:spcPct val="0"/>
        </a:spcBef>
        <a:spcAft>
          <a:spcPct val="0"/>
        </a:spcAft>
        <a:defRPr sz="43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  <a:cs typeface="Arial" pitchFamily="34" charset="0"/>
        </a:defRPr>
      </a:lvl6pPr>
      <a:lvl7pPr marL="914400" algn="l" defTabSz="913130" rtl="0" fontAlgn="base">
        <a:lnSpc>
          <a:spcPct val="90000"/>
        </a:lnSpc>
        <a:spcBef>
          <a:spcPct val="0"/>
        </a:spcBef>
        <a:spcAft>
          <a:spcPct val="0"/>
        </a:spcAft>
        <a:defRPr sz="43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  <a:cs typeface="Arial" pitchFamily="34" charset="0"/>
        </a:defRPr>
      </a:lvl7pPr>
      <a:lvl8pPr marL="1371600" algn="l" defTabSz="913130" rtl="0" fontAlgn="base">
        <a:lnSpc>
          <a:spcPct val="90000"/>
        </a:lnSpc>
        <a:spcBef>
          <a:spcPct val="0"/>
        </a:spcBef>
        <a:spcAft>
          <a:spcPct val="0"/>
        </a:spcAft>
        <a:defRPr sz="43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  <a:cs typeface="Arial" pitchFamily="34" charset="0"/>
        </a:defRPr>
      </a:lvl8pPr>
      <a:lvl9pPr marL="1828800" algn="l" defTabSz="913130" rtl="0" fontAlgn="base">
        <a:lnSpc>
          <a:spcPct val="90000"/>
        </a:lnSpc>
        <a:spcBef>
          <a:spcPct val="0"/>
        </a:spcBef>
        <a:spcAft>
          <a:spcPct val="0"/>
        </a:spcAft>
        <a:defRPr sz="43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  <a:cs typeface="Arial" pitchFamily="34" charset="0"/>
        </a:defRPr>
      </a:lvl9pPr>
    </p:titleStyle>
    <p:bodyStyle>
      <a:lvl1pPr marL="227330" indent="-227330" algn="l" defTabSz="913130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84530" indent="-227330" algn="l" defTabSz="91313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1141730" indent="-227330" algn="l" defTabSz="91313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1900" kern="1200">
          <a:solidFill>
            <a:schemeClr val="tx1"/>
          </a:solidFill>
          <a:latin typeface="+mn-lt"/>
          <a:ea typeface="+mn-ea"/>
          <a:cs typeface="+mn-cs"/>
        </a:defRPr>
      </a:lvl3pPr>
      <a:lvl4pPr marL="1598930" indent="-227330" algn="l" defTabSz="91313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4pPr>
      <a:lvl5pPr marL="2056130" indent="-227330" algn="l" defTabSz="91313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5pPr>
      <a:lvl6pPr marL="2513330" indent="-228600" algn="l" defTabSz="913765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0530" indent="-228600" algn="l" defTabSz="913765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7095" indent="-228600" algn="l" defTabSz="913765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4295" indent="-228600" algn="l" defTabSz="913765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376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376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3765" algn="l" defTabSz="91376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0965" algn="l" defTabSz="91376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165" algn="l" defTabSz="91376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4730" algn="l" defTabSz="91376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1930" algn="l" defTabSz="91376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198495" algn="l" defTabSz="91376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5695" algn="l" defTabSz="91376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tags" Target="../tags/tag786.xml" /><Relationship Id="rId3" Type="http://schemas.openxmlformats.org/officeDocument/2006/relationships/tags" Target="../tags/tag787.xml" /><Relationship Id="rId4" Type="http://schemas.openxmlformats.org/officeDocument/2006/relationships/tags" Target="../tags/tag788.xml" /><Relationship Id="rId5" Type="http://schemas.openxmlformats.org/officeDocument/2006/relationships/tags" Target="../tags/tag789.xml" /><Relationship Id="rId6" Type="http://schemas.openxmlformats.org/officeDocument/2006/relationships/tags" Target="../tags/tag790.xml" /><Relationship Id="rId7" Type="http://schemas.openxmlformats.org/officeDocument/2006/relationships/tags" Target="../tags/tag791.xml" /><Relationship Id="rId8" Type="http://schemas.openxmlformats.org/officeDocument/2006/relationships/tags" Target="../tags/tag79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image" Target="../media/image9.png" /><Relationship Id="rId11" Type="http://schemas.microsoft.com/office/2007/relationships/hdphoto" Target="../media/image10.wdp" /><Relationship Id="rId12" Type="http://schemas.openxmlformats.org/officeDocument/2006/relationships/tags" Target="../tags/tag803.xml" /><Relationship Id="rId13" Type="http://schemas.openxmlformats.org/officeDocument/2006/relationships/tags" Target="../tags/tag804.xml" /><Relationship Id="rId14" Type="http://schemas.openxmlformats.org/officeDocument/2006/relationships/tags" Target="../tags/tag805.xml" /><Relationship Id="rId15" Type="http://schemas.openxmlformats.org/officeDocument/2006/relationships/tags" Target="../tags/tag806.xml" /><Relationship Id="rId16" Type="http://schemas.openxmlformats.org/officeDocument/2006/relationships/tags" Target="../tags/tag807.xml" /><Relationship Id="rId17" Type="http://schemas.openxmlformats.org/officeDocument/2006/relationships/tags" Target="../tags/tag808.xml" /><Relationship Id="rId18" Type="http://schemas.openxmlformats.org/officeDocument/2006/relationships/tags" Target="../tags/tag809.xml" /><Relationship Id="rId19" Type="http://schemas.openxmlformats.org/officeDocument/2006/relationships/tags" Target="../tags/tag810.xml" /><Relationship Id="rId2" Type="http://schemas.openxmlformats.org/officeDocument/2006/relationships/notesSlide" Target="../notesSlides/notesSlide1.xml" /><Relationship Id="rId20" Type="http://schemas.openxmlformats.org/officeDocument/2006/relationships/tags" Target="../tags/tag811.xml" /><Relationship Id="rId21" Type="http://schemas.openxmlformats.org/officeDocument/2006/relationships/tags" Target="../tags/tag812.xml" /><Relationship Id="rId22" Type="http://schemas.openxmlformats.org/officeDocument/2006/relationships/tags" Target="../tags/tag813.xml" /><Relationship Id="rId23" Type="http://schemas.openxmlformats.org/officeDocument/2006/relationships/tags" Target="../tags/tag814.xml" /><Relationship Id="rId24" Type="http://schemas.openxmlformats.org/officeDocument/2006/relationships/tags" Target="../tags/tag815.xml" /><Relationship Id="rId25" Type="http://schemas.openxmlformats.org/officeDocument/2006/relationships/tags" Target="../tags/tag816.xml" /><Relationship Id="rId26" Type="http://schemas.openxmlformats.org/officeDocument/2006/relationships/tags" Target="../tags/tag817.xml" /><Relationship Id="rId27" Type="http://schemas.openxmlformats.org/officeDocument/2006/relationships/tags" Target="../tags/tag818.xml" /><Relationship Id="rId28" Type="http://schemas.openxmlformats.org/officeDocument/2006/relationships/tags" Target="../tags/tag819.xml" /><Relationship Id="rId29" Type="http://schemas.openxmlformats.org/officeDocument/2006/relationships/tags" Target="../tags/tag820.xml" /><Relationship Id="rId3" Type="http://schemas.openxmlformats.org/officeDocument/2006/relationships/tags" Target="../tags/tag796.xml" /><Relationship Id="rId30" Type="http://schemas.openxmlformats.org/officeDocument/2006/relationships/tags" Target="../tags/tag821.xml" /><Relationship Id="rId4" Type="http://schemas.openxmlformats.org/officeDocument/2006/relationships/tags" Target="../tags/tag797.xml" /><Relationship Id="rId5" Type="http://schemas.openxmlformats.org/officeDocument/2006/relationships/tags" Target="../tags/tag798.xml" /><Relationship Id="rId6" Type="http://schemas.openxmlformats.org/officeDocument/2006/relationships/tags" Target="../tags/tag799.xml" /><Relationship Id="rId7" Type="http://schemas.openxmlformats.org/officeDocument/2006/relationships/tags" Target="../tags/tag800.xml" /><Relationship Id="rId8" Type="http://schemas.openxmlformats.org/officeDocument/2006/relationships/tags" Target="../tags/tag801.xml" /><Relationship Id="rId9" Type="http://schemas.openxmlformats.org/officeDocument/2006/relationships/tags" Target="../tags/tag8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tags" Target="../tags/tag822.xml" /><Relationship Id="rId3" Type="http://schemas.openxmlformats.org/officeDocument/2006/relationships/tags" Target="../tags/tag823.xml" /><Relationship Id="rId4" Type="http://schemas.openxmlformats.org/officeDocument/2006/relationships/tags" Target="../tags/tag82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0.xml" /><Relationship Id="rId10" Type="http://schemas.openxmlformats.org/officeDocument/2006/relationships/tags" Target="../tags/tag833.xml" /><Relationship Id="rId11" Type="http://schemas.openxmlformats.org/officeDocument/2006/relationships/tags" Target="../tags/tag834.xml" /><Relationship Id="rId12" Type="http://schemas.openxmlformats.org/officeDocument/2006/relationships/tags" Target="../tags/tag835.xml" /><Relationship Id="rId13" Type="http://schemas.openxmlformats.org/officeDocument/2006/relationships/tags" Target="../tags/tag836.xml" /><Relationship Id="rId14" Type="http://schemas.openxmlformats.org/officeDocument/2006/relationships/tags" Target="../tags/tag837.xml" /><Relationship Id="rId15" Type="http://schemas.openxmlformats.org/officeDocument/2006/relationships/tags" Target="../tags/tag838.xml" /><Relationship Id="rId16" Type="http://schemas.openxmlformats.org/officeDocument/2006/relationships/tags" Target="../tags/tag839.xml" /><Relationship Id="rId17" Type="http://schemas.openxmlformats.org/officeDocument/2006/relationships/tags" Target="../tags/tag840.xml" /><Relationship Id="rId18" Type="http://schemas.openxmlformats.org/officeDocument/2006/relationships/tags" Target="../tags/tag841.xml" /><Relationship Id="rId19" Type="http://schemas.openxmlformats.org/officeDocument/2006/relationships/tags" Target="../tags/tag842.xml" /><Relationship Id="rId2" Type="http://schemas.openxmlformats.org/officeDocument/2006/relationships/tags" Target="../tags/tag825.xml" /><Relationship Id="rId3" Type="http://schemas.openxmlformats.org/officeDocument/2006/relationships/tags" Target="../tags/tag826.xml" /><Relationship Id="rId4" Type="http://schemas.openxmlformats.org/officeDocument/2006/relationships/tags" Target="../tags/tag827.xml" /><Relationship Id="rId5" Type="http://schemas.openxmlformats.org/officeDocument/2006/relationships/tags" Target="../tags/tag828.xml" /><Relationship Id="rId6" Type="http://schemas.openxmlformats.org/officeDocument/2006/relationships/tags" Target="../tags/tag829.xml" /><Relationship Id="rId7" Type="http://schemas.openxmlformats.org/officeDocument/2006/relationships/tags" Target="../tags/tag830.xml" /><Relationship Id="rId8" Type="http://schemas.openxmlformats.org/officeDocument/2006/relationships/tags" Target="../tags/tag831.xml" /><Relationship Id="rId9" Type="http://schemas.openxmlformats.org/officeDocument/2006/relationships/tags" Target="../tags/tag83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854.xml" /><Relationship Id="rId11" Type="http://schemas.openxmlformats.org/officeDocument/2006/relationships/tags" Target="../tags/tag855.xml" /><Relationship Id="rId12" Type="http://schemas.openxmlformats.org/officeDocument/2006/relationships/tags" Target="../tags/tag856.xml" /><Relationship Id="rId13" Type="http://schemas.openxmlformats.org/officeDocument/2006/relationships/tags" Target="../tags/tag857.xml" /><Relationship Id="rId14" Type="http://schemas.openxmlformats.org/officeDocument/2006/relationships/tags" Target="../tags/tag858.xml" /><Relationship Id="rId15" Type="http://schemas.openxmlformats.org/officeDocument/2006/relationships/tags" Target="../tags/tag859.xml" /><Relationship Id="rId16" Type="http://schemas.openxmlformats.org/officeDocument/2006/relationships/tags" Target="../tags/tag860.xml" /><Relationship Id="rId17" Type="http://schemas.openxmlformats.org/officeDocument/2006/relationships/tags" Target="../tags/tag861.xml" /><Relationship Id="rId18" Type="http://schemas.openxmlformats.org/officeDocument/2006/relationships/tags" Target="../tags/tag862.xml" /><Relationship Id="rId19" Type="http://schemas.openxmlformats.org/officeDocument/2006/relationships/tags" Target="../tags/tag863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864.xml" /><Relationship Id="rId21" Type="http://schemas.openxmlformats.org/officeDocument/2006/relationships/tags" Target="../tags/tag865.xml" /><Relationship Id="rId22" Type="http://schemas.openxmlformats.org/officeDocument/2006/relationships/tags" Target="../tags/tag866.xml" /><Relationship Id="rId23" Type="http://schemas.openxmlformats.org/officeDocument/2006/relationships/image" Target="../media/image11.png" /><Relationship Id="rId24" Type="http://schemas.openxmlformats.org/officeDocument/2006/relationships/tags" Target="../tags/tag867.xml" /><Relationship Id="rId25" Type="http://schemas.openxmlformats.org/officeDocument/2006/relationships/tags" Target="../tags/tag868.xml" /><Relationship Id="rId26" Type="http://schemas.openxmlformats.org/officeDocument/2006/relationships/tags" Target="../tags/tag869.xml" /><Relationship Id="rId3" Type="http://schemas.openxmlformats.org/officeDocument/2006/relationships/tags" Target="../tags/tag847.xml" /><Relationship Id="rId4" Type="http://schemas.openxmlformats.org/officeDocument/2006/relationships/tags" Target="../tags/tag848.xml" /><Relationship Id="rId5" Type="http://schemas.openxmlformats.org/officeDocument/2006/relationships/tags" Target="../tags/tag849.xml" /><Relationship Id="rId6" Type="http://schemas.openxmlformats.org/officeDocument/2006/relationships/tags" Target="../tags/tag850.xml" /><Relationship Id="rId7" Type="http://schemas.openxmlformats.org/officeDocument/2006/relationships/tags" Target="../tags/tag851.xml" /><Relationship Id="rId8" Type="http://schemas.openxmlformats.org/officeDocument/2006/relationships/tags" Target="../tags/tag852.xml" /><Relationship Id="rId9" Type="http://schemas.openxmlformats.org/officeDocument/2006/relationships/tags" Target="../tags/tag85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6.xml" /><Relationship Id="rId10" Type="http://schemas.openxmlformats.org/officeDocument/2006/relationships/image" Target="../media/image13.png" /><Relationship Id="rId11" Type="http://schemas.openxmlformats.org/officeDocument/2006/relationships/tags" Target="../tags/tag877.xml" /><Relationship Id="rId12" Type="http://schemas.openxmlformats.org/officeDocument/2006/relationships/tags" Target="../tags/tag878.xml" /><Relationship Id="rId13" Type="http://schemas.openxmlformats.org/officeDocument/2006/relationships/tags" Target="../tags/tag879.xml" /><Relationship Id="rId2" Type="http://schemas.openxmlformats.org/officeDocument/2006/relationships/tags" Target="../tags/tag870.xml" /><Relationship Id="rId3" Type="http://schemas.openxmlformats.org/officeDocument/2006/relationships/tags" Target="../tags/tag871.xml" /><Relationship Id="rId4" Type="http://schemas.openxmlformats.org/officeDocument/2006/relationships/tags" Target="../tags/tag872.xml" /><Relationship Id="rId5" Type="http://schemas.openxmlformats.org/officeDocument/2006/relationships/tags" Target="../tags/tag873.xml" /><Relationship Id="rId6" Type="http://schemas.openxmlformats.org/officeDocument/2006/relationships/tags" Target="../tags/tag874.xml" /><Relationship Id="rId7" Type="http://schemas.openxmlformats.org/officeDocument/2006/relationships/image" Target="../media/image12.png" /><Relationship Id="rId8" Type="http://schemas.openxmlformats.org/officeDocument/2006/relationships/tags" Target="../tags/tag875.xml" /><Relationship Id="rId9" Type="http://schemas.openxmlformats.org/officeDocument/2006/relationships/tags" Target="../tags/tag87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6.xml" /><Relationship Id="rId10" Type="http://schemas.openxmlformats.org/officeDocument/2006/relationships/tags" Target="../tags/tag890.xml" /><Relationship Id="rId11" Type="http://schemas.openxmlformats.org/officeDocument/2006/relationships/tags" Target="../tags/tag891.xml" /><Relationship Id="rId12" Type="http://schemas.openxmlformats.org/officeDocument/2006/relationships/tags" Target="../tags/tag892.xml" /><Relationship Id="rId13" Type="http://schemas.openxmlformats.org/officeDocument/2006/relationships/tags" Target="../tags/tag893.xml" /><Relationship Id="rId14" Type="http://schemas.openxmlformats.org/officeDocument/2006/relationships/tags" Target="../tags/tag894.xml" /><Relationship Id="rId15" Type="http://schemas.openxmlformats.org/officeDocument/2006/relationships/tags" Target="../tags/tag89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883.xml" /><Relationship Id="rId4" Type="http://schemas.openxmlformats.org/officeDocument/2006/relationships/tags" Target="../tags/tag884.xml" /><Relationship Id="rId5" Type="http://schemas.openxmlformats.org/officeDocument/2006/relationships/tags" Target="../tags/tag885.xml" /><Relationship Id="rId6" Type="http://schemas.openxmlformats.org/officeDocument/2006/relationships/tags" Target="../tags/tag886.xml" /><Relationship Id="rId7" Type="http://schemas.openxmlformats.org/officeDocument/2006/relationships/tags" Target="../tags/tag887.xml" /><Relationship Id="rId8" Type="http://schemas.openxmlformats.org/officeDocument/2006/relationships/tags" Target="../tags/tag888.xml" /><Relationship Id="rId9" Type="http://schemas.openxmlformats.org/officeDocument/2006/relationships/tags" Target="../tags/tag88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hemeOverride" Target="../theme/themeOverride1.xml" /><Relationship Id="rId3" Type="http://schemas.openxmlformats.org/officeDocument/2006/relationships/tags" Target="../tags/tag896.xml" /><Relationship Id="rId4" Type="http://schemas.openxmlformats.org/officeDocument/2006/relationships/tags" Target="../tags/tag897.xml" /><Relationship Id="rId5" Type="http://schemas.openxmlformats.org/officeDocument/2006/relationships/tags" Target="../tags/tag898.xml" /><Relationship Id="rId6" Type="http://schemas.openxmlformats.org/officeDocument/2006/relationships/tags" Target="../tags/tag89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907.xml" /><Relationship Id="rId11" Type="http://schemas.openxmlformats.org/officeDocument/2006/relationships/tags" Target="../tags/tag908.xml" /><Relationship Id="rId12" Type="http://schemas.openxmlformats.org/officeDocument/2006/relationships/tags" Target="../tags/tag909.xml" /><Relationship Id="rId13" Type="http://schemas.openxmlformats.org/officeDocument/2006/relationships/image" Target="../media/image15.png" /><Relationship Id="rId14" Type="http://schemas.openxmlformats.org/officeDocument/2006/relationships/tags" Target="../tags/tag910.xml" /><Relationship Id="rId15" Type="http://schemas.openxmlformats.org/officeDocument/2006/relationships/tags" Target="../tags/tag911.xml" /><Relationship Id="rId16" Type="http://schemas.openxmlformats.org/officeDocument/2006/relationships/tags" Target="../tags/tag912.xml" /><Relationship Id="rId17" Type="http://schemas.openxmlformats.org/officeDocument/2006/relationships/image" Target="../media/image16.png" /><Relationship Id="rId18" Type="http://schemas.openxmlformats.org/officeDocument/2006/relationships/tags" Target="../tags/tag913.xml" /><Relationship Id="rId19" Type="http://schemas.openxmlformats.org/officeDocument/2006/relationships/tags" Target="../tags/tag914.xml" /><Relationship Id="rId2" Type="http://schemas.openxmlformats.org/officeDocument/2006/relationships/tags" Target="../tags/tag900.xml" /><Relationship Id="rId20" Type="http://schemas.openxmlformats.org/officeDocument/2006/relationships/image" Target="../media/image17.png" /><Relationship Id="rId21" Type="http://schemas.openxmlformats.org/officeDocument/2006/relationships/tags" Target="../tags/tag915.xml" /><Relationship Id="rId22" Type="http://schemas.openxmlformats.org/officeDocument/2006/relationships/tags" Target="../tags/tag916.xml" /><Relationship Id="rId3" Type="http://schemas.openxmlformats.org/officeDocument/2006/relationships/tags" Target="../tags/tag901.xml" /><Relationship Id="rId4" Type="http://schemas.openxmlformats.org/officeDocument/2006/relationships/tags" Target="../tags/tag902.xml" /><Relationship Id="rId5" Type="http://schemas.openxmlformats.org/officeDocument/2006/relationships/tags" Target="../tags/tag903.xml" /><Relationship Id="rId6" Type="http://schemas.openxmlformats.org/officeDocument/2006/relationships/tags" Target="../tags/tag904.xml" /><Relationship Id="rId7" Type="http://schemas.openxmlformats.org/officeDocument/2006/relationships/tags" Target="../tags/tag905.xml" /><Relationship Id="rId8" Type="http://schemas.openxmlformats.org/officeDocument/2006/relationships/tags" Target="../tags/tag906.xml" /><Relationship Id="rId9" Type="http://schemas.openxmlformats.org/officeDocument/2006/relationships/image" Target="../media/image1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925.xml" /><Relationship Id="rId11" Type="http://schemas.openxmlformats.org/officeDocument/2006/relationships/tags" Target="../tags/tag926.xml" /><Relationship Id="rId12" Type="http://schemas.openxmlformats.org/officeDocument/2006/relationships/tags" Target="../tags/tag927.xml" /><Relationship Id="rId13" Type="http://schemas.openxmlformats.org/officeDocument/2006/relationships/tags" Target="../tags/tag928.xml" /><Relationship Id="rId14" Type="http://schemas.openxmlformats.org/officeDocument/2006/relationships/tags" Target="../tags/tag929.xml" /><Relationship Id="rId15" Type="http://schemas.openxmlformats.org/officeDocument/2006/relationships/tags" Target="../tags/tag930.xml" /><Relationship Id="rId16" Type="http://schemas.openxmlformats.org/officeDocument/2006/relationships/image" Target="../media/image18.png" /><Relationship Id="rId17" Type="http://schemas.openxmlformats.org/officeDocument/2006/relationships/tags" Target="../tags/tag931.xml" /><Relationship Id="rId2" Type="http://schemas.openxmlformats.org/officeDocument/2006/relationships/tags" Target="../tags/tag917.xml" /><Relationship Id="rId3" Type="http://schemas.openxmlformats.org/officeDocument/2006/relationships/tags" Target="../tags/tag918.xml" /><Relationship Id="rId4" Type="http://schemas.openxmlformats.org/officeDocument/2006/relationships/tags" Target="../tags/tag919.xml" /><Relationship Id="rId5" Type="http://schemas.openxmlformats.org/officeDocument/2006/relationships/tags" Target="../tags/tag920.xml" /><Relationship Id="rId6" Type="http://schemas.openxmlformats.org/officeDocument/2006/relationships/tags" Target="../tags/tag921.xml" /><Relationship Id="rId7" Type="http://schemas.openxmlformats.org/officeDocument/2006/relationships/tags" Target="../tags/tag922.xml" /><Relationship Id="rId8" Type="http://schemas.openxmlformats.org/officeDocument/2006/relationships/tags" Target="../tags/tag923.xml" /><Relationship Id="rId9" Type="http://schemas.openxmlformats.org/officeDocument/2006/relationships/tags" Target="../tags/tag92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940.xml" /><Relationship Id="rId11" Type="http://schemas.openxmlformats.org/officeDocument/2006/relationships/tags" Target="../tags/tag941.xml" /><Relationship Id="rId12" Type="http://schemas.openxmlformats.org/officeDocument/2006/relationships/tags" Target="../tags/tag942.xml" /><Relationship Id="rId13" Type="http://schemas.openxmlformats.org/officeDocument/2006/relationships/tags" Target="../tags/tag943.xml" /><Relationship Id="rId2" Type="http://schemas.openxmlformats.org/officeDocument/2006/relationships/tags" Target="../tags/tag932.xml" /><Relationship Id="rId3" Type="http://schemas.openxmlformats.org/officeDocument/2006/relationships/tags" Target="../tags/tag933.xml" /><Relationship Id="rId4" Type="http://schemas.openxmlformats.org/officeDocument/2006/relationships/tags" Target="../tags/tag934.xml" /><Relationship Id="rId5" Type="http://schemas.openxmlformats.org/officeDocument/2006/relationships/tags" Target="../tags/tag935.xml" /><Relationship Id="rId6" Type="http://schemas.openxmlformats.org/officeDocument/2006/relationships/tags" Target="../tags/tag936.xml" /><Relationship Id="rId7" Type="http://schemas.openxmlformats.org/officeDocument/2006/relationships/tags" Target="../tags/tag937.xml" /><Relationship Id="rId8" Type="http://schemas.openxmlformats.org/officeDocument/2006/relationships/tags" Target="../tags/tag938.xml" /><Relationship Id="rId9" Type="http://schemas.openxmlformats.org/officeDocument/2006/relationships/tags" Target="../tags/tag93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tags" Target="../tags/tag944.xml" /><Relationship Id="rId3" Type="http://schemas.openxmlformats.org/officeDocument/2006/relationships/tags" Target="../tags/tag945.xml" /><Relationship Id="rId4" Type="http://schemas.openxmlformats.org/officeDocument/2006/relationships/hyperlink" Target="https://d.book118.com/848107132132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6" name="矩形 5"/>
          <p:cNvSpPr/>
          <p:nvPr>
            <p:custDataLst>
              <p:tags r:id="rId3"/>
            </p:custDataLst>
          </p:nvPr>
        </p:nvSpPr>
        <p:spPr>
          <a:xfrm>
            <a:off x="0" y="2393576"/>
            <a:ext cx="12192000" cy="2124636"/>
          </a:xfrm>
          <a:prstGeom prst="rect">
            <a:avLst/>
          </a:prstGeom>
          <a:solidFill>
            <a:srgbClr val="C00000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solidFill>
                <a:prstClr val="white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9" name="TextBox 8"/>
          <p:cNvSpPr txBox="1"/>
          <p:nvPr>
            <p:custDataLst>
              <p:tags r:id="rId4"/>
            </p:custDataLst>
          </p:nvPr>
        </p:nvSpPr>
        <p:spPr>
          <a:xfrm>
            <a:off x="273685" y="3013710"/>
            <a:ext cx="11313160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sz="4800" b="1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rPr>
              <a:t>8.3  正确对待外来文化</a:t>
            </a:r>
            <a:endParaRPr sz="4800" b="1" smtClean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7" name="文本框 4"/>
          <p:cNvSpPr txBox="1"/>
          <p:nvPr>
            <p:custDataLst>
              <p:tags r:id="rId5"/>
            </p:custDataLst>
          </p:nvPr>
        </p:nvSpPr>
        <p:spPr>
          <a:xfrm>
            <a:off x="819694" y="1578066"/>
            <a:ext cx="10673763" cy="645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lt1"/>
                </a:solidFill>
              </a14:hiddenFill>
            </a:ext>
          </a:extLst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2F2F2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2F2F2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2F2F2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2F2F2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2F2F2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2F2F2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2F2F2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2F2F2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2F2F2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altLang="zh-CN" sz="3600" b="1">
                <a:latin typeface="微软雅黑" panose="020b0503020204020204" pitchFamily="34" charset="-122"/>
                <a:ea typeface="微软雅黑" panose="020b0503020204020204" pitchFamily="34" charset="-122"/>
              </a:rPr>
              <a:t>第八课：学习借鉴外来文化有益成果</a:t>
            </a:r>
            <a:endParaRPr altLang="zh-CN" sz="36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9" name="矩形 18"/>
          <p:cNvSpPr/>
          <p:nvPr>
            <p:custDataLst>
              <p:tags r:id="rId6"/>
            </p:custDataLst>
          </p:nvPr>
        </p:nvSpPr>
        <p:spPr>
          <a:xfrm>
            <a:off x="0" y="587316"/>
            <a:ext cx="12192000" cy="43348"/>
          </a:xfrm>
          <a:prstGeom prst="rect">
            <a:avLst/>
          </a:prstGeom>
          <a:solidFill>
            <a:srgbClr val="0170C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705">
              <a:solidFill>
                <a:srgbClr val="FFFFFF"/>
              </a:solidFill>
            </a:endParaRPr>
          </a:p>
        </p:txBody>
      </p:sp>
      <p:sp>
        <p:nvSpPr>
          <p:cNvPr id="2" name="文本框 71686"/>
          <p:cNvSpPr txBox="1"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6201410" y="116840"/>
            <a:ext cx="4980305" cy="441960"/>
          </a:xfrm>
          <a:prstGeom prst="rect">
            <a:avLst/>
          </a:prstGeom>
          <a:noFill/>
          <a:ln w="9525">
            <a:noFill/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99FF33"/>
                </a:solidFill>
              </a14:hiddenFill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zh-CN" altLang="en-US" sz="2275" b="1">
                <a:solidFill>
                  <a:srgbClr val="000000"/>
                </a:solidFill>
                <a:ea typeface="微软雅黑" panose="020b0503020204020204" pitchFamily="34" charset="-122"/>
                <a:cs typeface="微软雅黑" panose="020b0503020204020204" pitchFamily="34" charset="-122"/>
              </a:rPr>
              <a:t>第三单元    文化传承与文化创新</a:t>
            </a:r>
            <a:endParaRPr lang="zh-CN" altLang="en-US" sz="2275" b="1">
              <a:solidFill>
                <a:srgbClr val="000000"/>
              </a:solidFill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3" name="文本框 2"/>
          <p:cNvSpPr txBox="1"/>
          <p:nvPr>
            <p:custDataLst>
              <p:tags r:id="rId8"/>
            </p:custDataLst>
          </p:nvPr>
        </p:nvSpPr>
        <p:spPr>
          <a:xfrm>
            <a:off x="3438525" y="5156200"/>
            <a:ext cx="406400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1048622" name="文本框 71686"/>
          <p:cNvSpPr txBox="1"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-238928" y="165655"/>
            <a:ext cx="12066655" cy="5835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zh-CN" altLang="en-US" sz="3200" b="1">
                <a:solidFill>
                  <a:srgbClr val="00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必修四</a:t>
            </a:r>
            <a:r>
              <a:rPr lang="en-US" altLang="zh-CN" sz="3200" b="1">
                <a:solidFill>
                  <a:srgbClr val="00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 </a:t>
            </a:r>
            <a:r>
              <a:rPr lang="zh-CN" altLang="en-US" sz="3200" b="1">
                <a:solidFill>
                  <a:srgbClr val="00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哲学与文化</a:t>
            </a:r>
            <a:endParaRPr lang="zh-CN" altLang="en-US" sz="3200" b="1">
              <a:solidFill>
                <a:srgbClr val="00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  <a:sym typeface="+mn-ea"/>
            </a:endParaRPr>
          </a:p>
        </p:txBody>
      </p:sp>
      <p:sp>
        <p:nvSpPr>
          <p:cNvPr id="2" name="标题 1"/>
          <p:cNvSpPr txBox="1">
            <a:spLocks noGrp="1"/>
          </p:cNvSpPr>
          <p:nvPr>
            <p:custDataLst>
              <p:tags r:id="rId5"/>
            </p:custDataLst>
          </p:nvPr>
        </p:nvSpPr>
        <p:spPr>
          <a:xfrm>
            <a:off x="3441898" y="1933365"/>
            <a:ext cx="1024180" cy="2690933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15875">
            <a:noFill/>
          </a:ln>
        </p:spPr>
        <p:txBody>
          <a:bodyPr vert="horz" wrap="square" lIns="91433" tIns="45716" rIns="91433" bIns="45716" rtlCol="0" anchor="t">
            <a:no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600" b="1" u="none" strike="noStrike" kern="1200" cap="none" spc="30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00000"/>
              </a:lnSpc>
              <a:buClrTx/>
              <a:buSzTx/>
              <a:buFontTx/>
            </a:pPr>
            <a:r>
              <a:rPr lang="zh-CN" altLang="en-US" sz="240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微软雅黑" panose="020b0503020204020204" pitchFamily="34" charset="-122"/>
                <a:sym typeface="+mn-ea"/>
              </a:rPr>
              <a:t>第三单元</a:t>
            </a:r>
            <a:br>
              <a:rPr lang="zh-CN" altLang="en-US" sz="240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微软雅黑" panose="020b0503020204020204" pitchFamily="34" charset="-122"/>
                <a:sym typeface="+mn-ea"/>
              </a:rPr>
            </a:br>
            <a:r>
              <a:rPr lang="zh-CN" altLang="en-US" sz="240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微软雅黑" panose="020b0503020204020204" pitchFamily="34" charset="-122"/>
                <a:sym typeface="+mn-ea"/>
              </a:rPr>
              <a:t>文化传承与文化创新</a:t>
            </a:r>
            <a:endParaRPr lang="zh-CN" altLang="en-US" sz="2400">
              <a:solidFill>
                <a:srgbClr val="000000"/>
              </a:solidFill>
              <a:latin typeface="黑体" panose="02010609060101010101" pitchFamily="49" charset="-122"/>
              <a:ea typeface="黑体" panose="02010609060101010101" pitchFamily="49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6"/>
            </p:custDataLst>
          </p:nvPr>
        </p:nvSpPr>
        <p:spPr>
          <a:xfrm>
            <a:off x="4796253" y="1087607"/>
            <a:ext cx="3229373" cy="1038860"/>
          </a:xfrm>
          <a:prstGeom prst="rect">
            <a:avLst/>
          </a:prstGeom>
          <a:noFill/>
          <a:ln w="12700">
            <a:noFill/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10000"/>
              </a:lnSpc>
            </a:pPr>
            <a:r>
              <a:rPr lang="zh-CN" altLang="en-US" sz="2800" b="1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第七课</a:t>
            </a:r>
            <a:r>
              <a:rPr lang="en-US" altLang="zh-CN" sz="2800" b="1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 </a:t>
            </a:r>
            <a:r>
              <a:rPr lang="zh-CN" altLang="en-US" sz="2800" b="1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继承发展中华优秀传统文化</a:t>
            </a:r>
            <a:endParaRPr lang="zh-CN" altLang="en-US" sz="2800" b="1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4" name="文本框 3"/>
          <p:cNvSpPr txBox="1"/>
          <p:nvPr>
            <p:custDataLst>
              <p:tags r:id="rId7"/>
            </p:custDataLst>
          </p:nvPr>
        </p:nvSpPr>
        <p:spPr>
          <a:xfrm>
            <a:off x="4796254" y="2825474"/>
            <a:ext cx="3230008" cy="1038860"/>
          </a:xfrm>
          <a:prstGeom prst="rect">
            <a:avLst/>
          </a:prstGeom>
          <a:noFill/>
          <a:ln w="12700">
            <a:noFill/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 lang="zh-CN" altLang="en-US" sz="2800" b="1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第八课</a:t>
            </a:r>
            <a:r>
              <a:rPr lang="en-US" altLang="zh-CN" sz="2800" b="1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 </a:t>
            </a:r>
            <a:r>
              <a:rPr lang="zh-CN" altLang="en-US" sz="2800" b="1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学习借鉴外来文化有益成果</a:t>
            </a:r>
            <a:endParaRPr lang="zh-CN" altLang="en-US" sz="2800" b="1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8"/>
            </p:custDataLst>
          </p:nvPr>
        </p:nvSpPr>
        <p:spPr>
          <a:xfrm>
            <a:off x="4721330" y="4624298"/>
            <a:ext cx="3304933" cy="1038860"/>
          </a:xfrm>
          <a:prstGeom prst="rect">
            <a:avLst/>
          </a:prstGeom>
          <a:noFill/>
          <a:ln w="12700">
            <a:noFill/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 lang="zh-CN" altLang="en-US" sz="2800" b="1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第九课</a:t>
            </a:r>
            <a:r>
              <a:rPr lang="en-US" altLang="zh-CN" sz="2800" b="1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 </a:t>
            </a:r>
            <a:r>
              <a:rPr lang="zh-CN" altLang="en-US" sz="2800" b="1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发展中国特色社会主义文化</a:t>
            </a:r>
            <a:endParaRPr lang="zh-CN" altLang="en-US" sz="2800" b="1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6" name="左大括号 5"/>
          <p:cNvSpPr/>
          <p:nvPr>
            <p:custDataLst>
              <p:tags r:id="rId9"/>
            </p:custDataLst>
          </p:nvPr>
        </p:nvSpPr>
        <p:spPr>
          <a:xfrm>
            <a:off x="4541003" y="1331430"/>
            <a:ext cx="180326" cy="3708763"/>
          </a:xfrm>
          <a:prstGeom prst="leftBrac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2F2F2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2F2F2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2F2F2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2F2F2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2F2F2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2F2F2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2F2F2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2F2F2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2F2F2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 b="1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pic>
        <p:nvPicPr>
          <p:cNvPr id="12" name="图片 11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rightnessContrast contrast="20000"/>
                    </a14:imgEffect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8330" t="31855" r="28925" b="59265"/>
          <a:stretch>
            <a:fillRect/>
          </a:stretch>
        </p:blipFill>
        <p:spPr>
          <a:xfrm>
            <a:off x="8391996" y="628535"/>
            <a:ext cx="3701143" cy="1493410"/>
          </a:xfrm>
          <a:prstGeom prst="rect">
            <a:avLst/>
          </a:prstGeom>
          <a:ln>
            <a:noFill/>
          </a:ln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rightnessContrast contrast="20000"/>
                    </a14:imgEffect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8330" t="43787" r="38700" b="47471"/>
          <a:stretch>
            <a:fillRect/>
          </a:stretch>
        </p:blipFill>
        <p:spPr>
          <a:xfrm>
            <a:off x="8391996" y="2407675"/>
            <a:ext cx="2744904" cy="1554366"/>
          </a:xfrm>
          <a:prstGeom prst="rect">
            <a:avLst/>
          </a:prstGeom>
          <a:ln>
            <a:noFill/>
          </a:ln>
        </p:spPr>
      </p:pic>
      <p:pic>
        <p:nvPicPr>
          <p:cNvPr id="7" name="图片 6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rightnessContrast contrast="20000"/>
                    </a14:imgEffect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7904" t="55790" r="40723" b="35539"/>
          <a:stretch>
            <a:fillRect/>
          </a:stretch>
        </p:blipFill>
        <p:spPr>
          <a:xfrm>
            <a:off x="8391994" y="4380476"/>
            <a:ext cx="2744269" cy="1655959"/>
          </a:xfrm>
          <a:prstGeom prst="rect">
            <a:avLst/>
          </a:prstGeom>
          <a:ln>
            <a:noFill/>
          </a:ln>
        </p:spPr>
      </p:pic>
      <p:sp>
        <p:nvSpPr>
          <p:cNvPr id="8" name="左大括号 7"/>
          <p:cNvSpPr/>
          <p:nvPr>
            <p:custDataLst>
              <p:tags r:id="rId15"/>
            </p:custDataLst>
          </p:nvPr>
        </p:nvSpPr>
        <p:spPr>
          <a:xfrm>
            <a:off x="8025626" y="697111"/>
            <a:ext cx="251442" cy="1274987"/>
          </a:xfrm>
          <a:prstGeom prst="leftBrac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2F2F2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2F2F2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2F2F2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2F2F2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2F2F2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2F2F2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2F2F2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2F2F2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2F2F2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 b="1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9" name="左大括号 8"/>
          <p:cNvSpPr/>
          <p:nvPr>
            <p:custDataLst>
              <p:tags r:id="rId16"/>
            </p:custDataLst>
          </p:nvPr>
        </p:nvSpPr>
        <p:spPr>
          <a:xfrm>
            <a:off x="8025626" y="2551810"/>
            <a:ext cx="251442" cy="1274987"/>
          </a:xfrm>
          <a:prstGeom prst="leftBrac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2F2F2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2F2F2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2F2F2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2F2F2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2F2F2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2F2F2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2F2F2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2F2F2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2F2F2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 b="1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0" name="左大括号 9"/>
          <p:cNvSpPr/>
          <p:nvPr>
            <p:custDataLst>
              <p:tags r:id="rId17"/>
            </p:custDataLst>
          </p:nvPr>
        </p:nvSpPr>
        <p:spPr>
          <a:xfrm>
            <a:off x="8025626" y="4563343"/>
            <a:ext cx="251442" cy="1274987"/>
          </a:xfrm>
          <a:prstGeom prst="leftBrac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2F2F2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2F2F2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2F2F2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2F2F2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2F2F2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2F2F2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2F2F2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2F2F2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2F2F2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 b="1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1" name="圆角矩形 10"/>
          <p:cNvSpPr/>
          <p:nvPr>
            <p:custDataLst>
              <p:tags r:id="rId18"/>
            </p:custDataLst>
          </p:nvPr>
        </p:nvSpPr>
        <p:spPr>
          <a:xfrm>
            <a:off x="8292942" y="542818"/>
            <a:ext cx="2335359" cy="615269"/>
          </a:xfrm>
          <a:prstGeom prst="roundRect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highlight>
                <a:srgbClr val="FFFF00"/>
              </a:highlight>
            </a:endParaRPr>
          </a:p>
        </p:txBody>
      </p:sp>
      <p:sp>
        <p:nvSpPr>
          <p:cNvPr id="17" name="矩形 16"/>
          <p:cNvSpPr/>
          <p:nvPr>
            <p:custDataLst>
              <p:tags r:id="rId19"/>
            </p:custDataLst>
          </p:nvPr>
        </p:nvSpPr>
        <p:spPr>
          <a:xfrm>
            <a:off x="5608730" y="2008924"/>
            <a:ext cx="2067672" cy="521970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>
                <a:solidFill>
                  <a:srgbClr val="FF0000"/>
                </a:solidFill>
                <a:highlight>
                  <a:srgbClr val="FFFF00"/>
                </a:highlight>
                <a:latin typeface="微软雅黑" panose="020b0503020204020204" pitchFamily="34" charset="-122"/>
                <a:ea typeface="微软雅黑" panose="020b0503020204020204" pitchFamily="34" charset="-122"/>
                <a:cs typeface="宋体" panose="02010600030101010101" pitchFamily="2" charset="-122"/>
              </a:rPr>
              <a:t>（不忘本来）</a:t>
            </a:r>
            <a:endParaRPr lang="zh-CN" altLang="en-US" sz="2800" b="1">
              <a:solidFill>
                <a:srgbClr val="FF0000"/>
              </a:solidFill>
              <a:highlight>
                <a:srgbClr val="FFFF00"/>
              </a:highlight>
              <a:latin typeface="微软雅黑" panose="020b0503020204020204" pitchFamily="34" charset="-122"/>
              <a:ea typeface="微软雅黑" panose="020b0503020204020204" pitchFamily="34" charset="-122"/>
              <a:cs typeface="宋体" panose="02010600030101010101" pitchFamily="2" charset="-122"/>
            </a:endParaRPr>
          </a:p>
        </p:txBody>
      </p:sp>
      <p:sp>
        <p:nvSpPr>
          <p:cNvPr id="14" name="矩形 13"/>
          <p:cNvSpPr/>
          <p:nvPr>
            <p:custDataLst>
              <p:tags r:id="rId20"/>
            </p:custDataLst>
          </p:nvPr>
        </p:nvSpPr>
        <p:spPr>
          <a:xfrm>
            <a:off x="5608955" y="3728085"/>
            <a:ext cx="2067560" cy="521970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800" b="1">
                <a:solidFill>
                  <a:srgbClr val="FF0000"/>
                </a:solidFill>
                <a:highlight>
                  <a:srgbClr val="FFFF00"/>
                </a:highlight>
                <a:latin typeface="微软雅黑" panose="020b0503020204020204" pitchFamily="34" charset="-122"/>
                <a:ea typeface="微软雅黑" panose="020b0503020204020204" pitchFamily="34" charset="-122"/>
                <a:cs typeface="宋体" panose="02010600030101010101" pitchFamily="2" charset="-122"/>
                <a:sym typeface="+mn-ea"/>
              </a:rPr>
              <a:t>（吸收外来）</a:t>
            </a:r>
            <a:endParaRPr lang="zh-CN" altLang="en-US" sz="2800" b="1">
              <a:solidFill>
                <a:srgbClr val="FF0000"/>
              </a:solidFill>
              <a:highlight>
                <a:srgbClr val="FFFF00"/>
              </a:highlight>
              <a:latin typeface="微软雅黑" panose="020b0503020204020204" pitchFamily="34" charset="-122"/>
              <a:ea typeface="微软雅黑" panose="020b0503020204020204" pitchFamily="34" charset="-122"/>
              <a:cs typeface="宋体" panose="02010600030101010101" pitchFamily="2" charset="-122"/>
              <a:sym typeface="+mn-ea"/>
            </a:endParaRPr>
          </a:p>
        </p:txBody>
      </p:sp>
      <p:sp>
        <p:nvSpPr>
          <p:cNvPr id="16" name="矩形 15"/>
          <p:cNvSpPr/>
          <p:nvPr>
            <p:custDataLst>
              <p:tags r:id="rId21"/>
            </p:custDataLst>
          </p:nvPr>
        </p:nvSpPr>
        <p:spPr>
          <a:xfrm>
            <a:off x="5786780" y="5527202"/>
            <a:ext cx="1962006" cy="521970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800" b="1">
                <a:solidFill>
                  <a:srgbClr val="FF0000"/>
                </a:solidFill>
                <a:highlight>
                  <a:srgbClr val="FFFF00"/>
                </a:highlight>
                <a:latin typeface="微软雅黑" panose="020b0503020204020204" pitchFamily="34" charset="-122"/>
                <a:ea typeface="微软雅黑" panose="020b0503020204020204" pitchFamily="34" charset="-122"/>
                <a:cs typeface="宋体" panose="02010600030101010101" pitchFamily="2" charset="-122"/>
                <a:sym typeface="+mn-ea"/>
              </a:rPr>
              <a:t>（面向未来）</a:t>
            </a:r>
            <a:endParaRPr lang="zh-CN" altLang="en-US" sz="2800" b="1">
              <a:solidFill>
                <a:srgbClr val="FF0000"/>
              </a:solidFill>
              <a:highlight>
                <a:srgbClr val="FFFF00"/>
              </a:highlight>
              <a:latin typeface="微软雅黑" panose="020b0503020204020204" pitchFamily="34" charset="-122"/>
              <a:ea typeface="微软雅黑" panose="020b0503020204020204" pitchFamily="34" charset="-122"/>
              <a:cs typeface="宋体" panose="02010600030101010101" pitchFamily="2" charset="-122"/>
              <a:sym typeface="+mn-ea"/>
            </a:endParaRPr>
          </a:p>
        </p:txBody>
      </p:sp>
      <p:sp>
        <p:nvSpPr>
          <p:cNvPr id="20" name="Text Box 3"/>
          <p:cNvSpPr txBox="1">
            <a:spLocks noChangeArrowheads="1"/>
          </p:cNvSpPr>
          <p:nvPr>
            <p:custDataLst>
              <p:tags r:id="rId22"/>
            </p:custDataLst>
          </p:nvPr>
        </p:nvSpPr>
        <p:spPr bwMode="auto">
          <a:xfrm>
            <a:off x="813191" y="2703564"/>
            <a:ext cx="647652" cy="1076325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50000"/>
              </a:spcBef>
              <a:buClrTx/>
              <a:buSzTx/>
              <a:buFontTx/>
            </a:pPr>
            <a:r>
              <a:rPr lang="zh-CN" altLang="en-US" sz="32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哲学</a:t>
            </a:r>
            <a:endParaRPr lang="zh-CN" altLang="en-US" sz="3200" b="1">
              <a:solidFill>
                <a:srgbClr val="000000"/>
              </a:solidFill>
              <a:latin typeface="黑体" panose="02010609060101010101" pitchFamily="49" charset="-122"/>
              <a:ea typeface="黑体" panose="02010609060101010101" pitchFamily="49" charset="-122"/>
              <a:sym typeface="+mn-ea"/>
            </a:endParaRPr>
          </a:p>
        </p:txBody>
      </p:sp>
      <p:sp>
        <p:nvSpPr>
          <p:cNvPr id="15" name="Text Box 3"/>
          <p:cNvSpPr txBox="1">
            <a:spLocks noChangeArrowheads="1"/>
          </p:cNvSpPr>
          <p:nvPr>
            <p:custDataLst>
              <p:tags r:id="rId23"/>
            </p:custDataLst>
          </p:nvPr>
        </p:nvSpPr>
        <p:spPr bwMode="auto">
          <a:xfrm>
            <a:off x="2696463" y="2750550"/>
            <a:ext cx="657176" cy="1076325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50000"/>
              </a:spcBef>
              <a:buClrTx/>
              <a:buSzTx/>
              <a:buFontTx/>
            </a:pPr>
            <a:r>
              <a:rPr lang="zh-CN" altLang="en-US" sz="3200" b="1">
                <a:solidFill>
                  <a:srgbClr val="C00000"/>
                </a:solidFill>
                <a:ea typeface="黑体" panose="02010609060101010101" pitchFamily="49" charset="-122"/>
                <a:sym typeface="+mn-ea"/>
              </a:rPr>
              <a:t>文化</a:t>
            </a:r>
            <a:endParaRPr lang="zh-CN" altLang="en-US" sz="3200" b="1">
              <a:solidFill>
                <a:srgbClr val="C00000"/>
              </a:solidFill>
              <a:ea typeface="黑体" panose="02010609060101010101" pitchFamily="49" charset="-122"/>
              <a:sym typeface="+mn-ea"/>
            </a:endParaRPr>
          </a:p>
        </p:txBody>
      </p:sp>
      <p:sp>
        <p:nvSpPr>
          <p:cNvPr id="18" name="Line 14"/>
          <p:cNvSpPr>
            <a:spLocks noChangeShapeType="1"/>
          </p:cNvSpPr>
          <p:nvPr>
            <p:custDataLst>
              <p:tags r:id="rId24"/>
            </p:custDataLst>
          </p:nvPr>
        </p:nvSpPr>
        <p:spPr bwMode="auto">
          <a:xfrm flipH="1" flipV="1">
            <a:off x="1446239" y="3245179"/>
            <a:ext cx="1142916" cy="3175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400"/>
          </a:p>
        </p:txBody>
      </p:sp>
      <p:sp>
        <p:nvSpPr>
          <p:cNvPr id="19" name="TextBox 5"/>
          <p:cNvSpPr txBox="1"/>
          <p:nvPr>
            <p:custDataLst>
              <p:tags r:id="rId25"/>
            </p:custDataLst>
          </p:nvPr>
        </p:nvSpPr>
        <p:spPr>
          <a:xfrm>
            <a:off x="1514533" y="2854728"/>
            <a:ext cx="1203960" cy="398780"/>
          </a:xfrm>
          <a:prstGeom prst="rect">
            <a:avLst/>
          </a:prstGeom>
          <a:noFill/>
          <a:ln w="19050">
            <a:noFill/>
          </a:ln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活的灵魂</a:t>
            </a:r>
            <a:endParaRPr lang="zh-CN" altLang="en-US" sz="2000" b="1">
              <a:solidFill>
                <a:srgbClr val="00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22" name="标题 1"/>
          <p:cNvSpPr txBox="1">
            <a:spLocks noGrp="1"/>
          </p:cNvSpPr>
          <p:nvPr>
            <p:custDataLst>
              <p:tags r:id="rId26"/>
            </p:custDataLst>
          </p:nvPr>
        </p:nvSpPr>
        <p:spPr>
          <a:xfrm>
            <a:off x="604291" y="4380476"/>
            <a:ext cx="1064817" cy="930842"/>
          </a:xfrm>
          <a:prstGeom prst="rect">
            <a:avLst/>
          </a:prstGeom>
          <a:solidFill>
            <a:schemeClr val="bg1"/>
          </a:solidFill>
          <a:ln w="15875">
            <a:solidFill>
              <a:schemeClr val="tx1"/>
            </a:solidFill>
            <a:prstDash val="sysDash"/>
          </a:ln>
        </p:spPr>
        <p:txBody>
          <a:bodyPr vert="horz" wrap="square" lIns="91433" tIns="45716" rIns="91433" bIns="45716" rtlCol="0" anchor="t">
            <a:no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600" b="1" u="none" strike="noStrike" kern="1200" cap="none" spc="30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第二单元</a:t>
            </a:r>
            <a:br>
              <a:rPr lang="zh-CN" altLang="en-US" sz="240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</a:br>
            <a:endParaRPr lang="zh-CN" altLang="en-US" sz="2400">
              <a:solidFill>
                <a:srgbClr val="000000"/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  <a:sym typeface="+mn-ea"/>
            </a:endParaRPr>
          </a:p>
        </p:txBody>
      </p:sp>
      <p:sp>
        <p:nvSpPr>
          <p:cNvPr id="24" name="标题 1"/>
          <p:cNvSpPr txBox="1">
            <a:spLocks noGrp="1"/>
          </p:cNvSpPr>
          <p:nvPr>
            <p:custDataLst>
              <p:tags r:id="rId27"/>
            </p:custDataLst>
          </p:nvPr>
        </p:nvSpPr>
        <p:spPr>
          <a:xfrm>
            <a:off x="653817" y="1224756"/>
            <a:ext cx="1064817" cy="930842"/>
          </a:xfrm>
          <a:prstGeom prst="rect">
            <a:avLst/>
          </a:prstGeom>
          <a:solidFill>
            <a:schemeClr val="bg1"/>
          </a:solidFill>
          <a:ln w="15875">
            <a:solidFill>
              <a:schemeClr val="tx1"/>
            </a:solidFill>
            <a:prstDash val="sysDash"/>
          </a:ln>
        </p:spPr>
        <p:txBody>
          <a:bodyPr vert="horz" wrap="square" lIns="91433" tIns="45716" rIns="91433" bIns="45716" rtlCol="0" anchor="t">
            <a:no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600" b="1" u="none" strike="noStrike" kern="1200" cap="none" spc="30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00000"/>
              </a:lnSpc>
              <a:buClrTx/>
              <a:buSzTx/>
              <a:buFontTx/>
            </a:pPr>
            <a:r>
              <a:rPr lang="zh-CN" altLang="en-US" sz="240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第一单元</a:t>
            </a:r>
            <a:br>
              <a:rPr lang="zh-CN" altLang="en-US" sz="240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</a:br>
            <a:endParaRPr lang="zh-CN" altLang="en-US" sz="2400">
              <a:solidFill>
                <a:srgbClr val="000000"/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  <a:sym typeface="+mn-ea"/>
            </a:endParaRPr>
          </a:p>
        </p:txBody>
      </p:sp>
      <p:cxnSp>
        <p:nvCxnSpPr>
          <p:cNvPr id="25" name="直接连接符 24"/>
          <p:cNvCxnSpPr/>
          <p:nvPr>
            <p:custDataLst>
              <p:tags r:id="rId28"/>
            </p:custDataLst>
          </p:nvPr>
        </p:nvCxnSpPr>
        <p:spPr>
          <a:xfrm flipH="1">
            <a:off x="1136382" y="2172108"/>
            <a:ext cx="0" cy="42986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直接连接符 25"/>
          <p:cNvCxnSpPr/>
          <p:nvPr>
            <p:custDataLst>
              <p:tags r:id="rId29"/>
            </p:custDataLst>
          </p:nvPr>
        </p:nvCxnSpPr>
        <p:spPr>
          <a:xfrm flipH="1">
            <a:off x="1136382" y="3845845"/>
            <a:ext cx="0" cy="4635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矩形 20"/>
          <p:cNvSpPr/>
          <p:nvPr>
            <p:custDataLst>
              <p:tags r:id="rId30"/>
            </p:custDataLst>
          </p:nvPr>
        </p:nvSpPr>
        <p:spPr>
          <a:xfrm>
            <a:off x="658" y="6116847"/>
            <a:ext cx="12191106" cy="50165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lang="zh-CN" altLang="en-US" sz="2665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单元导语：哲学是文化的活的灵魂</a:t>
            </a:r>
            <a:r>
              <a:rPr lang="zh-CN" altLang="en-US" sz="2665" b="1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；文化</a:t>
            </a:r>
            <a:r>
              <a:rPr lang="zh-CN" altLang="en-US" sz="2665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是民族的血脉，是人民的精神家园。</a:t>
            </a:r>
            <a:endParaRPr lang="zh-CN" altLang="en-US" sz="2665" b="1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7" grpId="0"/>
      <p:bldP spid="14" grpId="0"/>
      <p:bldP spid="1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graphicFrame>
        <p:nvGraphicFramePr>
          <p:cNvPr id="3" name="表格 2"/>
          <p:cNvGraphicFramePr>
            <a:graphicFrameLocks noGrp="1"/>
          </p:cNvGraphicFramePr>
          <p:nvPr>
            <p:custDataLst>
              <p:tags r:id="rId3"/>
            </p:custDataLst>
          </p:nvPr>
        </p:nvGraphicFramePr>
        <p:xfrm>
          <a:off x="191135" y="226695"/>
          <a:ext cx="11809095" cy="650113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298315"/>
                <a:gridCol w="7510780"/>
              </a:tblGrid>
              <a:tr h="67881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zh-CN" sz="2800" b="1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方正粗黑宋简体" panose="02000000000000000000" charset="-122"/>
                          <a:ea typeface="方正粗黑宋简体" panose="02000000000000000000" charset="-122"/>
                        </a:rPr>
                        <a:t>课标要求</a:t>
                      </a:r>
                      <a:endParaRPr lang="zh-CN" altLang="zh-CN" sz="2800" b="1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方正粗黑宋简体" panose="02000000000000000000" charset="-122"/>
                        <a:ea typeface="方正粗黑宋简体" panose="02000000000000000000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800" b="1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方正粗黑宋简体" panose="02000000000000000000" charset="-122"/>
                          <a:ea typeface="方正粗黑宋简体" panose="02000000000000000000" charset="-122"/>
                        </a:rPr>
                        <a:t>核心素养目标</a:t>
                      </a:r>
                      <a:endParaRPr lang="zh-CN" altLang="en-US" sz="2800" b="1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方正粗黑宋简体" panose="02000000000000000000" charset="-122"/>
                        <a:ea typeface="方正粗黑宋简体" panose="02000000000000000000" charset="-122"/>
                      </a:endParaRPr>
                    </a:p>
                  </a:txBody>
                  <a:tcPr/>
                </a:tc>
              </a:tr>
              <a:tr h="5822315">
                <a:tc>
                  <a:txBody>
                    <a:bodyPr vert="horz" wrap="square"/>
                    <a:lstStyle/>
                    <a:p>
                      <a:pPr algn="l" fontAlgn="auto">
                        <a:lnSpc>
                          <a:spcPct val="120000"/>
                        </a:lnSpc>
                      </a:pPr>
                      <a:endParaRPr lang="zh-CN" altLang="zh-CN" sz="2800" b="1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仿宋" panose="02010609060101010101" pitchFamily="49" charset="-122"/>
                        <a:ea typeface="仿宋" panose="02010609060101010101" pitchFamily="49" charset="-122"/>
                        <a:sym typeface="+mn-ea"/>
                      </a:endParaRPr>
                    </a:p>
                    <a:p>
                      <a:pPr defTabSz="514350" fontAlgn="auto">
                        <a:lnSpc>
                          <a:spcPct val="100000"/>
                        </a:lnSpc>
                        <a:spcBef>
                          <a:spcPct val="0"/>
                        </a:spcBef>
                        <a:buNone/>
                      </a:pPr>
                      <a:r>
                        <a:rPr lang="zh-CN" altLang="zh-CN" sz="2800" b="1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仿宋" panose="02010609060101010101" pitchFamily="49" charset="-122"/>
                          <a:ea typeface="仿宋" panose="02010609060101010101" pitchFamily="49" charset="-122"/>
                          <a:sym typeface="+mn-ea"/>
                        </a:rPr>
                        <a:t>1.识记对待外来文化的两种激进的观点。</a:t>
                      </a:r>
                      <a:endParaRPr lang="zh-CN" altLang="zh-CN" sz="2800" b="1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仿宋" panose="02010609060101010101" pitchFamily="49" charset="-122"/>
                        <a:ea typeface="仿宋" panose="02010609060101010101" pitchFamily="49" charset="-122"/>
                        <a:sym typeface="+mn-ea"/>
                      </a:endParaRPr>
                    </a:p>
                    <a:p>
                      <a:pPr fontAlgn="auto">
                        <a:lnSpc>
                          <a:spcPct val="150000"/>
                        </a:lnSpc>
                        <a:buNone/>
                      </a:pPr>
                      <a:r>
                        <a:rPr lang="zh-CN" altLang="zh-CN" sz="2800" b="1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仿宋" panose="02010609060101010101" pitchFamily="49" charset="-122"/>
                          <a:ea typeface="仿宋" panose="02010609060101010101" pitchFamily="49" charset="-122"/>
                          <a:sym typeface="+mn-ea"/>
                        </a:rPr>
                        <a:t>2.识记如何对待外来文化的正确态度及具体要求。(重点、难点)</a:t>
                      </a:r>
                      <a:endParaRPr lang="zh-CN" altLang="zh-CN" sz="2800" b="1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仿宋" panose="02010609060101010101" pitchFamily="49" charset="-122"/>
                        <a:ea typeface="仿宋" panose="02010609060101010101" pitchFamily="49" charset="-122"/>
                        <a:sym typeface="+mn-ea"/>
                      </a:endParaRPr>
                    </a:p>
                    <a:p>
                      <a:pPr algn="l" fontAlgn="auto">
                        <a:lnSpc>
                          <a:spcPct val="150000"/>
                        </a:lnSpc>
                      </a:pPr>
                      <a:endParaRPr lang="zh-CN" altLang="zh-CN" sz="2800" b="1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仿宋" panose="02010609060101010101" pitchFamily="49" charset="-122"/>
                        <a:ea typeface="仿宋" panose="02010609060101010101" pitchFamily="49" charset="-122"/>
                        <a:cs typeface="仿宋" panose="02010609060101010101" pitchFamily="49" charset="-122"/>
                        <a:sym typeface="+mn-ea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l" fontAlgn="auto">
                        <a:lnSpc>
                          <a:spcPct val="130000"/>
                        </a:lnSpc>
                      </a:pPr>
                      <a:endParaRPr lang="en-US" altLang="zh-CN" sz="2800" b="1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楷体" panose="02010609060101010101" pitchFamily="49" charset="-122"/>
                        <a:ea typeface="楷体" panose="02010609060101010101" pitchFamily="49" charset="-122"/>
                        <a:sym typeface="+mn-ea"/>
                      </a:endParaRPr>
                    </a:p>
                    <a:p>
                      <a:pPr algn="l" fontAlgn="auto">
                        <a:lnSpc>
                          <a:spcPct val="100000"/>
                        </a:lnSpc>
                      </a:pPr>
                      <a:r>
                        <a:rPr lang="en-US" altLang="zh-CN" sz="2800" b="1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楷体" panose="02010609060101010101" pitchFamily="49" charset="-122"/>
                          <a:ea typeface="楷体" panose="02010609060101010101" pitchFamily="49" charset="-122"/>
                          <a:sym typeface="+mn-ea"/>
                        </a:rPr>
                        <a:t>【</a:t>
                      </a:r>
                      <a:r>
                        <a:rPr lang="zh-CN" altLang="en-US" sz="2800" b="1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楷体" panose="02010609060101010101" pitchFamily="49" charset="-122"/>
                          <a:ea typeface="楷体" panose="02010609060101010101" pitchFamily="49" charset="-122"/>
                          <a:sym typeface="+mn-ea"/>
                        </a:rPr>
                        <a:t>政治认同</a:t>
                      </a:r>
                      <a:r>
                        <a:rPr lang="en-US" altLang="zh-CN" sz="2800" b="1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楷体" panose="02010609060101010101" pitchFamily="49" charset="-122"/>
                          <a:ea typeface="楷体" panose="02010609060101010101" pitchFamily="49" charset="-122"/>
                          <a:sym typeface="+mn-ea"/>
                        </a:rPr>
                        <a:t>】</a:t>
                      </a:r>
                      <a:r>
                        <a:rPr lang="zh-CN" altLang="en-US" sz="2800" b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楷体" panose="02010609060101010101" pitchFamily="49" charset="-122"/>
                          <a:ea typeface="楷体" panose="02010609060101010101" pitchFamily="49" charset="-122"/>
                          <a:sym typeface="+mn-ea"/>
                        </a:rPr>
                        <a:t>明确要立足国情，发展中国特色社会主义文化，必须坚持以我为主，为我所用，坚守中华文化立场。</a:t>
                      </a:r>
                      <a:endParaRPr lang="zh-CN" altLang="en-US" sz="2800">
                        <a:solidFill>
                          <a:schemeClr val="tx1"/>
                        </a:solidFill>
                        <a:effectLst/>
                        <a:latin typeface="楷体" panose="02010609060101010101" pitchFamily="49" charset="-122"/>
                        <a:ea typeface="楷体" panose="02010609060101010101" pitchFamily="49" charset="-122"/>
                        <a:sym typeface="+mn-ea"/>
                      </a:endParaRPr>
                    </a:p>
                    <a:p>
                      <a:pPr algn="l" fontAlgn="auto">
                        <a:lnSpc>
                          <a:spcPct val="100000"/>
                        </a:lnSpc>
                      </a:pPr>
                      <a:r>
                        <a:rPr lang="en-US" altLang="zh-CN" sz="2800" b="1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楷体" panose="02010609060101010101" pitchFamily="49" charset="-122"/>
                          <a:ea typeface="楷体" panose="02010609060101010101" pitchFamily="49" charset="-122"/>
                          <a:sym typeface="+mn-ea"/>
                        </a:rPr>
                        <a:t>【</a:t>
                      </a:r>
                      <a:r>
                        <a:rPr lang="zh-CN" altLang="en-US" sz="2800" b="1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楷体" panose="02010609060101010101" pitchFamily="49" charset="-122"/>
                          <a:ea typeface="楷体" panose="02010609060101010101" pitchFamily="49" charset="-122"/>
                          <a:sym typeface="+mn-ea"/>
                        </a:rPr>
                        <a:t>科学精神</a:t>
                      </a:r>
                      <a:r>
                        <a:rPr lang="en-US" altLang="zh-CN" sz="2800" b="1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楷体" panose="02010609060101010101" pitchFamily="49" charset="-122"/>
                          <a:ea typeface="楷体" panose="02010609060101010101" pitchFamily="49" charset="-122"/>
                          <a:sym typeface="+mn-ea"/>
                        </a:rPr>
                        <a:t>】</a:t>
                      </a:r>
                      <a:r>
                        <a:rPr lang="zh-CN" altLang="en-US"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楷体" panose="02010609060101010101" pitchFamily="49" charset="-122"/>
                          <a:ea typeface="楷体" panose="02010609060101010101" pitchFamily="49" charset="-122"/>
                          <a:sym typeface="+mn-ea"/>
                        </a:rPr>
                        <a:t>弄清“全盘西化”“文化复古主义”这两种错误观念点的实质。</a:t>
                      </a:r>
                      <a:endParaRPr lang="zh-CN" altLang="en-US" sz="2800" b="1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仿宋" panose="02010609060101010101" pitchFamily="49" charset="-122"/>
                        <a:ea typeface="仿宋" panose="02010609060101010101" pitchFamily="49" charset="-122"/>
                        <a:sym typeface="+mn-ea"/>
                      </a:endParaRPr>
                    </a:p>
                    <a:p>
                      <a:pPr algn="l" fontAlgn="auto">
                        <a:lnSpc>
                          <a:spcPct val="130000"/>
                        </a:lnSpc>
                      </a:pPr>
                      <a:r>
                        <a:rPr lang="en-US" altLang="zh-CN" sz="2800" b="1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楷体" panose="02010609060101010101" pitchFamily="49" charset="-122"/>
                          <a:ea typeface="楷体" panose="02010609060101010101" pitchFamily="49" charset="-122"/>
                          <a:sym typeface="+mn-ea"/>
                        </a:rPr>
                        <a:t>【</a:t>
                      </a:r>
                      <a:r>
                        <a:rPr lang="zh-CN" altLang="en-US" sz="2800" b="1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楷体" panose="02010609060101010101" pitchFamily="49" charset="-122"/>
                          <a:ea typeface="楷体" panose="02010609060101010101" pitchFamily="49" charset="-122"/>
                          <a:sym typeface="+mn-ea"/>
                        </a:rPr>
                        <a:t>公共参与</a:t>
                      </a:r>
                      <a:r>
                        <a:rPr lang="en-US" altLang="zh-CN" sz="2800" b="1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楷体" panose="02010609060101010101" pitchFamily="49" charset="-122"/>
                          <a:ea typeface="楷体" panose="02010609060101010101" pitchFamily="49" charset="-122"/>
                          <a:sym typeface="+mn-ea"/>
                        </a:rPr>
                        <a:t>】</a:t>
                      </a:r>
                      <a:r>
                        <a:rPr lang="zh-CN" altLang="en-US"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楷体" panose="02010609060101010101" pitchFamily="49" charset="-122"/>
                          <a:ea typeface="楷体" panose="02010609060101010101" pitchFamily="49" charset="-122"/>
                          <a:sym typeface="+mn-ea"/>
                        </a:rPr>
                        <a:t>在日常生活中，能正确对待外来文化。</a:t>
                      </a:r>
                      <a:endParaRPr lang="zh-CN" altLang="en-US" sz="280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楷体" panose="02010609060101010101" pitchFamily="49" charset="-122"/>
                        <a:ea typeface="楷体" panose="02010609060101010101" pitchFamily="49" charset="-122"/>
                        <a:sym typeface="+mn-ea"/>
                      </a:endParaRPr>
                    </a:p>
                    <a:p>
                      <a:pPr algn="l" fontAlgn="auto">
                        <a:lnSpc>
                          <a:spcPct val="130000"/>
                        </a:lnSpc>
                      </a:pPr>
                      <a:endParaRPr lang="zh-CN" altLang="zh-CN" sz="2800" b="1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仿宋" panose="02010609060101010101" pitchFamily="49" charset="-122"/>
                        <a:ea typeface="仿宋" panose="02010609060101010101" pitchFamily="49" charset="-122"/>
                        <a:sym typeface="+mn-ea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5" name="ïṣḷiḍè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 rtlCol="0">
            <a:normAutofit/>
          </a:bodyPr>
          <a:lstStyle/>
          <a:p>
            <a:pPr defTabSz="913765" eaLnBrk="1" fontAlgn="auto" hangingPunct="1">
              <a:spcAft>
                <a:spcPct val="0"/>
              </a:spcAft>
              <a:defRPr/>
            </a:pPr>
            <a:r>
              <a:rPr sz="4000">
                <a:solidFill>
                  <a:srgbClr val="FF0000"/>
                </a:solidFill>
              </a:rPr>
              <a:t>教学重难点</a:t>
            </a:r>
            <a:endParaRPr sz="4000">
              <a:solidFill>
                <a:srgbClr val="FF0000"/>
              </a:solidFill>
            </a:endParaRPr>
          </a:p>
        </p:txBody>
      </p:sp>
      <p:sp>
        <p:nvSpPr>
          <p:cNvPr id="44035" name="iṩḷïḍe"/>
          <p:cNvSpPr>
            <a:spLocks noGrp="1" noChangeArrowheads="1"/>
          </p:cNvSpPr>
          <p:nvPr>
            <p:ph type="sldNum" sz="quarter" idx="12"/>
            <p:custDataLst>
              <p:tags r:id="rId4"/>
            </p:custDataLst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/>
          <a:lstStyle>
            <a:lvl1pPr defTabSz="913130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17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1pPr>
            <a:lvl2pPr marL="742950" indent="-285750" defTabSz="91313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6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2pPr>
            <a:lvl3pPr marL="1143000" indent="-228600" defTabSz="91313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4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3pPr>
            <a:lvl4pPr marL="1600200" indent="-228600" defTabSz="91313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4pPr>
            <a:lvl5pPr marL="2057400" indent="-228600" defTabSz="91313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5pPr>
            <a:lvl6pPr marL="2514600" indent="-228600" defTabSz="91313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6pPr>
            <a:lvl7pPr marL="2971800" indent="-228600" defTabSz="91313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7pPr>
            <a:lvl8pPr marL="3429000" indent="-228600" defTabSz="91313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8pPr>
            <a:lvl9pPr marL="3886200" indent="-228600" defTabSz="91313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9pPr>
          </a:lstStyle>
          <a:p>
            <a:pPr marL="0" marR="0" lvl="0" indent="0" algn="r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75D2CF8E-7ADB-47FA-B66A-7D5E55F5B1A0}" type="slidenum">
              <a:rPr kumimoji="0" lang="zh-CN" altLang="en-US" sz="1000" b="0" i="0" u="none" strike="noStrike" kern="1200" cap="none" spc="0" normalizeH="0" baseline="0" noProof="0" smtClean="0">
                <a:ln>
                  <a:noFill/>
                </a:ln>
                <a:solidFill>
                  <a:srgbClr val="7F7F7F"/>
                </a:solidFill>
                <a:effectLst/>
                <a:uLnTx/>
                <a:uFillTx/>
                <a:latin typeface="Arial" pitchFamily="34" charset="0"/>
                <a:ea typeface="微软雅黑" panose="020b0503020204020204" pitchFamily="34" charset="-122"/>
                <a:cs typeface="Arial" pitchFamily="34" charset="0"/>
              </a:rPr>
              <a:t>4</a:t>
            </a:fld>
            <a:endParaRPr kumimoji="0" lang="zh-CN" altLang="en-US" sz="1000" b="0" i="0" u="none" strike="noStrike" kern="1200" cap="none" spc="0" normalizeH="0" baseline="0" noProof="0">
              <a:ln>
                <a:noFill/>
              </a:ln>
              <a:solidFill>
                <a:srgbClr val="7F7F7F"/>
              </a:solidFill>
              <a:effectLst/>
              <a:uLnTx/>
              <a:uFillTx/>
              <a:latin typeface="Arial" pitchFamily="34" charset="0"/>
              <a:ea typeface="微软雅黑" panose="020b0503020204020204" pitchFamily="34" charset="-122"/>
              <a:cs typeface="Arial" pitchFamily="34" charset="0"/>
            </a:endParaRPr>
          </a:p>
        </p:txBody>
      </p:sp>
      <p:grpSp>
        <p:nvGrpSpPr>
          <p:cNvPr id="44036" name="iṧľîďé"/>
          <p:cNvGrpSpPr/>
          <p:nvPr>
            <p:custDataLst>
              <p:tags r:id="rId5"/>
            </p:custDataLst>
          </p:nvPr>
        </p:nvGrpSpPr>
        <p:grpSpPr>
          <a:xfrm>
            <a:off x="1558925" y="1844675"/>
            <a:ext cx="8575675" cy="4371975"/>
            <a:chOff x="1853806" y="1795400"/>
            <a:chExt cx="8578337" cy="4373500"/>
          </a:xfrm>
        </p:grpSpPr>
        <p:sp>
          <p:nvSpPr>
            <p:cNvPr id="32" name="ïśľîḍe"/>
            <p:cNvSpPr/>
            <p:nvPr>
              <p:custDataLst>
                <p:tags r:id="rId6"/>
              </p:custDataLst>
            </p:nvPr>
          </p:nvSpPr>
          <p:spPr>
            <a:xfrm>
              <a:off x="1853806" y="1930385"/>
              <a:ext cx="3390365" cy="3606470"/>
            </a:xfrm>
            <a:prstGeom prst="roundRect">
              <a:avLst>
                <a:gd name="adj" fmla="val 6000"/>
              </a:avLst>
            </a:prstGeom>
            <a:solidFill>
              <a:schemeClr val="accent1">
                <a:alpha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91402" tIns="45701" rIns="91402" bIns="45701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marL="0" marR="0" lvl="0" indent="0" algn="ctr" defTabSz="913765" rtl="0" eaLnBrk="1" fontAlgn="auto" latinLnBrk="0" hangingPunct="1">
                <a:lnSpc>
                  <a:spcPct val="13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1" lang="en-US" altLang="zh-CN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  <a:sym typeface="Arial" pitchFamily="34" charset="0"/>
              </a:endParaRPr>
            </a:p>
          </p:txBody>
        </p:sp>
        <p:sp>
          <p:nvSpPr>
            <p:cNvPr id="31" name="iṧḷïdé"/>
            <p:cNvSpPr/>
            <p:nvPr>
              <p:custDataLst>
                <p:tags r:id="rId7"/>
              </p:custDataLst>
            </p:nvPr>
          </p:nvSpPr>
          <p:spPr>
            <a:xfrm>
              <a:off x="2658919" y="5190659"/>
              <a:ext cx="1975463" cy="978241"/>
            </a:xfrm>
            <a:prstGeom prst="round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91402" tIns="45701" rIns="91402" bIns="45701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marL="0" marR="0" lvl="0" indent="0" algn="ctr" defTabSz="913765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1" lang="zh-CN" altLang="en-US" sz="3600" b="1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Arial"/>
                  <a:ea typeface="微软雅黑" panose="020b0503020204020204" pitchFamily="34" charset="-122"/>
                  <a:cs typeface="+mn-cs"/>
                  <a:sym typeface="Arial" pitchFamily="34" charset="0"/>
                </a:rPr>
                <a:t>重点</a:t>
              </a:r>
              <a:endParaRPr kumimoji="1" lang="en-US" altLang="zh-CN" sz="3600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  <a:sym typeface="Arial" pitchFamily="34" charset="0"/>
              </a:endParaRPr>
            </a:p>
          </p:txBody>
        </p:sp>
        <p:sp>
          <p:nvSpPr>
            <p:cNvPr id="34" name="í$ľîdé"/>
            <p:cNvSpPr/>
            <p:nvPr>
              <p:custDataLst>
                <p:tags r:id="rId8"/>
              </p:custDataLst>
            </p:nvPr>
          </p:nvSpPr>
          <p:spPr>
            <a:xfrm>
              <a:off x="2065010" y="4133015"/>
              <a:ext cx="3053710" cy="282674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91402" tIns="45701" rIns="91402" bIns="45701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3765" rtl="0" eaLnBrk="1" fontAlgn="auto" latinLnBrk="0" hangingPunct="1">
                <a:lnSpc>
                  <a:spcPct val="13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1" lang="en-US" altLang="zh-CN" sz="10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  <a:sym typeface="Arial" pitchFamily="34" charset="0"/>
              </a:endParaRPr>
            </a:p>
          </p:txBody>
        </p:sp>
        <p:grpSp>
          <p:nvGrpSpPr>
            <p:cNvPr id="44041" name="íślîḋe"/>
            <p:cNvGrpSpPr/>
            <p:nvPr>
              <p:custDataLst>
                <p:tags r:id="rId9"/>
              </p:custDataLst>
            </p:nvPr>
          </p:nvGrpSpPr>
          <p:grpSpPr>
            <a:xfrm>
              <a:off x="3384430" y="2244075"/>
              <a:ext cx="525217" cy="525217"/>
              <a:chOff x="6404402" y="5630341"/>
              <a:chExt cx="540000" cy="540000"/>
            </a:xfrm>
          </p:grpSpPr>
          <p:sp>
            <p:nvSpPr>
              <p:cNvPr id="36" name="îşḻîďè"/>
              <p:cNvSpPr txBox="1"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>
                <a:off x="6404609" y="5631106"/>
                <a:ext cx="540421" cy="538808"/>
              </a:xfrm>
              <a:prstGeom prst="roundRect">
                <a:avLst>
                  <a:gd name="adj" fmla="val 50000"/>
                </a:avLst>
              </a:prstGeom>
              <a:solidFill>
                <a:schemeClr val="accent1"/>
              </a:solidFill>
            </p:spPr>
            <p:txBody>
              <a:bodyPr wrap="none" lIns="107955" tIns="107955" rIns="107955" bIns="107955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3765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1" lang="zh-CN" altLang="en-US" sz="2000" b="1" i="0" u="none" strike="noStrike" kern="1200" cap="none" spc="0" normalizeH="0" baseline="0" noProof="0">
                  <a:ln>
                    <a:noFill/>
                  </a:ln>
                  <a:noFill/>
                  <a:effectLst/>
                  <a:uLnTx/>
                  <a:uFillTx/>
                  <a:latin typeface="Arial" pitchFamily="34" charset="0"/>
                  <a:ea typeface="微软雅黑" panose="020b0503020204020204" pitchFamily="34" charset="-122"/>
                  <a:cs typeface="+mn-cs"/>
                  <a:sym typeface="Arial" pitchFamily="34" charset="0"/>
                </a:endParaRPr>
              </a:p>
            </p:txBody>
          </p:sp>
          <p:sp>
            <p:nvSpPr>
              <p:cNvPr id="37" name="iś1îďé"/>
              <p:cNvSpPr/>
              <p:nvPr>
                <p:custDataLst>
                  <p:tags r:id="rId11"/>
                </p:custDataLst>
              </p:nvPr>
            </p:nvSpPr>
            <p:spPr>
              <a:xfrm>
                <a:off x="6509101" y="5735602"/>
                <a:ext cx="235107" cy="269403"/>
              </a:xfrm>
              <a:custGeom>
                <a:gdLst>
                  <a:gd name="connsiteX0" fmla="*/ 343764 w 533400"/>
                  <a:gd name="connsiteY0" fmla="*/ 276846 h 523875"/>
                  <a:gd name="connsiteX1" fmla="*/ 372339 w 533400"/>
                  <a:gd name="connsiteY1" fmla="*/ 305421 h 523875"/>
                  <a:gd name="connsiteX2" fmla="*/ 372339 w 533400"/>
                  <a:gd name="connsiteY2" fmla="*/ 495921 h 523875"/>
                  <a:gd name="connsiteX3" fmla="*/ 343764 w 533400"/>
                  <a:gd name="connsiteY3" fmla="*/ 524496 h 523875"/>
                  <a:gd name="connsiteX4" fmla="*/ 191364 w 533400"/>
                  <a:gd name="connsiteY4" fmla="*/ 524496 h 523875"/>
                  <a:gd name="connsiteX5" fmla="*/ 162789 w 533400"/>
                  <a:gd name="connsiteY5" fmla="*/ 495921 h 523875"/>
                  <a:gd name="connsiteX6" fmla="*/ 162789 w 533400"/>
                  <a:gd name="connsiteY6" fmla="*/ 305421 h 523875"/>
                  <a:gd name="connsiteX7" fmla="*/ 191364 w 533400"/>
                  <a:gd name="connsiteY7" fmla="*/ 276846 h 523875"/>
                  <a:gd name="connsiteX8" fmla="*/ 343764 w 533400"/>
                  <a:gd name="connsiteY8" fmla="*/ 276846 h 523875"/>
                  <a:gd name="connsiteX9" fmla="*/ 143739 w 533400"/>
                  <a:gd name="connsiteY9" fmla="*/ 114921 h 523875"/>
                  <a:gd name="connsiteX10" fmla="*/ 179934 w 533400"/>
                  <a:gd name="connsiteY10" fmla="*/ 153021 h 523875"/>
                  <a:gd name="connsiteX11" fmla="*/ 181839 w 533400"/>
                  <a:gd name="connsiteY11" fmla="*/ 153021 h 523875"/>
                  <a:gd name="connsiteX12" fmla="*/ 353289 w 533400"/>
                  <a:gd name="connsiteY12" fmla="*/ 153021 h 523875"/>
                  <a:gd name="connsiteX13" fmla="*/ 391389 w 533400"/>
                  <a:gd name="connsiteY13" fmla="*/ 116826 h 523875"/>
                  <a:gd name="connsiteX14" fmla="*/ 391389 w 533400"/>
                  <a:gd name="connsiteY14" fmla="*/ 114921 h 523875"/>
                  <a:gd name="connsiteX15" fmla="*/ 505689 w 533400"/>
                  <a:gd name="connsiteY15" fmla="*/ 114921 h 523875"/>
                  <a:gd name="connsiteX16" fmla="*/ 534264 w 533400"/>
                  <a:gd name="connsiteY16" fmla="*/ 143496 h 523875"/>
                  <a:gd name="connsiteX17" fmla="*/ 534264 w 533400"/>
                  <a:gd name="connsiteY17" fmla="*/ 381621 h 523875"/>
                  <a:gd name="connsiteX18" fmla="*/ 505689 w 533400"/>
                  <a:gd name="connsiteY18" fmla="*/ 410196 h 523875"/>
                  <a:gd name="connsiteX19" fmla="*/ 391389 w 533400"/>
                  <a:gd name="connsiteY19" fmla="*/ 410196 h 523875"/>
                  <a:gd name="connsiteX20" fmla="*/ 391389 w 533400"/>
                  <a:gd name="connsiteY20" fmla="*/ 295896 h 523875"/>
                  <a:gd name="connsiteX21" fmla="*/ 355194 w 533400"/>
                  <a:gd name="connsiteY21" fmla="*/ 257796 h 523875"/>
                  <a:gd name="connsiteX22" fmla="*/ 353289 w 533400"/>
                  <a:gd name="connsiteY22" fmla="*/ 257796 h 523875"/>
                  <a:gd name="connsiteX23" fmla="*/ 181839 w 533400"/>
                  <a:gd name="connsiteY23" fmla="*/ 257796 h 523875"/>
                  <a:gd name="connsiteX24" fmla="*/ 143739 w 533400"/>
                  <a:gd name="connsiteY24" fmla="*/ 293991 h 523875"/>
                  <a:gd name="connsiteX25" fmla="*/ 143739 w 533400"/>
                  <a:gd name="connsiteY25" fmla="*/ 295896 h 523875"/>
                  <a:gd name="connsiteX26" fmla="*/ 143739 w 533400"/>
                  <a:gd name="connsiteY26" fmla="*/ 410196 h 523875"/>
                  <a:gd name="connsiteX27" fmla="*/ 29439 w 533400"/>
                  <a:gd name="connsiteY27" fmla="*/ 410196 h 523875"/>
                  <a:gd name="connsiteX28" fmla="*/ 864 w 533400"/>
                  <a:gd name="connsiteY28" fmla="*/ 381621 h 523875"/>
                  <a:gd name="connsiteX29" fmla="*/ 864 w 533400"/>
                  <a:gd name="connsiteY29" fmla="*/ 201599 h 523875"/>
                  <a:gd name="connsiteX30" fmla="*/ 11342 w 533400"/>
                  <a:gd name="connsiteY30" fmla="*/ 175881 h 523875"/>
                  <a:gd name="connsiteX31" fmla="*/ 56109 w 533400"/>
                  <a:gd name="connsiteY31" fmla="*/ 127304 h 523875"/>
                  <a:gd name="connsiteX32" fmla="*/ 83732 w 533400"/>
                  <a:gd name="connsiteY32" fmla="*/ 114921 h 523875"/>
                  <a:gd name="connsiteX33" fmla="*/ 143739 w 533400"/>
                  <a:gd name="connsiteY33" fmla="*/ 114921 h 523875"/>
                  <a:gd name="connsiteX34" fmla="*/ 462827 w 533400"/>
                  <a:gd name="connsiteY34" fmla="*/ 172071 h 523875"/>
                  <a:gd name="connsiteX35" fmla="*/ 448539 w 533400"/>
                  <a:gd name="connsiteY35" fmla="*/ 186359 h 523875"/>
                  <a:gd name="connsiteX36" fmla="*/ 462827 w 533400"/>
                  <a:gd name="connsiteY36" fmla="*/ 200646 h 523875"/>
                  <a:gd name="connsiteX37" fmla="*/ 477114 w 533400"/>
                  <a:gd name="connsiteY37" fmla="*/ 186359 h 523875"/>
                  <a:gd name="connsiteX38" fmla="*/ 462827 w 533400"/>
                  <a:gd name="connsiteY38" fmla="*/ 172071 h 523875"/>
                  <a:gd name="connsiteX39" fmla="*/ 343764 w 533400"/>
                  <a:gd name="connsiteY39" fmla="*/ 621 h 523875"/>
                  <a:gd name="connsiteX40" fmla="*/ 372339 w 533400"/>
                  <a:gd name="connsiteY40" fmla="*/ 29196 h 523875"/>
                  <a:gd name="connsiteX41" fmla="*/ 372339 w 533400"/>
                  <a:gd name="connsiteY41" fmla="*/ 105396 h 523875"/>
                  <a:gd name="connsiteX42" fmla="*/ 343764 w 533400"/>
                  <a:gd name="connsiteY42" fmla="*/ 133971 h 523875"/>
                  <a:gd name="connsiteX43" fmla="*/ 191364 w 533400"/>
                  <a:gd name="connsiteY43" fmla="*/ 133971 h 523875"/>
                  <a:gd name="connsiteX44" fmla="*/ 162789 w 533400"/>
                  <a:gd name="connsiteY44" fmla="*/ 105396 h 523875"/>
                  <a:gd name="connsiteX45" fmla="*/ 162789 w 533400"/>
                  <a:gd name="connsiteY45" fmla="*/ 29196 h 523875"/>
                  <a:gd name="connsiteX46" fmla="*/ 191364 w 533400"/>
                  <a:gd name="connsiteY46" fmla="*/ 621 h 523875"/>
                  <a:gd name="connsiteX47" fmla="*/ 343764 w 533400"/>
                  <a:gd name="connsiteY47" fmla="*/ 621 h 52387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533400" h="523875">
                    <a:moveTo>
                      <a:pt x="343764" y="276846"/>
                    </a:moveTo>
                    <a:cubicBezTo>
                      <a:pt x="359957" y="276846"/>
                      <a:pt x="372339" y="289229"/>
                      <a:pt x="372339" y="305421"/>
                    </a:cubicBezTo>
                    <a:lnTo>
                      <a:pt x="372339" y="495921"/>
                    </a:lnTo>
                    <a:cubicBezTo>
                      <a:pt x="372339" y="512114"/>
                      <a:pt x="359957" y="524496"/>
                      <a:pt x="343764" y="524496"/>
                    </a:cubicBezTo>
                    <a:lnTo>
                      <a:pt x="191364" y="524496"/>
                    </a:lnTo>
                    <a:cubicBezTo>
                      <a:pt x="175171" y="524496"/>
                      <a:pt x="162789" y="512114"/>
                      <a:pt x="162789" y="495921"/>
                    </a:cubicBezTo>
                    <a:lnTo>
                      <a:pt x="162789" y="305421"/>
                    </a:lnTo>
                    <a:cubicBezTo>
                      <a:pt x="162789" y="289229"/>
                      <a:pt x="175171" y="276846"/>
                      <a:pt x="191364" y="276846"/>
                    </a:cubicBezTo>
                    <a:lnTo>
                      <a:pt x="343764" y="276846"/>
                    </a:lnTo>
                    <a:close/>
                    <a:moveTo>
                      <a:pt x="143739" y="114921"/>
                    </a:moveTo>
                    <a:cubicBezTo>
                      <a:pt x="143739" y="134924"/>
                      <a:pt x="159932" y="152069"/>
                      <a:pt x="179934" y="153021"/>
                    </a:cubicBezTo>
                    <a:lnTo>
                      <a:pt x="181839" y="153021"/>
                    </a:lnTo>
                    <a:lnTo>
                      <a:pt x="353289" y="153021"/>
                    </a:lnTo>
                    <a:cubicBezTo>
                      <a:pt x="373292" y="153021"/>
                      <a:pt x="390436" y="136829"/>
                      <a:pt x="391389" y="116826"/>
                    </a:cubicBezTo>
                    <a:lnTo>
                      <a:pt x="391389" y="114921"/>
                    </a:lnTo>
                    <a:lnTo>
                      <a:pt x="505689" y="114921"/>
                    </a:lnTo>
                    <a:cubicBezTo>
                      <a:pt x="521882" y="114921"/>
                      <a:pt x="534264" y="127304"/>
                      <a:pt x="534264" y="143496"/>
                    </a:cubicBezTo>
                    <a:lnTo>
                      <a:pt x="534264" y="381621"/>
                    </a:lnTo>
                    <a:cubicBezTo>
                      <a:pt x="534264" y="397814"/>
                      <a:pt x="521882" y="410196"/>
                      <a:pt x="505689" y="410196"/>
                    </a:cubicBezTo>
                    <a:lnTo>
                      <a:pt x="391389" y="410196"/>
                    </a:lnTo>
                    <a:lnTo>
                      <a:pt x="391389" y="295896"/>
                    </a:lnTo>
                    <a:cubicBezTo>
                      <a:pt x="391389" y="275894"/>
                      <a:pt x="375196" y="258749"/>
                      <a:pt x="355194" y="257796"/>
                    </a:cubicBezTo>
                    <a:lnTo>
                      <a:pt x="353289" y="257796"/>
                    </a:lnTo>
                    <a:lnTo>
                      <a:pt x="181839" y="257796"/>
                    </a:lnTo>
                    <a:cubicBezTo>
                      <a:pt x="161836" y="257796"/>
                      <a:pt x="144692" y="273989"/>
                      <a:pt x="143739" y="293991"/>
                    </a:cubicBezTo>
                    <a:lnTo>
                      <a:pt x="143739" y="295896"/>
                    </a:lnTo>
                    <a:lnTo>
                      <a:pt x="143739" y="410196"/>
                    </a:lnTo>
                    <a:lnTo>
                      <a:pt x="29439" y="410196"/>
                    </a:lnTo>
                    <a:cubicBezTo>
                      <a:pt x="13246" y="410196"/>
                      <a:pt x="864" y="397814"/>
                      <a:pt x="864" y="381621"/>
                    </a:cubicBezTo>
                    <a:lnTo>
                      <a:pt x="864" y="201599"/>
                    </a:lnTo>
                    <a:cubicBezTo>
                      <a:pt x="864" y="192074"/>
                      <a:pt x="4674" y="182549"/>
                      <a:pt x="11342" y="175881"/>
                    </a:cubicBezTo>
                    <a:lnTo>
                      <a:pt x="56109" y="127304"/>
                    </a:lnTo>
                    <a:cubicBezTo>
                      <a:pt x="63729" y="119684"/>
                      <a:pt x="73254" y="114921"/>
                      <a:pt x="83732" y="114921"/>
                    </a:cubicBezTo>
                    <a:lnTo>
                      <a:pt x="143739" y="114921"/>
                    </a:lnTo>
                    <a:close/>
                    <a:moveTo>
                      <a:pt x="462827" y="172071"/>
                    </a:moveTo>
                    <a:cubicBezTo>
                      <a:pt x="455207" y="172071"/>
                      <a:pt x="448539" y="178739"/>
                      <a:pt x="448539" y="186359"/>
                    </a:cubicBezTo>
                    <a:cubicBezTo>
                      <a:pt x="448539" y="193979"/>
                      <a:pt x="455207" y="200646"/>
                      <a:pt x="462827" y="200646"/>
                    </a:cubicBezTo>
                    <a:cubicBezTo>
                      <a:pt x="470446" y="200646"/>
                      <a:pt x="477114" y="193979"/>
                      <a:pt x="477114" y="186359"/>
                    </a:cubicBezTo>
                    <a:cubicBezTo>
                      <a:pt x="477114" y="178739"/>
                      <a:pt x="470446" y="172071"/>
                      <a:pt x="462827" y="172071"/>
                    </a:cubicBezTo>
                    <a:close/>
                    <a:moveTo>
                      <a:pt x="343764" y="621"/>
                    </a:moveTo>
                    <a:cubicBezTo>
                      <a:pt x="359957" y="621"/>
                      <a:pt x="372339" y="13004"/>
                      <a:pt x="372339" y="29196"/>
                    </a:cubicBezTo>
                    <a:lnTo>
                      <a:pt x="372339" y="105396"/>
                    </a:lnTo>
                    <a:cubicBezTo>
                      <a:pt x="372339" y="121589"/>
                      <a:pt x="359957" y="133971"/>
                      <a:pt x="343764" y="133971"/>
                    </a:cubicBezTo>
                    <a:lnTo>
                      <a:pt x="191364" y="133971"/>
                    </a:lnTo>
                    <a:cubicBezTo>
                      <a:pt x="175171" y="133971"/>
                      <a:pt x="162789" y="121589"/>
                      <a:pt x="162789" y="105396"/>
                    </a:cubicBezTo>
                    <a:lnTo>
                      <a:pt x="162789" y="29196"/>
                    </a:lnTo>
                    <a:cubicBezTo>
                      <a:pt x="162789" y="13004"/>
                      <a:pt x="175171" y="621"/>
                      <a:pt x="191364" y="621"/>
                    </a:cubicBezTo>
                    <a:lnTo>
                      <a:pt x="343764" y="621"/>
                    </a:lnTo>
                    <a:close/>
                  </a:path>
                </a:pathLst>
              </a:custGeom>
              <a:solidFill>
                <a:srgbClr val="FFFFFF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3765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ea typeface="微软雅黑" panose="020b0503020204020204" pitchFamily="34" charset="-122"/>
                  <a:cs typeface="+mn-cs"/>
                  <a:sym typeface="Arial" pitchFamily="34" charset="0"/>
                </a:endParaRPr>
              </a:p>
            </p:txBody>
          </p:sp>
        </p:grpSp>
        <p:sp>
          <p:nvSpPr>
            <p:cNvPr id="48" name="î$lïḍé"/>
            <p:cNvSpPr/>
            <p:nvPr>
              <p:custDataLst>
                <p:tags r:id="rId12"/>
              </p:custDataLst>
            </p:nvPr>
          </p:nvSpPr>
          <p:spPr>
            <a:xfrm>
              <a:off x="7041779" y="1795400"/>
              <a:ext cx="3390364" cy="3606471"/>
            </a:xfrm>
            <a:prstGeom prst="roundRect">
              <a:avLst>
                <a:gd name="adj" fmla="val 6000"/>
              </a:avLst>
            </a:prstGeom>
            <a:solidFill>
              <a:schemeClr val="accent1">
                <a:alpha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91402" tIns="45701" rIns="91402" bIns="45701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marL="0" marR="0" lvl="0" indent="0" algn="ctr" defTabSz="913765" rtl="0" eaLnBrk="1" fontAlgn="auto" latinLnBrk="0" hangingPunct="1">
                <a:lnSpc>
                  <a:spcPct val="13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1" lang="en-US" altLang="zh-CN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  <a:sym typeface="Arial" pitchFamily="34" charset="0"/>
              </a:endParaRPr>
            </a:p>
          </p:txBody>
        </p:sp>
        <p:sp>
          <p:nvSpPr>
            <p:cNvPr id="47" name="iŝḷiḋé"/>
            <p:cNvSpPr/>
            <p:nvPr>
              <p:custDataLst>
                <p:tags r:id="rId13"/>
              </p:custDataLst>
            </p:nvPr>
          </p:nvSpPr>
          <p:spPr>
            <a:xfrm>
              <a:off x="7816719" y="5403458"/>
              <a:ext cx="1816664" cy="671747"/>
            </a:xfrm>
            <a:prstGeom prst="round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91402" tIns="45701" rIns="91402" bIns="45701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marL="0" marR="0" lvl="0" indent="0" algn="ctr" defTabSz="913765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1" lang="zh-CN" altLang="en-US" sz="3600" b="1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Arial"/>
                  <a:ea typeface="微软雅黑" panose="020b0503020204020204" pitchFamily="34" charset="-122"/>
                  <a:cs typeface="+mn-cs"/>
                  <a:sym typeface="Arial" pitchFamily="34" charset="0"/>
                </a:rPr>
                <a:t>难点</a:t>
              </a:r>
              <a:endParaRPr kumimoji="1" lang="en-US" altLang="zh-CN" sz="3600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  <a:sym typeface="Arial" pitchFamily="34" charset="0"/>
              </a:endParaRPr>
            </a:p>
          </p:txBody>
        </p:sp>
        <p:sp>
          <p:nvSpPr>
            <p:cNvPr id="49" name="iślîḋe"/>
            <p:cNvSpPr/>
            <p:nvPr>
              <p:custDataLst>
                <p:tags r:id="rId14"/>
              </p:custDataLst>
            </p:nvPr>
          </p:nvSpPr>
          <p:spPr>
            <a:xfrm>
              <a:off x="7233609" y="2857491"/>
              <a:ext cx="3006070" cy="1752576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91402" tIns="45701" rIns="91402" bIns="45701" anchor="b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zh-CN" altLang="en-US" sz="3600" b="1">
                  <a:solidFill>
                    <a:srgbClr val="FF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+mn-ea"/>
                </a:rPr>
                <a:t>立足国情</a:t>
              </a:r>
              <a:endParaRPr lang="zh-CN" altLang="en-US" sz="36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endParaRPr>
            </a:p>
            <a:p>
              <a:pPr>
                <a:lnSpc>
                  <a:spcPct val="150000"/>
                </a:lnSpc>
              </a:pPr>
              <a:r>
                <a:rPr lang="zh-CN" altLang="en-US" sz="3600" b="1">
                  <a:solidFill>
                    <a:srgbClr val="FF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+mn-ea"/>
                </a:rPr>
                <a:t>交流互鉴</a:t>
              </a:r>
              <a:endParaRPr lang="zh-CN" altLang="en-US" sz="3600" b="1">
                <a:solidFill>
                  <a:schemeClr val="dk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endParaRPr>
            </a:p>
          </p:txBody>
        </p:sp>
        <p:grpSp>
          <p:nvGrpSpPr>
            <p:cNvPr id="44046" name="ïš1îḋê"/>
            <p:cNvGrpSpPr/>
            <p:nvPr>
              <p:custDataLst>
                <p:tags r:id="rId15"/>
              </p:custDataLst>
            </p:nvPr>
          </p:nvGrpSpPr>
          <p:grpSpPr>
            <a:xfrm>
              <a:off x="8474086" y="2214075"/>
              <a:ext cx="525217" cy="525217"/>
              <a:chOff x="7285060" y="5599496"/>
              <a:chExt cx="540000" cy="540000"/>
            </a:xfrm>
          </p:grpSpPr>
          <p:sp>
            <p:nvSpPr>
              <p:cNvPr id="55" name="iŝlîďê"/>
              <p:cNvSpPr txBox="1">
                <a:spLocks noChangeAspect="1"/>
              </p:cNvSpPr>
              <p:nvPr>
                <p:custDataLst>
                  <p:tags r:id="rId16"/>
                </p:custDataLst>
              </p:nvPr>
            </p:nvSpPr>
            <p:spPr>
              <a:xfrm>
                <a:off x="7285124" y="5600083"/>
                <a:ext cx="540420" cy="538808"/>
              </a:xfrm>
              <a:prstGeom prst="roundRect">
                <a:avLst>
                  <a:gd name="adj" fmla="val 50000"/>
                </a:avLst>
              </a:prstGeom>
              <a:solidFill>
                <a:schemeClr val="accent2"/>
              </a:solidFill>
            </p:spPr>
            <p:txBody>
              <a:bodyPr wrap="none" lIns="107955" tIns="107955" rIns="107955" bIns="107955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3765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1" lang="zh-CN" altLang="en-US" sz="2000" b="1" i="0" u="none" strike="noStrike" kern="1200" cap="none" spc="0" normalizeH="0" baseline="0" noProof="0">
                  <a:ln>
                    <a:noFill/>
                  </a:ln>
                  <a:noFill/>
                  <a:effectLst/>
                  <a:uLnTx/>
                  <a:uFillTx/>
                  <a:latin typeface="Arial" pitchFamily="34" charset="0"/>
                  <a:ea typeface="微软雅黑" panose="020b0503020204020204" pitchFamily="34" charset="-122"/>
                  <a:cs typeface="+mn-cs"/>
                  <a:sym typeface="Arial" pitchFamily="34" charset="0"/>
                </a:endParaRPr>
              </a:p>
            </p:txBody>
          </p:sp>
          <p:sp>
            <p:nvSpPr>
              <p:cNvPr id="56" name="íṩḻîḑé"/>
              <p:cNvSpPr/>
              <p:nvPr>
                <p:custDataLst>
                  <p:tags r:id="rId17"/>
                </p:custDataLst>
              </p:nvPr>
            </p:nvSpPr>
            <p:spPr>
              <a:xfrm>
                <a:off x="7405943" y="5768257"/>
                <a:ext cx="266128" cy="210624"/>
              </a:xfrm>
              <a:custGeom>
                <a:gdLst>
                  <a:gd name="connsiteX0" fmla="*/ 486767 w 514350"/>
                  <a:gd name="connsiteY0" fmla="*/ 621 h 409575"/>
                  <a:gd name="connsiteX1" fmla="*/ 515342 w 514350"/>
                  <a:gd name="connsiteY1" fmla="*/ 29196 h 409575"/>
                  <a:gd name="connsiteX2" fmla="*/ 515342 w 514350"/>
                  <a:gd name="connsiteY2" fmla="*/ 324471 h 409575"/>
                  <a:gd name="connsiteX3" fmla="*/ 486767 w 514350"/>
                  <a:gd name="connsiteY3" fmla="*/ 353046 h 409575"/>
                  <a:gd name="connsiteX4" fmla="*/ 192445 w 514350"/>
                  <a:gd name="connsiteY4" fmla="*/ 353046 h 409575"/>
                  <a:gd name="connsiteX5" fmla="*/ 115292 w 514350"/>
                  <a:gd name="connsiteY5" fmla="*/ 410196 h 409575"/>
                  <a:gd name="connsiteX6" fmla="*/ 115292 w 514350"/>
                  <a:gd name="connsiteY6" fmla="*/ 353046 h 409575"/>
                  <a:gd name="connsiteX7" fmla="*/ 29567 w 514350"/>
                  <a:gd name="connsiteY7" fmla="*/ 353046 h 409575"/>
                  <a:gd name="connsiteX8" fmla="*/ 992 w 514350"/>
                  <a:gd name="connsiteY8" fmla="*/ 324471 h 409575"/>
                  <a:gd name="connsiteX9" fmla="*/ 992 w 514350"/>
                  <a:gd name="connsiteY9" fmla="*/ 29196 h 409575"/>
                  <a:gd name="connsiteX10" fmla="*/ 29567 w 514350"/>
                  <a:gd name="connsiteY10" fmla="*/ 621 h 409575"/>
                  <a:gd name="connsiteX11" fmla="*/ 486767 w 514350"/>
                  <a:gd name="connsiteY11" fmla="*/ 621 h 409575"/>
                  <a:gd name="connsiteX12" fmla="*/ 124817 w 514350"/>
                  <a:gd name="connsiteY12" fmla="*/ 143496 h 409575"/>
                  <a:gd name="connsiteX13" fmla="*/ 91480 w 514350"/>
                  <a:gd name="connsiteY13" fmla="*/ 176834 h 409575"/>
                  <a:gd name="connsiteX14" fmla="*/ 124817 w 514350"/>
                  <a:gd name="connsiteY14" fmla="*/ 210171 h 409575"/>
                  <a:gd name="connsiteX15" fmla="*/ 158155 w 514350"/>
                  <a:gd name="connsiteY15" fmla="*/ 176834 h 409575"/>
                  <a:gd name="connsiteX16" fmla="*/ 124817 w 514350"/>
                  <a:gd name="connsiteY16" fmla="*/ 143496 h 409575"/>
                  <a:gd name="connsiteX17" fmla="*/ 258167 w 514350"/>
                  <a:gd name="connsiteY17" fmla="*/ 143496 h 409575"/>
                  <a:gd name="connsiteX18" fmla="*/ 224830 w 514350"/>
                  <a:gd name="connsiteY18" fmla="*/ 176834 h 409575"/>
                  <a:gd name="connsiteX19" fmla="*/ 258167 w 514350"/>
                  <a:gd name="connsiteY19" fmla="*/ 210171 h 409575"/>
                  <a:gd name="connsiteX20" fmla="*/ 291505 w 514350"/>
                  <a:gd name="connsiteY20" fmla="*/ 176834 h 409575"/>
                  <a:gd name="connsiteX21" fmla="*/ 258167 w 514350"/>
                  <a:gd name="connsiteY21" fmla="*/ 143496 h 409575"/>
                  <a:gd name="connsiteX22" fmla="*/ 391517 w 514350"/>
                  <a:gd name="connsiteY22" fmla="*/ 143496 h 409575"/>
                  <a:gd name="connsiteX23" fmla="*/ 358180 w 514350"/>
                  <a:gd name="connsiteY23" fmla="*/ 176834 h 409575"/>
                  <a:gd name="connsiteX24" fmla="*/ 391517 w 514350"/>
                  <a:gd name="connsiteY24" fmla="*/ 210171 h 409575"/>
                  <a:gd name="connsiteX25" fmla="*/ 424855 w 514350"/>
                  <a:gd name="connsiteY25" fmla="*/ 176834 h 409575"/>
                  <a:gd name="connsiteX26" fmla="*/ 391517 w 514350"/>
                  <a:gd name="connsiteY26" fmla="*/ 143496 h 40957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</a:cxnLst>
                <a:rect l="l" t="t" r="r" b="b"/>
                <a:pathLst>
                  <a:path w="514350" h="409575">
                    <a:moveTo>
                      <a:pt x="486767" y="621"/>
                    </a:moveTo>
                    <a:cubicBezTo>
                      <a:pt x="502960" y="621"/>
                      <a:pt x="515342" y="13004"/>
                      <a:pt x="515342" y="29196"/>
                    </a:cubicBezTo>
                    <a:lnTo>
                      <a:pt x="515342" y="324471"/>
                    </a:lnTo>
                    <a:cubicBezTo>
                      <a:pt x="515342" y="340664"/>
                      <a:pt x="502960" y="353046"/>
                      <a:pt x="486767" y="353046"/>
                    </a:cubicBezTo>
                    <a:lnTo>
                      <a:pt x="192445" y="353046"/>
                    </a:lnTo>
                    <a:lnTo>
                      <a:pt x="115292" y="410196"/>
                    </a:lnTo>
                    <a:lnTo>
                      <a:pt x="115292" y="353046"/>
                    </a:lnTo>
                    <a:lnTo>
                      <a:pt x="29567" y="353046"/>
                    </a:lnTo>
                    <a:cubicBezTo>
                      <a:pt x="13374" y="353046"/>
                      <a:pt x="992" y="340664"/>
                      <a:pt x="992" y="324471"/>
                    </a:cubicBezTo>
                    <a:lnTo>
                      <a:pt x="992" y="29196"/>
                    </a:lnTo>
                    <a:cubicBezTo>
                      <a:pt x="992" y="13004"/>
                      <a:pt x="13374" y="621"/>
                      <a:pt x="29567" y="621"/>
                    </a:cubicBezTo>
                    <a:lnTo>
                      <a:pt x="486767" y="621"/>
                    </a:lnTo>
                    <a:close/>
                    <a:moveTo>
                      <a:pt x="124817" y="143496"/>
                    </a:moveTo>
                    <a:cubicBezTo>
                      <a:pt x="106720" y="143496"/>
                      <a:pt x="91480" y="158736"/>
                      <a:pt x="91480" y="176834"/>
                    </a:cubicBezTo>
                    <a:cubicBezTo>
                      <a:pt x="91480" y="194931"/>
                      <a:pt x="106720" y="210171"/>
                      <a:pt x="124817" y="210171"/>
                    </a:cubicBezTo>
                    <a:cubicBezTo>
                      <a:pt x="142914" y="210171"/>
                      <a:pt x="158155" y="194931"/>
                      <a:pt x="158155" y="176834"/>
                    </a:cubicBezTo>
                    <a:cubicBezTo>
                      <a:pt x="158155" y="157784"/>
                      <a:pt x="142914" y="143496"/>
                      <a:pt x="124817" y="143496"/>
                    </a:cubicBezTo>
                    <a:close/>
                    <a:moveTo>
                      <a:pt x="258167" y="143496"/>
                    </a:moveTo>
                    <a:cubicBezTo>
                      <a:pt x="240070" y="143496"/>
                      <a:pt x="224830" y="158736"/>
                      <a:pt x="224830" y="176834"/>
                    </a:cubicBezTo>
                    <a:cubicBezTo>
                      <a:pt x="224830" y="194931"/>
                      <a:pt x="240070" y="210171"/>
                      <a:pt x="258167" y="210171"/>
                    </a:cubicBezTo>
                    <a:cubicBezTo>
                      <a:pt x="276264" y="210171"/>
                      <a:pt x="291505" y="194931"/>
                      <a:pt x="291505" y="176834"/>
                    </a:cubicBezTo>
                    <a:cubicBezTo>
                      <a:pt x="291505" y="157784"/>
                      <a:pt x="276264" y="143496"/>
                      <a:pt x="258167" y="143496"/>
                    </a:cubicBezTo>
                    <a:close/>
                    <a:moveTo>
                      <a:pt x="391517" y="143496"/>
                    </a:moveTo>
                    <a:cubicBezTo>
                      <a:pt x="373420" y="143496"/>
                      <a:pt x="358180" y="158736"/>
                      <a:pt x="358180" y="176834"/>
                    </a:cubicBezTo>
                    <a:cubicBezTo>
                      <a:pt x="358180" y="194931"/>
                      <a:pt x="373420" y="210171"/>
                      <a:pt x="391517" y="210171"/>
                    </a:cubicBezTo>
                    <a:cubicBezTo>
                      <a:pt x="409614" y="210171"/>
                      <a:pt x="424855" y="194931"/>
                      <a:pt x="424855" y="176834"/>
                    </a:cubicBezTo>
                    <a:cubicBezTo>
                      <a:pt x="424855" y="157784"/>
                      <a:pt x="409614" y="143496"/>
                      <a:pt x="391517" y="143496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3765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ea typeface="微软雅黑" panose="020b0503020204020204" pitchFamily="34" charset="-122"/>
                  <a:cs typeface="+mn-cs"/>
                  <a:sym typeface="Arial" pitchFamily="34" charset="0"/>
                </a:endParaRPr>
              </a:p>
            </p:txBody>
          </p:sp>
        </p:grpSp>
      </p:grpSp>
      <p:sp>
        <p:nvSpPr>
          <p:cNvPr id="6" name="文本框 5"/>
          <p:cNvSpPr txBox="1"/>
          <p:nvPr>
            <p:custDataLst>
              <p:tags r:id="rId18"/>
            </p:custDataLst>
          </p:nvPr>
        </p:nvSpPr>
        <p:spPr>
          <a:xfrm>
            <a:off x="1911350" y="3429000"/>
            <a:ext cx="3175000" cy="1856105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8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宋体" panose="02010600030101010101" pitchFamily="2" charset="-122"/>
              </a:rPr>
              <a:t>面向世界</a:t>
            </a:r>
            <a:r>
              <a:rPr lang="en-US" altLang="zh-CN" sz="28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宋体" panose="02010600030101010101" pitchFamily="2" charset="-122"/>
              </a:rPr>
              <a:t> </a:t>
            </a:r>
            <a:endParaRPr lang="en-US" altLang="zh-CN" sz="2800" b="1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</a:pPr>
            <a:r>
              <a:rPr lang="zh-CN" altLang="en-US" sz="28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宋体" panose="02010600030101010101" pitchFamily="2" charset="-122"/>
              </a:rPr>
              <a:t>博采众长</a:t>
            </a:r>
            <a:endParaRPr lang="zh-CN" altLang="en-US" sz="2800" b="1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宋体" panose="02010600030101010101" pitchFamily="2" charset="-122"/>
            </a:endParaRPr>
          </a:p>
          <a:p>
            <a:pPr fontAlgn="auto">
              <a:lnSpc>
                <a:spcPct val="130000"/>
              </a:lnSpc>
              <a:buNone/>
            </a:pPr>
            <a:endParaRPr kumimoji="0" lang="zh-CN" altLang="en-US" sz="2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</p:spTree>
    <p:custDataLst>
      <p:tags r:id="rId19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32769" name="文本框 27649"/>
          <p:cNvSpPr txBox="1"/>
          <p:nvPr>
            <p:custDataLst>
              <p:tags r:id="rId4"/>
            </p:custDataLst>
          </p:nvPr>
        </p:nvSpPr>
        <p:spPr>
          <a:xfrm>
            <a:off x="238760" y="1374775"/>
            <a:ext cx="791845" cy="4311650"/>
          </a:xfrm>
          <a:prstGeom prst="rect">
            <a:avLst/>
          </a:prstGeom>
          <a:noFill/>
          <a:ln w="15875" cmpd="sng">
            <a:solidFill>
              <a:srgbClr val="0070C0"/>
            </a:solidFill>
            <a:prstDash val="solid"/>
          </a:ln>
        </p:spPr>
        <p:txBody>
          <a:bodyPr vert="eaVert"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</a:pPr>
            <a:r>
              <a:rPr lang="zh-CN" altLang="en-US" sz="3600" b="1">
                <a:solidFill>
                  <a:srgbClr val="C00000"/>
                </a:solidFill>
                <a:latin typeface="方正粗黑宋简体" panose="02000000000000000000" charset="-122"/>
                <a:ea typeface="方正粗黑宋简体" panose="02000000000000000000" charset="-122"/>
              </a:rPr>
              <a:t>正确对待外来文化</a:t>
            </a:r>
            <a:endParaRPr lang="zh-CN" altLang="en-US" sz="3600" b="1">
              <a:solidFill>
                <a:srgbClr val="C00000"/>
              </a:solidFill>
              <a:latin typeface="方正粗黑宋简体" panose="02000000000000000000" charset="-122"/>
              <a:ea typeface="方正粗黑宋简体" panose="02000000000000000000" charset="-122"/>
            </a:endParaRPr>
          </a:p>
        </p:txBody>
      </p:sp>
      <p:sp>
        <p:nvSpPr>
          <p:cNvPr id="32770" name="左大括号 27650"/>
          <p:cNvSpPr/>
          <p:nvPr>
            <p:custDataLst>
              <p:tags r:id="rId5"/>
            </p:custDataLst>
          </p:nvPr>
        </p:nvSpPr>
        <p:spPr>
          <a:xfrm>
            <a:off x="1130300" y="1586230"/>
            <a:ext cx="268605" cy="3978275"/>
          </a:xfrm>
          <a:prstGeom prst="leftBrace">
            <a:avLst>
              <a:gd name="adj1" fmla="val 139092"/>
              <a:gd name="adj2" fmla="val 50000"/>
            </a:avLst>
          </a:prstGeom>
          <a:noFill/>
          <a:ln w="22225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b="1">
              <a:solidFill>
                <a:srgbClr val="00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32780" name="文本框 3"/>
          <p:cNvSpPr txBox="1"/>
          <p:nvPr>
            <p:custDataLst>
              <p:tags r:id="rId6"/>
            </p:custDataLst>
          </p:nvPr>
        </p:nvSpPr>
        <p:spPr>
          <a:xfrm>
            <a:off x="1415415" y="1121410"/>
            <a:ext cx="1403350" cy="1124585"/>
          </a:xfrm>
          <a:prstGeom prst="rect">
            <a:avLst/>
          </a:prstGeom>
          <a:noFill/>
          <a:ln w="15875">
            <a:solidFill>
              <a:srgbClr val="C00000"/>
            </a:solidFill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4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宋体" panose="02010600030101010101" pitchFamily="2" charset="-122"/>
              </a:rPr>
              <a:t>面向世界</a:t>
            </a:r>
            <a:r>
              <a:rPr lang="en-US" altLang="zh-CN" sz="24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宋体" panose="02010600030101010101" pitchFamily="2" charset="-122"/>
              </a:rPr>
              <a:t> </a:t>
            </a:r>
            <a:endParaRPr lang="en-US" altLang="zh-CN" sz="2400" b="1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</a:pPr>
            <a:r>
              <a:rPr lang="zh-CN" altLang="en-US" sz="24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宋体" panose="02010600030101010101" pitchFamily="2" charset="-122"/>
              </a:rPr>
              <a:t>博采众长</a:t>
            </a:r>
            <a:endParaRPr lang="zh-CN" altLang="en-US" sz="2400" b="1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宋体" panose="02010600030101010101" pitchFamily="2" charset="-122"/>
            </a:endParaRPr>
          </a:p>
        </p:txBody>
      </p:sp>
      <p:sp>
        <p:nvSpPr>
          <p:cNvPr id="41990" name="AutoShape 6"/>
          <p:cNvSpPr/>
          <p:nvPr>
            <p:custDataLst>
              <p:tags r:id="rId7"/>
            </p:custDataLst>
          </p:nvPr>
        </p:nvSpPr>
        <p:spPr>
          <a:xfrm>
            <a:off x="2914015" y="796290"/>
            <a:ext cx="78740" cy="1623060"/>
          </a:xfrm>
          <a:prstGeom prst="leftBrace">
            <a:avLst>
              <a:gd name="adj1" fmla="val 31510"/>
              <a:gd name="adj2" fmla="val 50861"/>
            </a:avLst>
          </a:prstGeom>
          <a:noFill/>
          <a:ln w="19050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  <a:spcBef>
                <a:spcPct val="20000"/>
              </a:spcBef>
            </a:pPr>
            <a:endParaRPr sz="2400" b="1">
              <a:solidFill>
                <a:schemeClr val="tx2"/>
              </a:solidFill>
              <a:latin typeface="Arial" pitchFamily="34" charset="0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3004820" y="583565"/>
            <a:ext cx="2049780" cy="829945"/>
          </a:xfrm>
          <a:prstGeom prst="rect">
            <a:avLst/>
          </a:prstGeom>
          <a:noFill/>
          <a:ln w="12700">
            <a:solidFill>
              <a:srgbClr val="C00000"/>
            </a:solidFill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buNone/>
            </a:pPr>
            <a:r>
              <a:rPr lang="zh-CN" altLang="en-US" sz="2400" b="1">
                <a:solidFill>
                  <a:srgbClr val="1D41D5"/>
                </a:solidFill>
                <a:latin typeface="楷体" panose="02010609060101010101" pitchFamily="49" charset="-122"/>
                <a:ea typeface="楷体" panose="02010609060101010101" pitchFamily="49" charset="-122"/>
                <a:cs typeface="黑体" panose="02010609060101010101" pitchFamily="49" charset="-122"/>
                <a:sym typeface="+mn-ea"/>
              </a:rPr>
              <a:t>对待外来文化的错误观点</a:t>
            </a:r>
            <a:endParaRPr lang="zh-CN" altLang="en-US" sz="2400" b="1">
              <a:solidFill>
                <a:srgbClr val="1D41D5"/>
              </a:solidFill>
              <a:latin typeface="楷体" panose="02010609060101010101" pitchFamily="49" charset="-122"/>
              <a:ea typeface="楷体" panose="02010609060101010101" pitchFamily="49" charset="-122"/>
              <a:cs typeface="黑体" panose="02010609060101010101" pitchFamily="49" charset="-122"/>
              <a:sym typeface="+mn-ea"/>
            </a:endParaRPr>
          </a:p>
        </p:txBody>
      </p:sp>
      <p:sp>
        <p:nvSpPr>
          <p:cNvPr id="11" name="文本框 3"/>
          <p:cNvSpPr txBox="1"/>
          <p:nvPr>
            <p:custDataLst>
              <p:tags r:id="rId9"/>
            </p:custDataLst>
          </p:nvPr>
        </p:nvSpPr>
        <p:spPr>
          <a:xfrm>
            <a:off x="1401445" y="4655820"/>
            <a:ext cx="1406525" cy="1198880"/>
          </a:xfrm>
          <a:prstGeom prst="rect">
            <a:avLst/>
          </a:prstGeom>
          <a:noFill/>
          <a:ln w="15875">
            <a:solidFill>
              <a:srgbClr val="C00000"/>
            </a:solidFill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立足国情</a:t>
            </a:r>
            <a:endParaRPr lang="zh-CN" altLang="en-US" sz="2400" b="1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zh-CN" altLang="en-US" sz="24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交流互鉴</a:t>
            </a:r>
            <a:endParaRPr lang="zh-CN" altLang="en-US" sz="2400" b="1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25" name="文本框 24"/>
          <p:cNvSpPr txBox="1"/>
          <p:nvPr>
            <p:custDataLst>
              <p:tags r:id="rId10"/>
            </p:custDataLst>
          </p:nvPr>
        </p:nvSpPr>
        <p:spPr>
          <a:xfrm>
            <a:off x="5178425" y="1089025"/>
            <a:ext cx="2052955" cy="49720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ct val="110000"/>
              </a:lnSpc>
              <a:buNone/>
            </a:pPr>
            <a:r>
              <a:rPr lang="zh-CN" sz="2400" b="1">
                <a:ln>
                  <a:noFill/>
                </a:ln>
                <a:solidFill>
                  <a:srgbClr val="FF0000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  <a:sym typeface="+mn-ea"/>
              </a:rPr>
              <a:t>文化复古主义</a:t>
            </a:r>
            <a:endParaRPr lang="zh-CN" altLang="zh-CN" sz="2400" b="1">
              <a:ln>
                <a:noFill/>
              </a:ln>
              <a:solidFill>
                <a:srgbClr val="FF0000"/>
              </a:solidFill>
              <a:effectLst/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  <a:sym typeface="+mn-ea"/>
            </a:endParaRPr>
          </a:p>
        </p:txBody>
      </p:sp>
      <p:sp>
        <p:nvSpPr>
          <p:cNvPr id="26" name="文本框 25"/>
          <p:cNvSpPr txBox="1"/>
          <p:nvPr>
            <p:custDataLst>
              <p:tags r:id="rId11"/>
            </p:custDataLst>
          </p:nvPr>
        </p:nvSpPr>
        <p:spPr>
          <a:xfrm>
            <a:off x="5178425" y="374015"/>
            <a:ext cx="1818005" cy="49720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ct val="110000"/>
              </a:lnSpc>
              <a:buNone/>
            </a:pPr>
            <a:r>
              <a:rPr lang="zh-CN" altLang="zh-CN" sz="24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  <a:sym typeface="+mn-ea"/>
              </a:rPr>
              <a:t>全盘西化论</a:t>
            </a:r>
            <a:endParaRPr lang="zh-CN" altLang="zh-CN" sz="2400" b="1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  <a:sym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3004820" y="1821815"/>
            <a:ext cx="2050415" cy="829945"/>
          </a:xfrm>
          <a:prstGeom prst="rect">
            <a:avLst/>
          </a:prstGeom>
          <a:noFill/>
          <a:ln w="12700">
            <a:solidFill>
              <a:srgbClr val="C00000"/>
            </a:solidFill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buNone/>
            </a:pPr>
            <a:r>
              <a:rPr lang="zh-CN" altLang="en-US" sz="2400" b="1">
                <a:solidFill>
                  <a:srgbClr val="1D41D5"/>
                </a:solidFill>
                <a:latin typeface="楷体" panose="02010609060101010101" pitchFamily="49" charset="-122"/>
                <a:ea typeface="楷体" panose="02010609060101010101" pitchFamily="49" charset="-122"/>
                <a:cs typeface="黑体" panose="02010609060101010101" pitchFamily="49" charset="-122"/>
                <a:sym typeface="+mn-ea"/>
              </a:rPr>
              <a:t>对待外来文化的正确态度</a:t>
            </a:r>
            <a:endParaRPr lang="zh-CN" altLang="en-US" sz="2400" b="1">
              <a:solidFill>
                <a:srgbClr val="1D41D5"/>
              </a:solidFill>
              <a:latin typeface="楷体" panose="02010609060101010101" pitchFamily="49" charset="-122"/>
              <a:ea typeface="楷体" panose="02010609060101010101" pitchFamily="49" charset="-122"/>
              <a:cs typeface="黑体" panose="02010609060101010101" pitchFamily="49" charset="-122"/>
              <a:sym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5116195" y="1779905"/>
            <a:ext cx="7013575" cy="9772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ct val="120000"/>
              </a:lnSpc>
              <a:buNone/>
            </a:pPr>
            <a:r>
              <a:rPr lang="zh-CN" altLang="zh-CN" sz="24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必须保持开放的心态</a:t>
            </a:r>
            <a:r>
              <a:rPr lang="zh-CN" altLang="zh-CN" sz="24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。</a:t>
            </a:r>
            <a:r>
              <a:rPr lang="zh-CN" altLang="zh-CN" sz="2400" b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学习借鉴有益经验、积极成果、经营管理理念和运行机制</a:t>
            </a:r>
            <a:r>
              <a:rPr lang="en-US" altLang="zh-CN" sz="2400" b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......</a:t>
            </a:r>
            <a:endParaRPr lang="en-US" altLang="zh-CN" sz="2400" b="1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7" name="AutoShape 6"/>
          <p:cNvSpPr/>
          <p:nvPr>
            <p:custDataLst>
              <p:tags r:id="rId14"/>
            </p:custDataLst>
          </p:nvPr>
        </p:nvSpPr>
        <p:spPr>
          <a:xfrm>
            <a:off x="2807970" y="3470275"/>
            <a:ext cx="142875" cy="3189605"/>
          </a:xfrm>
          <a:prstGeom prst="leftBrace">
            <a:avLst>
              <a:gd name="adj1" fmla="val 31510"/>
              <a:gd name="adj2" fmla="val 50861"/>
            </a:avLst>
          </a:prstGeom>
          <a:noFill/>
          <a:ln w="19050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  <a:spcBef>
                <a:spcPct val="20000"/>
              </a:spcBef>
            </a:pPr>
            <a:endParaRPr sz="2400" b="1">
              <a:solidFill>
                <a:schemeClr val="tx2"/>
              </a:solidFill>
              <a:latin typeface="Arial" pitchFamily="34" charset="0"/>
            </a:endParaRPr>
          </a:p>
        </p:txBody>
      </p:sp>
      <p:sp>
        <p:nvSpPr>
          <p:cNvPr id="2" name="AutoShape 6"/>
          <p:cNvSpPr/>
          <p:nvPr>
            <p:custDataLst>
              <p:tags r:id="rId15"/>
            </p:custDataLst>
          </p:nvPr>
        </p:nvSpPr>
        <p:spPr>
          <a:xfrm>
            <a:off x="5085080" y="583565"/>
            <a:ext cx="137795" cy="898525"/>
          </a:xfrm>
          <a:prstGeom prst="leftBrace">
            <a:avLst>
              <a:gd name="adj1" fmla="val 31510"/>
              <a:gd name="adj2" fmla="val 50861"/>
            </a:avLst>
          </a:prstGeom>
          <a:noFill/>
          <a:ln w="19050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  <a:spcBef>
                <a:spcPct val="20000"/>
              </a:spcBef>
            </a:pPr>
            <a:endParaRPr sz="2400" b="1">
              <a:solidFill>
                <a:schemeClr val="tx2"/>
              </a:solidFill>
              <a:latin typeface="Arial" pitchFamily="34" charset="0"/>
            </a:endParaRPr>
          </a:p>
        </p:txBody>
      </p:sp>
      <p:sp>
        <p:nvSpPr>
          <p:cNvPr id="4" name="文本框 3"/>
          <p:cNvSpPr txBox="1"/>
          <p:nvPr>
            <p:custDataLst>
              <p:tags r:id="rId16"/>
            </p:custDataLst>
          </p:nvPr>
        </p:nvSpPr>
        <p:spPr>
          <a:xfrm>
            <a:off x="2950845" y="3399155"/>
            <a:ext cx="2050415" cy="829945"/>
          </a:xfrm>
          <a:prstGeom prst="rect">
            <a:avLst/>
          </a:prstGeom>
          <a:noFill/>
          <a:ln w="12700">
            <a:solidFill>
              <a:srgbClr val="C00000"/>
            </a:solidFill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buNone/>
            </a:pPr>
            <a:r>
              <a:rPr lang="zh-CN" altLang="en-US" sz="2400" b="1">
                <a:solidFill>
                  <a:srgbClr val="1D41D5"/>
                </a:solidFill>
                <a:latin typeface="楷体" panose="02010609060101010101" pitchFamily="49" charset="-122"/>
                <a:ea typeface="楷体" panose="02010609060101010101" pitchFamily="49" charset="-122"/>
                <a:cs typeface="黑体" panose="02010609060101010101" pitchFamily="49" charset="-122"/>
                <a:sym typeface="宋体" panose="02010600030101010101" pitchFamily="2" charset="-122"/>
              </a:rPr>
              <a:t>立足国情，交流互鉴的原因</a:t>
            </a:r>
            <a:endParaRPr lang="zh-CN" altLang="en-US" sz="2400" b="1">
              <a:solidFill>
                <a:srgbClr val="1D41D5"/>
              </a:solidFill>
              <a:latin typeface="楷体" panose="02010609060101010101" pitchFamily="49" charset="-122"/>
              <a:ea typeface="楷体" panose="02010609060101010101" pitchFamily="49" charset="-122"/>
              <a:cs typeface="黑体" panose="02010609060101010101" pitchFamily="49" charset="-122"/>
              <a:sym typeface="宋体" panose="02010600030101010101" pitchFamily="2" charset="-122"/>
            </a:endParaRPr>
          </a:p>
        </p:txBody>
      </p:sp>
      <p:sp>
        <p:nvSpPr>
          <p:cNvPr id="12" name="AutoShape 6"/>
          <p:cNvSpPr/>
          <p:nvPr>
            <p:custDataLst>
              <p:tags r:id="rId17"/>
            </p:custDataLst>
          </p:nvPr>
        </p:nvSpPr>
        <p:spPr>
          <a:xfrm>
            <a:off x="5062220" y="3054985"/>
            <a:ext cx="137795" cy="1706880"/>
          </a:xfrm>
          <a:prstGeom prst="leftBrace">
            <a:avLst>
              <a:gd name="adj1" fmla="val 31510"/>
              <a:gd name="adj2" fmla="val 50861"/>
            </a:avLst>
          </a:prstGeom>
          <a:noFill/>
          <a:ln w="19050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  <a:spcBef>
                <a:spcPct val="20000"/>
              </a:spcBef>
            </a:pPr>
            <a:endParaRPr sz="2400" b="1">
              <a:solidFill>
                <a:schemeClr val="tx2"/>
              </a:solidFill>
              <a:latin typeface="Arial" pitchFamily="34" charset="0"/>
            </a:endParaRPr>
          </a:p>
        </p:txBody>
      </p:sp>
      <p:sp>
        <p:nvSpPr>
          <p:cNvPr id="13" name="文本框 12"/>
          <p:cNvSpPr txBox="1"/>
          <p:nvPr>
            <p:custDataLst>
              <p:tags r:id="rId18"/>
            </p:custDataLst>
          </p:nvPr>
        </p:nvSpPr>
        <p:spPr>
          <a:xfrm>
            <a:off x="5200015" y="2901950"/>
            <a:ext cx="5257165" cy="49720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ct val="110000"/>
              </a:lnSpc>
              <a:buNone/>
            </a:pPr>
            <a:r>
              <a:rPr lang="zh-CN" altLang="zh-CN" sz="2400" b="1">
                <a:solidFill>
                  <a:srgbClr val="FF0000"/>
                </a:solidFill>
                <a:sym typeface="+mn-ea"/>
              </a:rPr>
              <a:t>古代的学问</a:t>
            </a:r>
            <a:r>
              <a:rPr lang="zh-CN" altLang="zh-CN" sz="2400" b="1">
                <a:solidFill>
                  <a:schemeClr val="tx2"/>
                </a:solidFill>
                <a:sym typeface="+mn-ea"/>
              </a:rPr>
              <a:t>不能直接解决今天的问题</a:t>
            </a:r>
            <a:endParaRPr lang="zh-CN" altLang="zh-CN" sz="2400" b="1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  <a:sym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19"/>
            </p:custDataLst>
          </p:nvPr>
        </p:nvSpPr>
        <p:spPr>
          <a:xfrm>
            <a:off x="5178425" y="3544570"/>
            <a:ext cx="5257165" cy="49720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ct val="110000"/>
              </a:lnSpc>
              <a:buNone/>
            </a:pPr>
            <a:r>
              <a:rPr lang="zh-CN" altLang="zh-CN" sz="2400" b="1">
                <a:solidFill>
                  <a:srgbClr val="FF0000"/>
                </a:solidFill>
                <a:sym typeface="+mn-ea"/>
              </a:rPr>
              <a:t>外来文化</a:t>
            </a:r>
            <a:r>
              <a:rPr lang="zh-CN" altLang="zh-CN" sz="2400" b="1">
                <a:solidFill>
                  <a:schemeClr val="tx2"/>
                </a:solidFill>
                <a:sym typeface="+mn-ea"/>
              </a:rPr>
              <a:t>也不能直接解决中国的问题</a:t>
            </a:r>
            <a:endParaRPr lang="zh-CN" altLang="zh-CN" sz="2400" b="1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  <a:sym typeface="+mn-ea"/>
            </a:endParaRPr>
          </a:p>
        </p:txBody>
      </p:sp>
      <p:sp>
        <p:nvSpPr>
          <p:cNvPr id="18" name="文本框 17"/>
          <p:cNvSpPr txBox="1"/>
          <p:nvPr>
            <p:custDataLst>
              <p:tags r:id="rId20"/>
            </p:custDataLst>
          </p:nvPr>
        </p:nvSpPr>
        <p:spPr>
          <a:xfrm>
            <a:off x="5178425" y="4187190"/>
            <a:ext cx="6988810" cy="130873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ct val="110000"/>
              </a:lnSpc>
              <a:buNone/>
            </a:pPr>
            <a:r>
              <a:rPr lang="zh-CN" altLang="zh-CN" sz="2400" b="1">
                <a:solidFill>
                  <a:schemeClr val="tx1"/>
                </a:solidFill>
                <a:sym typeface="+mn-ea"/>
              </a:rPr>
              <a:t>中国共产党人</a:t>
            </a:r>
            <a:r>
              <a:rPr lang="zh-CN" altLang="zh-CN" sz="2400" b="1">
                <a:solidFill>
                  <a:srgbClr val="FF0000"/>
                </a:solidFill>
                <a:sym typeface="+mn-ea"/>
              </a:rPr>
              <a:t>把马克思主义基本原理同中国具体实际相结合，同中华优秀传统文化相结合</a:t>
            </a:r>
            <a:r>
              <a:rPr lang="zh-CN" altLang="zh-CN" sz="2400" b="1">
                <a:solidFill>
                  <a:schemeClr val="tx1"/>
                </a:solidFill>
                <a:sym typeface="+mn-ea"/>
              </a:rPr>
              <a:t>，</a:t>
            </a:r>
            <a:r>
              <a:rPr lang="zh-CN" altLang="zh-CN" sz="2400" b="1">
                <a:solidFill>
                  <a:schemeClr val="tx2"/>
                </a:solidFill>
                <a:sym typeface="+mn-ea"/>
              </a:rPr>
              <a:t>推动了中国革命、建设和改革的发展</a:t>
            </a:r>
            <a:endParaRPr lang="zh-CN" altLang="zh-CN" sz="2400" b="1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21"/>
            </p:custDataLst>
          </p:nvPr>
        </p:nvSpPr>
        <p:spPr>
          <a:xfrm>
            <a:off x="2959472" y="5689565"/>
            <a:ext cx="2050415" cy="829945"/>
          </a:xfrm>
          <a:prstGeom prst="rect">
            <a:avLst/>
          </a:prstGeom>
          <a:noFill/>
          <a:ln w="12700">
            <a:solidFill>
              <a:srgbClr val="C00000"/>
            </a:solidFill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buNone/>
            </a:pPr>
            <a:r>
              <a:rPr lang="zh-CN" altLang="en-US" sz="2400" b="1">
                <a:solidFill>
                  <a:srgbClr val="1D41D5"/>
                </a:solidFill>
                <a:latin typeface="楷体" panose="02010609060101010101" pitchFamily="49" charset="-122"/>
                <a:ea typeface="楷体" panose="02010609060101010101" pitchFamily="49" charset="-122"/>
                <a:cs typeface="黑体" panose="02010609060101010101" pitchFamily="49" charset="-122"/>
                <a:sym typeface="宋体" panose="02010600030101010101" pitchFamily="2" charset="-122"/>
              </a:rPr>
              <a:t>立足国情，交流互鉴的要求</a:t>
            </a:r>
            <a:endParaRPr lang="zh-CN" altLang="en-US" sz="2400" b="1">
              <a:solidFill>
                <a:srgbClr val="1D41D5"/>
              </a:solidFill>
              <a:latin typeface="楷体" panose="02010609060101010101" pitchFamily="49" charset="-122"/>
              <a:ea typeface="楷体" panose="02010609060101010101" pitchFamily="49" charset="-122"/>
              <a:cs typeface="黑体" panose="02010609060101010101" pitchFamily="49" charset="-122"/>
              <a:sym typeface="宋体" panose="02010600030101010101" pitchFamily="2" charset="-122"/>
            </a:endParaRPr>
          </a:p>
        </p:txBody>
      </p:sp>
      <p:sp>
        <p:nvSpPr>
          <p:cNvPr id="20" name="文本框 19"/>
          <p:cNvSpPr txBox="1"/>
          <p:nvPr>
            <p:custDataLst>
              <p:tags r:id="rId22"/>
            </p:custDataLst>
          </p:nvPr>
        </p:nvSpPr>
        <p:spPr>
          <a:xfrm>
            <a:off x="5098415" y="5683010"/>
            <a:ext cx="7093585" cy="902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ct val="110000"/>
              </a:lnSpc>
              <a:buNone/>
            </a:pPr>
            <a:r>
              <a:rPr lang="zh-CN" altLang="zh-CN" sz="2400" b="1">
                <a:solidFill>
                  <a:schemeClr val="tx2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坚持</a:t>
            </a:r>
            <a:r>
              <a:rPr lang="zh-CN" altLang="zh-CN" sz="24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“洋为中用”</a:t>
            </a:r>
            <a:r>
              <a:rPr lang="zh-CN" altLang="zh-CN" sz="2400" b="1">
                <a:solidFill>
                  <a:schemeClr val="tx2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，坚持</a:t>
            </a:r>
            <a:r>
              <a:rPr lang="en-US" altLang="zh-CN" sz="24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“</a:t>
            </a:r>
            <a:r>
              <a:rPr lang="zh-CN" altLang="zh-CN" sz="24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以我为主，为我所用</a:t>
            </a:r>
            <a:r>
              <a:rPr lang="en-US" altLang="zh-CN" sz="24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”</a:t>
            </a:r>
            <a:r>
              <a:rPr lang="zh-CN" altLang="zh-CN" sz="2400" b="1">
                <a:solidFill>
                  <a:schemeClr val="tx2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，</a:t>
            </a:r>
            <a:r>
              <a:rPr lang="zh-CN" altLang="zh-CN" sz="24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坚守中华文化立场</a:t>
            </a:r>
            <a:r>
              <a:rPr lang="zh-CN" altLang="zh-CN" sz="2400" b="1">
                <a:solidFill>
                  <a:schemeClr val="tx2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，</a:t>
            </a:r>
            <a:r>
              <a:rPr lang="zh-CN" altLang="zh-CN" sz="24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吸收外来有益文化</a:t>
            </a:r>
            <a:endParaRPr lang="zh-CN" altLang="zh-CN" sz="2400" b="1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  <a:sym typeface="+mn-ea"/>
            </a:endParaRPr>
          </a:p>
        </p:txBody>
      </p:sp>
      <p:pic>
        <p:nvPicPr>
          <p:cNvPr id="41991" name="New picture"/>
          <p:cNvPicPr/>
          <p:nvPr>
            <p:custDataLst>
              <p:tags r:id="rId24"/>
            </p:custDataLst>
          </p:nvPr>
        </p:nvPicPr>
        <p:blipFill>
          <a:blip r:embed="rId23"/>
          <a:stretch>
            <a:fillRect/>
          </a:stretch>
        </p:blipFill>
        <p:spPr>
          <a:xfrm>
            <a:off x="11722100" y="10477500"/>
            <a:ext cx="304800" cy="228600"/>
          </a:xfrm>
          <a:prstGeom prst="cube">
            <a:avLst/>
          </a:prstGeom>
        </p:spPr>
      </p:pic>
      <p:sp>
        <p:nvSpPr>
          <p:cNvPr id="3" name="文本框 2"/>
          <p:cNvSpPr txBox="1"/>
          <p:nvPr>
            <p:custDataLst>
              <p:tags r:id="rId25"/>
            </p:custDataLst>
          </p:nvPr>
        </p:nvSpPr>
        <p:spPr>
          <a:xfrm>
            <a:off x="949960" y="274955"/>
            <a:ext cx="560006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稚艺简体" panose="03000509000000000000" pitchFamily="65" charset="-122"/>
                <a:ea typeface="方正稚艺简体" panose="03000509000000000000" pitchFamily="65" charset="-122"/>
              </a:rPr>
              <a:t>思维导图</a:t>
            </a:r>
            <a:endParaRPr lang="zh-CN" altLang="en-US" sz="3200" b="1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方正稚艺简体" panose="03000509000000000000" pitchFamily="65" charset="-122"/>
              <a:ea typeface="方正稚艺简体" panose="03000509000000000000" pitchFamily="65" charset="-122"/>
            </a:endParaRPr>
          </a:p>
        </p:txBody>
      </p:sp>
    </p:spTree>
    <p:custDataLst>
      <p:tags r:id="rId26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 nodeType="clickPar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 nodeType="clickPar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769" grpId="0"/>
      <p:bldP spid="32770" grpId="0"/>
      <p:bldP spid="32780" grpId="0"/>
      <p:bldP spid="41990" grpId="0"/>
      <p:bldP spid="8" grpId="0"/>
      <p:bldP spid="2" grpId="0"/>
      <p:bldP spid="26" grpId="0"/>
      <p:bldP spid="25" grpId="0"/>
      <p:bldP spid="14" grpId="0"/>
      <p:bldP spid="15" grpId="0"/>
      <p:bldP spid="11" grpId="0"/>
      <p:bldP spid="7" grpId="0"/>
      <p:bldP spid="4" grpId="0"/>
      <p:bldP spid="12" grpId="0"/>
      <p:bldP spid="13" grpId="0"/>
      <p:bldP spid="16" grpId="0"/>
      <p:bldP spid="18" grpId="0"/>
      <p:bldP spid="19" grpId="0"/>
      <p:bldP spid="2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5" name="文本框 4"/>
          <p:cNvSpPr txBox="1"/>
          <p:nvPr>
            <p:custDataLst>
              <p:tags r:id="rId3"/>
            </p:custDataLst>
          </p:nvPr>
        </p:nvSpPr>
        <p:spPr>
          <a:xfrm>
            <a:off x="1409700" y="1441450"/>
            <a:ext cx="10115550" cy="146431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342900">
              <a:lnSpc>
                <a:spcPct val="124000"/>
              </a:lnSpc>
              <a:defRPr/>
            </a:pPr>
            <a:r>
              <a:rPr sz="3600" b="1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 </a:t>
            </a:r>
            <a:r>
              <a:rPr lang="en-US" altLang="zh-CN" sz="3600" b="1" kern="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Arial"/>
                <a:sym typeface="+mn-ea"/>
              </a:rPr>
              <a:t>1.对待外来文化的正确态度</a:t>
            </a:r>
            <a:endParaRPr lang="en-US" altLang="zh-CN" sz="3600" b="1" kern="0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  <a:cs typeface="Arial"/>
              <a:sym typeface="+mn-ea"/>
            </a:endParaRPr>
          </a:p>
          <a:p>
            <a:pPr defTabSz="342900">
              <a:lnSpc>
                <a:spcPct val="124000"/>
              </a:lnSpc>
              <a:defRPr/>
            </a:pPr>
            <a:r>
              <a:rPr lang="en-US" altLang="zh-CN" sz="3600" b="1" kern="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Arial"/>
                <a:sym typeface="+mn-ea"/>
              </a:rPr>
              <a:t>2.立足国情，交流互鉴的</a:t>
            </a:r>
            <a:r>
              <a:rPr lang="zh-CN" altLang="en-US" sz="3600" b="1" kern="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Arial"/>
                <a:sym typeface="+mn-ea"/>
              </a:rPr>
              <a:t>原因和</a:t>
            </a:r>
            <a:r>
              <a:rPr lang="en-US" altLang="zh-CN" sz="3600" b="1" kern="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Arial"/>
                <a:sym typeface="+mn-ea"/>
              </a:rPr>
              <a:t>要求</a:t>
            </a:r>
            <a:endParaRPr lang="en-US" altLang="zh-CN" sz="3600" b="1" kern="0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  <a:cs typeface="Arial"/>
              <a:sym typeface="+mn-ea"/>
            </a:endParaRPr>
          </a:p>
        </p:txBody>
      </p:sp>
      <p:grpSp>
        <p:nvGrpSpPr>
          <p:cNvPr id="3" name="组合 2"/>
          <p:cNvGrpSpPr/>
          <p:nvPr>
            <p:custDataLst>
              <p:tags r:id="rId4"/>
            </p:custDataLst>
          </p:nvPr>
        </p:nvGrpSpPr>
        <p:grpSpPr>
          <a:xfrm>
            <a:off x="6820445" y="4964431"/>
            <a:ext cx="5106125" cy="1786891"/>
            <a:chOff x="10998" y="8086"/>
            <a:chExt cx="8275" cy="2546"/>
          </a:xfrm>
        </p:grpSpPr>
        <p:grpSp>
          <p:nvGrpSpPr>
            <p:cNvPr id="10" name="组合 9"/>
            <p:cNvGrpSpPr/>
            <p:nvPr>
              <p:custDataLst>
                <p:tags r:id="rId5"/>
              </p:custDataLst>
            </p:nvPr>
          </p:nvGrpSpPr>
          <p:grpSpPr>
            <a:xfrm>
              <a:off x="10998" y="10038"/>
              <a:ext cx="8275" cy="594"/>
              <a:chOff x="8532" y="9793"/>
              <a:chExt cx="10914" cy="1158"/>
            </a:xfrm>
          </p:grpSpPr>
          <p:sp>
            <p:nvSpPr>
              <p:cNvPr id="1048599" name="任意多边形 3"/>
              <p:cNvSpPr/>
              <p:nvPr>
                <p:custDataLst>
                  <p:tags r:id="rId6"/>
                </p:custDataLst>
              </p:nvPr>
            </p:nvSpPr>
            <p:spPr>
              <a:xfrm>
                <a:off x="8532" y="9793"/>
                <a:ext cx="10668" cy="1157"/>
              </a:xfrm>
              <a:custGeom>
                <a:gdLst>
                  <a:gd name="connsiteX0" fmla="*/ 263311 w 3278889"/>
                  <a:gd name="connsiteY0" fmla="*/ 933095 h 1879959"/>
                  <a:gd name="connsiteX1" fmla="*/ 1051102 w 3278889"/>
                  <a:gd name="connsiteY1" fmla="*/ 4627 h 1879959"/>
                  <a:gd name="connsiteX2" fmla="*/ 1656013 w 3278889"/>
                  <a:gd name="connsiteY2" fmla="*/ 567335 h 1879959"/>
                  <a:gd name="connsiteX3" fmla="*/ 2232788 w 3278889"/>
                  <a:gd name="connsiteY3" fmla="*/ 384455 h 1879959"/>
                  <a:gd name="connsiteX4" fmla="*/ 3104985 w 3278889"/>
                  <a:gd name="connsiteY4" fmla="*/ 806485 h 1879959"/>
                  <a:gd name="connsiteX5" fmla="*/ 2992444 w 3278889"/>
                  <a:gd name="connsiteY5" fmla="*/ 1805291 h 1879959"/>
                  <a:gd name="connsiteX6" fmla="*/ 221108 w 3278889"/>
                  <a:gd name="connsiteY6" fmla="*/ 1706818 h 1879959"/>
                  <a:gd name="connsiteX7" fmla="*/ 263311 w 3278889"/>
                  <a:gd name="connsiteY7" fmla="*/ 933095 h 187995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278889" h="1879959">
                    <a:moveTo>
                      <a:pt x="263311" y="933095"/>
                    </a:moveTo>
                    <a:cubicBezTo>
                      <a:pt x="401643" y="649397"/>
                      <a:pt x="818985" y="65587"/>
                      <a:pt x="1051102" y="4627"/>
                    </a:cubicBezTo>
                    <a:cubicBezTo>
                      <a:pt x="1283219" y="-56333"/>
                      <a:pt x="1459065" y="504030"/>
                      <a:pt x="1656013" y="567335"/>
                    </a:cubicBezTo>
                    <a:cubicBezTo>
                      <a:pt x="1852961" y="630640"/>
                      <a:pt x="1991293" y="344597"/>
                      <a:pt x="2232788" y="384455"/>
                    </a:cubicBezTo>
                    <a:cubicBezTo>
                      <a:pt x="2474283" y="424313"/>
                      <a:pt x="2978376" y="569679"/>
                      <a:pt x="3104985" y="806485"/>
                    </a:cubicBezTo>
                    <a:cubicBezTo>
                      <a:pt x="3231594" y="1043291"/>
                      <a:pt x="3473090" y="1655236"/>
                      <a:pt x="2992444" y="1805291"/>
                    </a:cubicBezTo>
                    <a:cubicBezTo>
                      <a:pt x="2511798" y="1955347"/>
                      <a:pt x="671274" y="1856873"/>
                      <a:pt x="221108" y="1706818"/>
                    </a:cubicBezTo>
                    <a:cubicBezTo>
                      <a:pt x="-229058" y="1556763"/>
                      <a:pt x="124979" y="1216793"/>
                      <a:pt x="263311" y="933095"/>
                    </a:cubicBezTo>
                    <a:close/>
                  </a:path>
                </a:pathLst>
              </a:custGeom>
              <a:gradFill>
                <a:gsLst>
                  <a:gs pos="0">
                    <a:srgbClr val="72202A">
                      <a:alpha val="53000"/>
                    </a:srgbClr>
                  </a:gs>
                  <a:gs pos="64000">
                    <a:srgbClr val="FFFFFF">
                      <a:alpha val="0"/>
                    </a:srgbClr>
                  </a:gs>
                  <a:gs pos="100000">
                    <a:schemeClr val="bg1">
                      <a:alpha val="1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Franklin Gothic Medium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Franklin Gothic Medium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Franklin Gothic Medium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Franklin Gothic Medium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Franklin Gothic Medium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Franklin Gothic Medium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Franklin Gothic Medium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Franklin Gothic Medium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Franklin Gothic Medium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400">
                  <a:latin typeface="WenYue GuDianMingChaoTi (Non-Commercial Use)" pitchFamily="50" charset="-122"/>
                  <a:ea typeface="WenYue GuDianMingChaoTi (Non-Commercial Use)" pitchFamily="50" charset="-122"/>
                  <a:sym typeface="WenYue GuDianMingChaoTi (Non-Commercial Use)" pitchFamily="50" charset="-122"/>
                </a:endParaRPr>
              </a:p>
            </p:txBody>
          </p:sp>
          <p:pic>
            <p:nvPicPr>
              <p:cNvPr id="11" name="图片 10" descr="D0107489D6374446932BD442821C5966"/>
              <p:cNvPicPr>
                <a:picLocks noChangeAspect="1"/>
              </p:cNvPicPr>
              <p:nvPr>
                <p:custDataLst>
                  <p:tags r:id="rId8"/>
                </p:custDataLst>
              </p:nvPr>
            </p:nvPicPr>
            <p:blipFill>
              <a:blip r:embed="rId7"/>
              <a:srcRect t="34754" r="53462" b="36967"/>
              <a:stretch>
                <a:fillRect/>
              </a:stretch>
            </p:blipFill>
            <p:spPr>
              <a:xfrm>
                <a:off x="14676" y="9982"/>
                <a:ext cx="4770" cy="969"/>
              </a:xfrm>
              <a:prstGeom prst="rect">
                <a:avLst/>
              </a:prstGeom>
            </p:spPr>
          </p:pic>
        </p:grpSp>
        <p:grpSp>
          <p:nvGrpSpPr>
            <p:cNvPr id="6" name="组合 5"/>
            <p:cNvGrpSpPr/>
            <p:nvPr>
              <p:custDataLst>
                <p:tags r:id="rId9"/>
              </p:custDataLst>
            </p:nvPr>
          </p:nvGrpSpPr>
          <p:grpSpPr>
            <a:xfrm>
              <a:off x="16934" y="8086"/>
              <a:ext cx="2339" cy="2546"/>
              <a:chOff x="16289" y="7135"/>
              <a:chExt cx="2339" cy="2546"/>
            </a:xfrm>
          </p:grpSpPr>
          <p:pic>
            <p:nvPicPr>
              <p:cNvPr id="4098" name="Picture 30" descr="1"/>
              <p:cNvPicPr>
                <a:picLocks noChangeAspect="1"/>
              </p:cNvPicPr>
              <p:nvPr>
                <p:custDataLst>
                  <p:tags r:id="rId11"/>
                </p:custDataLst>
              </p:nvPr>
            </p:nvPicPr>
            <p:blipFill>
              <a:blip r:embed="rId10">
                <a:lum bright="-6000" contrast="23999"/>
              </a:blip>
              <a:srcRect l="42606" t="64474" r="19473"/>
              <a:stretch>
                <a:fillRect/>
              </a:stretch>
            </p:blipFill>
            <p:spPr>
              <a:xfrm rot="17340000">
                <a:off x="16417" y="8133"/>
                <a:ext cx="1420" cy="1677"/>
              </a:xfrm>
              <a:prstGeom prst="rect">
                <a:avLst/>
              </a:prstGeom>
              <a:noFill/>
              <a:ln w="9525">
                <a:noFill/>
              </a:ln>
            </p:spPr>
          </p:pic>
          <p:pic>
            <p:nvPicPr>
              <p:cNvPr id="12" name="Picture 30" descr="1"/>
              <p:cNvPicPr>
                <a:picLocks noChangeAspect="1"/>
              </p:cNvPicPr>
              <p:nvPr>
                <p:custDataLst>
                  <p:tags r:id="rId12"/>
                </p:custDataLst>
              </p:nvPr>
            </p:nvPicPr>
            <p:blipFill>
              <a:blip r:embed="rId10">
                <a:lum bright="-6000" contrast="23999"/>
              </a:blip>
              <a:srcRect l="42606" t="64474" r="19473"/>
              <a:stretch>
                <a:fillRect/>
              </a:stretch>
            </p:blipFill>
            <p:spPr>
              <a:xfrm>
                <a:off x="17208" y="7135"/>
                <a:ext cx="1420" cy="1677"/>
              </a:xfrm>
              <a:prstGeom prst="rect">
                <a:avLst/>
              </a:prstGeom>
              <a:noFill/>
              <a:ln w="9525">
                <a:noFill/>
              </a:ln>
            </p:spPr>
          </p:pic>
        </p:grpSp>
      </p:grpSp>
      <p:sp>
        <p:nvSpPr>
          <p:cNvPr id="31" name="TextBox 1"/>
          <p:cNvSpPr>
            <a:spLocks noChangeArrowheads="1"/>
          </p:cNvSpPr>
          <p:nvPr>
            <p:custDataLst>
              <p:tags r:id="rId13"/>
            </p:custDataLst>
          </p:nvPr>
        </p:nvSpPr>
        <p:spPr bwMode="auto">
          <a:xfrm>
            <a:off x="500882" y="236982"/>
            <a:ext cx="2242922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40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Arial"/>
              </a:rPr>
              <a:t>自主学习</a:t>
            </a:r>
            <a:endParaRPr kumimoji="0" lang="zh-CN" altLang="en-US" sz="4000" b="1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grpSp>
        <p:nvGrpSpPr>
          <p:cNvPr id="47106" name="组合 9"/>
          <p:cNvGrpSpPr/>
          <p:nvPr>
            <p:custDataLst>
              <p:tags r:id="rId4"/>
            </p:custDataLst>
          </p:nvPr>
        </p:nvGrpSpPr>
        <p:grpSpPr>
          <a:xfrm>
            <a:off x="3175" y="1588"/>
            <a:ext cx="2074863" cy="6854825"/>
            <a:chExt cx="3269" cy="10800"/>
          </a:xfrm>
        </p:grpSpPr>
        <p:sp>
          <p:nvSpPr>
            <p:cNvPr id="11" name="矩形 10"/>
            <p:cNvSpPr/>
            <p:nvPr>
              <p:custDataLst>
                <p:tags r:id="rId5"/>
              </p:custDataLst>
            </p:nvPr>
          </p:nvSpPr>
          <p:spPr>
            <a:xfrm>
              <a:off x="0" y="0"/>
              <a:ext cx="3269" cy="10800"/>
            </a:xfrm>
            <a:prstGeom prst="rect">
              <a:avLst/>
            </a:prstGeom>
            <a:solidFill>
              <a:srgbClr val="A5002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marL="0" marR="0" lvl="0" indent="0" algn="ctr" defTabSz="913765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  <p:grpSp>
          <p:nvGrpSpPr>
            <p:cNvPr id="47115" name="组合 17"/>
            <p:cNvGrpSpPr/>
            <p:nvPr>
              <p:custDataLst>
                <p:tags r:id="rId6"/>
              </p:custDataLst>
            </p:nvPr>
          </p:nvGrpSpPr>
          <p:grpSpPr>
            <a:xfrm>
              <a:off x="41" y="3307"/>
              <a:ext cx="3123" cy="4090"/>
              <a:chOff x="12211" y="6948"/>
              <a:chExt cx="3123" cy="4090"/>
            </a:xfrm>
          </p:grpSpPr>
          <p:sp>
            <p:nvSpPr>
              <p:cNvPr id="20" name="文本框 19"/>
              <p:cNvSpPr txBox="1"/>
              <p:nvPr>
                <p:custDataLst>
                  <p:tags r:id="rId7"/>
                </p:custDataLst>
              </p:nvPr>
            </p:nvSpPr>
            <p:spPr>
              <a:xfrm>
                <a:off x="12210" y="10454"/>
                <a:ext cx="3124" cy="583"/>
              </a:xfrm>
              <a:prstGeom prst="rect">
                <a:avLst/>
              </a:prstGeom>
              <a:noFill/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3765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en-US" altLang="zh-CN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MiSans Bold" panose="00000800000000000000" charset="-122"/>
                    <a:ea typeface="MiSans Bold" panose="00000800000000000000" charset="-122"/>
                    <a:cs typeface="Arial"/>
                    <a:sym typeface="+mn-ea"/>
                  </a:rPr>
                  <a:t>CONTENTS</a:t>
                </a:r>
                <a:endParaRPr kumimoji="0" lang="en-US" altLang="zh-CN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MiSans Bold" panose="00000800000000000000" charset="-122"/>
                  <a:ea typeface="MiSans Bold" panose="00000800000000000000" charset="-122"/>
                  <a:cs typeface="Arial"/>
                  <a:sym typeface="+mn-ea"/>
                </a:endParaRPr>
              </a:p>
            </p:txBody>
          </p:sp>
          <p:sp>
            <p:nvSpPr>
              <p:cNvPr id="21" name="文本框 20"/>
              <p:cNvSpPr txBox="1"/>
              <p:nvPr>
                <p:custDataLst>
                  <p:tags r:id="rId8"/>
                </p:custDataLst>
              </p:nvPr>
            </p:nvSpPr>
            <p:spPr>
              <a:xfrm>
                <a:off x="12318" y="6948"/>
                <a:ext cx="2661" cy="3344"/>
              </a:xfrm>
              <a:prstGeom prst="rect">
                <a:avLst/>
              </a:prstGeom>
              <a:noFill/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3765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6595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微软雅黑" panose="020b0503020204020204" pitchFamily="34" charset="-122"/>
                    <a:ea typeface="微软雅黑" panose="020b0503020204020204" pitchFamily="34" charset="-122"/>
                    <a:cs typeface="MiSans Bold" panose="00000800000000000000" charset="-122"/>
                  </a:rPr>
                  <a:t>目</a:t>
                </a:r>
                <a:endParaRPr kumimoji="0" lang="zh-CN" altLang="en-US" sz="6595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MiSans Bold" panose="00000800000000000000" charset="-122"/>
                </a:endParaRPr>
              </a:p>
              <a:p>
                <a:pPr marL="0" marR="0" lvl="0" indent="0" algn="ctr" defTabSz="913765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6595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微软雅黑" panose="020b0503020204020204" pitchFamily="34" charset="-122"/>
                    <a:ea typeface="微软雅黑" panose="020b0503020204020204" pitchFamily="34" charset="-122"/>
                    <a:cs typeface="MiSans Bold" panose="00000800000000000000" charset="-122"/>
                  </a:rPr>
                  <a:t>录</a:t>
                </a:r>
                <a:endParaRPr kumimoji="0" lang="zh-CN" altLang="en-US" sz="6595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MiSans Bold" panose="00000800000000000000" charset="-122"/>
                </a:endParaRPr>
              </a:p>
            </p:txBody>
          </p:sp>
        </p:grpSp>
      </p:grpSp>
      <p:grpSp>
        <p:nvGrpSpPr>
          <p:cNvPr id="47107" name="组合 12"/>
          <p:cNvGrpSpPr/>
          <p:nvPr>
            <p:custDataLst>
              <p:tags r:id="rId9"/>
            </p:custDataLst>
          </p:nvPr>
        </p:nvGrpSpPr>
        <p:grpSpPr>
          <a:xfrm>
            <a:off x="2422525" y="1651000"/>
            <a:ext cx="10129838" cy="2357438"/>
            <a:chOff x="2321" y="2678"/>
            <a:chExt cx="15958" cy="3715"/>
          </a:xfrm>
        </p:grpSpPr>
        <p:sp>
          <p:nvSpPr>
            <p:cNvPr id="8" name="Rectangle 43"/>
            <p:cNvSpPr>
              <a:spLocks noChangeArrowheads="1"/>
            </p:cNvSpPr>
            <p:nvPr>
              <p:custDataLst>
                <p:tags r:id="rId10"/>
              </p:custDataLst>
            </p:nvPr>
          </p:nvSpPr>
          <p:spPr bwMode="auto">
            <a:xfrm>
              <a:off x="4067" y="2873"/>
              <a:ext cx="13882" cy="821"/>
            </a:xfrm>
            <a:prstGeom prst="rect">
              <a:avLst/>
            </a:prstGeom>
            <a:noFill/>
            <a:ln>
              <a:noFill/>
            </a:ln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3765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lang="zh-CN" altLang="en-US" sz="3385" b="1" smtClean="0">
                  <a:effectLst/>
                  <a:sym typeface="+mn-ea"/>
                </a:rPr>
                <a:t>面向世界 博采众长</a:t>
              </a:r>
              <a:endParaRPr lang="zh-CN" altLang="en-US" sz="3385" b="1" smtClean="0">
                <a:effectLst/>
                <a:sym typeface="+mn-ea"/>
              </a:endParaRPr>
            </a:p>
          </p:txBody>
        </p:sp>
        <p:sp>
          <p:nvSpPr>
            <p:cNvPr id="9" name="Rectangle 44"/>
            <p:cNvSpPr>
              <a:spLocks noChangeArrowheads="1"/>
            </p:cNvSpPr>
            <p:nvPr>
              <p:custDataLst>
                <p:tags r:id="rId11"/>
              </p:custDataLst>
            </p:nvPr>
          </p:nvSpPr>
          <p:spPr bwMode="auto">
            <a:xfrm>
              <a:off x="2321" y="2678"/>
              <a:ext cx="1363" cy="1163"/>
            </a:xfrm>
            <a:prstGeom prst="rect">
              <a:avLst/>
            </a:prstGeom>
            <a:noFill/>
            <a:ln>
              <a:noFill/>
            </a:ln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r" defTabSz="913765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en-US" altLang="zh-CN" sz="4800" b="0" i="0" u="none" strike="noStrike" kern="1200" cap="none" spc="0" normalizeH="0" baseline="0" noProof="0">
                  <a:ln>
                    <a:noFill/>
                  </a:ln>
                  <a:solidFill>
                    <a:srgbClr val="A50021"/>
                  </a:solidFill>
                  <a:effectLst/>
                  <a:uLnTx/>
                  <a:uFillTx/>
                  <a:latin typeface="Impact" panose="020b0806030902050204" pitchFamily="34" charset="0"/>
                  <a:ea typeface="宋体" panose="02010600030101010101" pitchFamily="2" charset="-122"/>
                  <a:cs typeface="Arial"/>
                </a:rPr>
                <a:t>01</a:t>
              </a:r>
              <a:endParaRPr kumimoji="0" lang="en-US" altLang="zh-CN" sz="4800" b="0" i="0" u="none" strike="noStrike" kern="1200" cap="none" spc="0" normalizeH="0" baseline="0" noProof="0">
                <a:ln>
                  <a:noFill/>
                </a:ln>
                <a:solidFill>
                  <a:srgbClr val="A50021"/>
                </a:solidFill>
                <a:effectLst/>
                <a:uLnTx/>
                <a:uFillTx/>
                <a:latin typeface="Impact" panose="020b0806030902050204" pitchFamily="34" charset="0"/>
                <a:ea typeface="宋体" panose="02010600030101010101" pitchFamily="2" charset="-122"/>
                <a:cs typeface="Arial"/>
              </a:endParaRPr>
            </a:p>
          </p:txBody>
        </p:sp>
        <p:cxnSp>
          <p:nvCxnSpPr>
            <p:cNvPr id="12" name="直接连接符 11"/>
            <p:cNvCxnSpPr/>
            <p:nvPr>
              <p:custDataLst>
                <p:tags r:id="rId12"/>
              </p:custDataLst>
            </p:nvPr>
          </p:nvCxnSpPr>
          <p:spPr>
            <a:xfrm flipH="1">
              <a:off x="3809" y="2828"/>
              <a:ext cx="0" cy="863"/>
            </a:xfrm>
            <a:prstGeom prst="line">
              <a:avLst/>
            </a:prstGeom>
            <a:ln>
              <a:solidFill>
                <a:schemeClr val="tx1">
                  <a:lumMod val="65000"/>
                  <a:lumOff val="3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2" name="Rectangle 44"/>
            <p:cNvSpPr>
              <a:spLocks noChangeArrowheads="1"/>
            </p:cNvSpPr>
            <p:nvPr>
              <p:custDataLst>
                <p:tags r:id="rId13"/>
              </p:custDataLst>
            </p:nvPr>
          </p:nvSpPr>
          <p:spPr bwMode="auto">
            <a:xfrm>
              <a:off x="2559" y="5230"/>
              <a:ext cx="1363" cy="1163"/>
            </a:xfrm>
            <a:prstGeom prst="rect">
              <a:avLst/>
            </a:prstGeom>
            <a:noFill/>
            <a:ln>
              <a:noFill/>
            </a:ln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r" defTabSz="913765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en-US" altLang="zh-CN" sz="4800" b="0" i="0" u="none" strike="noStrike" kern="1200" cap="none" spc="0" normalizeH="0" baseline="0" noProof="0">
                  <a:ln>
                    <a:noFill/>
                  </a:ln>
                  <a:solidFill>
                    <a:srgbClr val="A50021"/>
                  </a:solidFill>
                  <a:effectLst/>
                  <a:uLnTx/>
                  <a:uFillTx/>
                  <a:latin typeface="Impact" panose="020b0806030902050204" pitchFamily="34" charset="0"/>
                  <a:ea typeface="宋体" panose="02010600030101010101" pitchFamily="2" charset="-122"/>
                  <a:cs typeface="Arial"/>
                </a:rPr>
                <a:t>02</a:t>
              </a:r>
              <a:endParaRPr kumimoji="0" lang="en-US" altLang="zh-CN" sz="4800" b="0" i="0" u="none" strike="noStrike" kern="1200" cap="none" spc="0" normalizeH="0" baseline="0" noProof="0">
                <a:ln>
                  <a:noFill/>
                </a:ln>
                <a:solidFill>
                  <a:srgbClr val="A50021"/>
                </a:solidFill>
                <a:effectLst/>
                <a:uLnTx/>
                <a:uFillTx/>
                <a:latin typeface="Impact" panose="020b0806030902050204" pitchFamily="34" charset="0"/>
                <a:ea typeface="宋体" panose="02010600030101010101" pitchFamily="2" charset="-122"/>
                <a:cs typeface="Arial"/>
              </a:endParaRPr>
            </a:p>
          </p:txBody>
        </p:sp>
        <p:cxnSp>
          <p:nvCxnSpPr>
            <p:cNvPr id="58" name="直接连接符 57"/>
            <p:cNvCxnSpPr/>
            <p:nvPr>
              <p:custDataLst>
                <p:tags r:id="rId14"/>
              </p:custDataLst>
            </p:nvPr>
          </p:nvCxnSpPr>
          <p:spPr>
            <a:xfrm flipH="1">
              <a:off x="3989" y="5380"/>
              <a:ext cx="0" cy="863"/>
            </a:xfrm>
            <a:prstGeom prst="line">
              <a:avLst/>
            </a:prstGeom>
            <a:ln>
              <a:solidFill>
                <a:schemeClr val="tx1">
                  <a:lumMod val="65000"/>
                  <a:lumOff val="3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" name="Rectangle 43"/>
            <p:cNvSpPr>
              <a:spLocks noChangeArrowheads="1"/>
            </p:cNvSpPr>
            <p:nvPr>
              <p:custDataLst>
                <p:tags r:id="rId15"/>
              </p:custDataLst>
            </p:nvPr>
          </p:nvSpPr>
          <p:spPr bwMode="auto">
            <a:xfrm>
              <a:off x="4249" y="5380"/>
              <a:ext cx="14030" cy="776"/>
            </a:xfrm>
            <a:prstGeom prst="rect">
              <a:avLst/>
            </a:prstGeom>
            <a:noFill/>
            <a:ln>
              <a:noFill/>
            </a:ln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3765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lang="zh-CN" altLang="en-US" sz="3200" b="1" smtClean="0">
                  <a:effectLst/>
                  <a:sym typeface="+mn-ea"/>
                </a:rPr>
                <a:t>立足国情</a:t>
              </a:r>
              <a:r>
                <a:rPr lang="en-US" altLang="zh-CN" sz="3200" b="1" smtClean="0">
                  <a:effectLst/>
                  <a:sym typeface="+mn-ea"/>
                </a:rPr>
                <a:t>  </a:t>
              </a:r>
              <a:r>
                <a:rPr lang="zh-CN" altLang="en-US" sz="3200" b="1" smtClean="0">
                  <a:effectLst/>
                  <a:sym typeface="+mn-ea"/>
                </a:rPr>
                <a:t>交流互鉴</a:t>
              </a:r>
              <a:endParaRPr lang="zh-CN" altLang="en-US" sz="3200" b="1" smtClean="0">
                <a:effectLst/>
                <a:sym typeface="+mn-ea"/>
              </a:endParaRP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50178" name="iṣľïďê"/>
          <p:cNvSpPr>
            <a:spLocks noGrp="1" noChangeArrowheads="1"/>
          </p:cNvSpPr>
          <p:nvPr>
            <p:ph type="sldNum" sz="quarter" idx="12"/>
            <p:custDataLst>
              <p:tags r:id="rId4"/>
            </p:custDataLst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/>
          <a:lstStyle>
            <a:lvl1pPr defTabSz="913130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17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1pPr>
            <a:lvl2pPr marL="742950" indent="-285750" defTabSz="91313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6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2pPr>
            <a:lvl3pPr marL="1143000" indent="-228600" defTabSz="91313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4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3pPr>
            <a:lvl4pPr marL="1600200" indent="-228600" defTabSz="91313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4pPr>
            <a:lvl5pPr marL="2057400" indent="-228600" defTabSz="91313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5pPr>
            <a:lvl6pPr marL="2514600" indent="-228600" defTabSz="91313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6pPr>
            <a:lvl7pPr marL="2971800" indent="-228600" defTabSz="91313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7pPr>
            <a:lvl8pPr marL="3429000" indent="-228600" defTabSz="91313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8pPr>
            <a:lvl9pPr marL="3886200" indent="-228600" defTabSz="91313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9pPr>
          </a:lstStyle>
          <a:p>
            <a:pPr marL="0" marR="0" lvl="0" indent="0" algn="r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3A0BFBC0-1330-47E1-AF99-192594E5626B}" type="slidenum">
              <a:rPr kumimoji="0" lang="zh-CN" altLang="en-US" sz="1000" b="0" i="0" u="none" strike="noStrike" kern="1200" cap="none" spc="0" normalizeH="0" baseline="0" noProof="0" smtClean="0">
                <a:ln>
                  <a:noFill/>
                </a:ln>
                <a:solidFill>
                  <a:srgbClr val="979797"/>
                </a:solidFill>
                <a:effectLst/>
                <a:uLnTx/>
                <a:uFillTx/>
                <a:latin typeface="Arial" pitchFamily="34" charset="0"/>
                <a:ea typeface="微软雅黑" panose="020b0503020204020204" pitchFamily="34" charset="-122"/>
                <a:cs typeface="Arial" pitchFamily="34" charset="0"/>
              </a:rPr>
              <a:t>8</a:t>
            </a:fld>
            <a:endParaRPr kumimoji="0" lang="zh-CN" altLang="en-US" sz="1000" b="0" i="0" u="none" strike="noStrike" kern="1200" cap="none" spc="0" normalizeH="0" baseline="0" noProof="0">
              <a:ln>
                <a:noFill/>
              </a:ln>
              <a:solidFill>
                <a:srgbClr val="979797"/>
              </a:solidFill>
              <a:effectLst/>
              <a:uLnTx/>
              <a:uFillTx/>
              <a:latin typeface="Arial" pitchFamily="34" charset="0"/>
              <a:ea typeface="微软雅黑" panose="020b0503020204020204" pitchFamily="34" charset="-122"/>
              <a:cs typeface="Arial" pitchFamily="34" charset="0"/>
            </a:endParaRPr>
          </a:p>
        </p:txBody>
      </p:sp>
      <p:sp>
        <p:nvSpPr>
          <p:cNvPr id="4" name="ï$ḻiḍé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>
          <a:xfrm>
            <a:off x="1049020" y="3859530"/>
            <a:ext cx="10766425" cy="981710"/>
          </a:xfrm>
        </p:spPr>
        <p:txBody>
          <a:bodyPr rtlCol="0">
            <a:normAutofit/>
          </a:bodyPr>
          <a:lstStyle/>
          <a:p>
            <a:pPr defTabSz="913765" eaLnBrk="1" fontAlgn="auto" hangingPunct="1">
              <a:spcAft>
                <a:spcPct val="0"/>
              </a:spcAft>
              <a:defRPr/>
            </a:pPr>
            <a:r>
              <a:rPr lang="zh-CN" altLang="en-US" sz="5335"/>
              <a:t>面向世界 博采众长</a:t>
            </a:r>
            <a:endParaRPr lang="zh-CN" altLang="en-US" sz="5335"/>
          </a:p>
        </p:txBody>
      </p:sp>
      <p:sp>
        <p:nvSpPr>
          <p:cNvPr id="6" name="íṣḻïḍe"/>
          <p:cNvSpPr txBox="1"/>
          <p:nvPr>
            <p:custDataLst>
              <p:tags r:id="rId6"/>
            </p:custDataLst>
          </p:nvPr>
        </p:nvSpPr>
        <p:spPr>
          <a:xfrm>
            <a:off x="5019675" y="1644650"/>
            <a:ext cx="2152650" cy="2214563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3765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3795" b="1" i="0" u="none" strike="noStrike" kern="1200" cap="none" spc="0" normalizeH="0" baseline="0" noProof="0">
                <a:ln>
                  <a:noFill/>
                </a:ln>
                <a:solidFill>
                  <a:srgbClr val="2F2F2F"/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01</a:t>
            </a:r>
            <a:endParaRPr kumimoji="0" lang="zh-CN" altLang="en-US" sz="13795" b="1" i="0" u="none" strike="noStrike" kern="1200" cap="none" spc="0" normalizeH="0" baseline="0" noProof="0">
              <a:ln>
                <a:noFill/>
              </a:ln>
              <a:solidFill>
                <a:srgbClr val="2F2F2F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4" name="文本框 3"/>
          <p:cNvSpPr txBox="1"/>
          <p:nvPr>
            <p:custDataLst>
              <p:tags r:id="rId3"/>
            </p:custDataLst>
          </p:nvPr>
        </p:nvSpPr>
        <p:spPr>
          <a:xfrm>
            <a:off x="3415030" y="312420"/>
            <a:ext cx="8394700" cy="2745105"/>
          </a:xfrm>
          <a:prstGeom prst="rect">
            <a:avLst/>
          </a:prstGeom>
          <a:noFill/>
          <a:ln w="12700" cmpd="sng">
            <a:solidFill>
              <a:schemeClr val="accent1">
                <a:shade val="50000"/>
              </a:schemeClr>
            </a:solidFill>
            <a:prstDash val="sysDot"/>
          </a:ln>
        </p:spPr>
        <p:txBody>
          <a:bodyPr wrap="square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defTabSz="908685" fontAlgn="auto">
              <a:lnSpc>
                <a:spcPct val="140000"/>
              </a:lnSpc>
            </a:pPr>
            <a:r>
              <a:rPr lang="en-US" altLang="zh-CN" sz="24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      </a:t>
            </a:r>
            <a:r>
              <a:rPr lang="zh-CN" altLang="en-US" sz="2400">
                <a:solidFill>
                  <a:prstClr val="black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观点一：中国唯一的出路是自己认错，全心全意学习西方。我们</a:t>
            </a:r>
            <a:r>
              <a:rPr lang="zh-CN" altLang="en-US" sz="2400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必须承认百事不如人</a:t>
            </a:r>
            <a:r>
              <a:rPr lang="zh-CN" altLang="en-US" sz="2400">
                <a:solidFill>
                  <a:prstClr val="black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，不但物质上机械上不如人，政治制度不如人，并且道德不如人，知识不如人，文学不如人，音乐不如人，艺术不如人，身体不如人，肯认错了，方肯死心塌地去学人家。</a:t>
            </a:r>
            <a:endParaRPr lang="zh-CN" altLang="en-US" sz="2400" b="1">
              <a:solidFill>
                <a:schemeClr val="tx1"/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4"/>
            </p:custDataLst>
          </p:nvPr>
        </p:nvSpPr>
        <p:spPr>
          <a:xfrm>
            <a:off x="393065" y="3138170"/>
            <a:ext cx="8206105" cy="2749550"/>
          </a:xfrm>
          <a:prstGeom prst="rect">
            <a:avLst/>
          </a:prstGeom>
          <a:noFill/>
          <a:ln w="12700" cmpd="sng">
            <a:solidFill>
              <a:schemeClr val="accent1">
                <a:shade val="50000"/>
              </a:schemeClr>
            </a:solidFill>
            <a:prstDash val="sysDot"/>
          </a:ln>
        </p:spPr>
        <p:txBody>
          <a:bodyPr wrap="square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defTabSz="908685" fontAlgn="auto">
              <a:lnSpc>
                <a:spcPct val="140000"/>
              </a:lnSpc>
            </a:pPr>
            <a:r>
              <a:rPr lang="en-US" altLang="zh-CN" sz="2400" b="1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       </a:t>
            </a:r>
            <a:r>
              <a:rPr lang="zh-CN" altLang="en-US" sz="2400">
                <a:solidFill>
                  <a:prstClr val="black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观点二：中国立国数千年，礼仪纲纪，云为得失，皆奉孔子之经，若一弃之，则人皆无主，是非不知所定，进退不知所守，身无以为身，家无以为家，是大乱之道也。要</a:t>
            </a:r>
            <a:r>
              <a:rPr lang="zh-CN" altLang="en-US" sz="2400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冒万死以力保旧俗</a:t>
            </a:r>
            <a:r>
              <a:rPr lang="zh-CN" altLang="en-US" sz="2400">
                <a:solidFill>
                  <a:prstClr val="black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，存礼教而保国魂。是近代产生的一种文化思潮，它是在中西文化的对撞中产生的。</a:t>
            </a:r>
            <a:endParaRPr lang="zh-CN" altLang="en-US" sz="2400" b="1">
              <a:solidFill>
                <a:schemeClr val="tx1"/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5"/>
            </p:custDataLst>
          </p:nvPr>
        </p:nvSpPr>
        <p:spPr>
          <a:xfrm>
            <a:off x="443230" y="6099175"/>
            <a:ext cx="8157845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kern="0">
                <a:solidFill>
                  <a:srgbClr val="0505BB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  <a:sym typeface="+mn-ea"/>
              </a:rPr>
              <a:t>上述观点存在哪些不足和局限，有什么影响？</a:t>
            </a:r>
            <a:endParaRPr lang="zh-CN" altLang="en-US" sz="2400" b="1" kern="0">
              <a:solidFill>
                <a:srgbClr val="0505BB"/>
              </a:solidFill>
              <a:latin typeface="Times New Roman" panose="02020603050405020304" pitchFamily="18" charset="0"/>
              <a:ea typeface="微软雅黑" panose="020b0503020204020204" pitchFamily="34" charset="-122"/>
              <a:cs typeface="Times New Roman" panose="02020603050405020304" pitchFamily="18" charset="0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6"/>
            </p:custDataLst>
          </p:nvPr>
        </p:nvSpPr>
        <p:spPr>
          <a:xfrm>
            <a:off x="393065" y="2406015"/>
            <a:ext cx="3021330" cy="651510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40000"/>
              </a:lnSpc>
            </a:pPr>
            <a:r>
              <a:rPr lang="zh-CN" altLang="en-US" sz="24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全盘西化论</a:t>
            </a:r>
            <a:endParaRPr lang="zh-CN" altLang="en-US" sz="24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6" name="文本框 5"/>
          <p:cNvSpPr txBox="1"/>
          <p:nvPr>
            <p:custDataLst>
              <p:tags r:id="rId7"/>
            </p:custDataLst>
          </p:nvPr>
        </p:nvSpPr>
        <p:spPr>
          <a:xfrm>
            <a:off x="8599170" y="5269865"/>
            <a:ext cx="3209290" cy="617855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40000"/>
              </a:lnSpc>
            </a:pPr>
            <a:r>
              <a:rPr lang="zh-CN" altLang="en-US" sz="24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文化复古主义</a:t>
            </a:r>
            <a:endParaRPr lang="zh-CN" altLang="en-US" sz="24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3" name="组合 2"/>
          <p:cNvGrpSpPr/>
          <p:nvPr>
            <p:custDataLst>
              <p:tags r:id="rId8"/>
            </p:custDataLst>
          </p:nvPr>
        </p:nvGrpSpPr>
        <p:grpSpPr>
          <a:xfrm>
            <a:off x="397510" y="312420"/>
            <a:ext cx="3013527" cy="2093662"/>
            <a:chOff x="11835" y="1281"/>
            <a:chExt cx="4746" cy="2982"/>
          </a:xfrm>
        </p:grpSpPr>
        <p:pic>
          <p:nvPicPr>
            <p:cNvPr id="7" name="图片 5"/>
            <p:cNvPicPr>
              <a:picLocks noChangeAspect="1"/>
            </p:cNvPicPr>
            <p:nvPr>
              <p:custDataLst>
                <p:tags r:id="rId10"/>
              </p:custDataLst>
            </p:nvPr>
          </p:nvPicPr>
          <p:blipFill>
            <a:blip r:embed="rId9"/>
            <a:stretch>
              <a:fillRect/>
            </a:stretch>
          </p:blipFill>
          <p:spPr>
            <a:xfrm>
              <a:off x="11835" y="1282"/>
              <a:ext cx="2371" cy="2980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23563" name="文本框 2"/>
            <p:cNvSpPr txBox="1"/>
            <p:nvPr>
              <p:custDataLst>
                <p:tags r:id="rId11"/>
              </p:custDataLst>
            </p:nvPr>
          </p:nvSpPr>
          <p:spPr>
            <a:xfrm>
              <a:off x="11898" y="3668"/>
              <a:ext cx="2297" cy="595"/>
            </a:xfrm>
            <a:prstGeom prst="rect">
              <a:avLst/>
            </a:prstGeom>
            <a:solidFill>
              <a:schemeClr val="bg1"/>
            </a:solidFill>
            <a:ln w="28575" cap="flat" cmpd="sng">
              <a:solidFill>
                <a:schemeClr val="accent1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wrap="square" anchor="t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908685"/>
              <a:r>
                <a:rPr lang="zh-CN" altLang="en-US" sz="2000" b="1">
                  <a:solidFill>
                    <a:prstClr val="black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Arial"/>
                  <a:sym typeface="Arial" pitchFamily="34" charset="0"/>
                </a:rPr>
                <a:t>胡适</a:t>
              </a:r>
              <a:endParaRPr lang="zh-CN" altLang="en-US" sz="2000" b="1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Arial"/>
                <a:sym typeface="Arial" pitchFamily="34" charset="0"/>
              </a:endParaRPr>
            </a:p>
          </p:txBody>
        </p:sp>
        <p:grpSp>
          <p:nvGrpSpPr>
            <p:cNvPr id="13" name="组合 12"/>
            <p:cNvGrpSpPr/>
            <p:nvPr>
              <p:custDataLst>
                <p:tags r:id="rId12"/>
              </p:custDataLst>
            </p:nvPr>
          </p:nvGrpSpPr>
          <p:grpSpPr>
            <a:xfrm>
              <a:off x="14206" y="1281"/>
              <a:ext cx="2375" cy="2982"/>
              <a:chOff x="15272" y="937"/>
              <a:chExt cx="2910" cy="3402"/>
            </a:xfrm>
          </p:grpSpPr>
          <p:pic>
            <p:nvPicPr>
              <p:cNvPr id="14" name="图片 6"/>
              <p:cNvPicPr>
                <a:picLocks noChangeAspect="1"/>
              </p:cNvPicPr>
              <p:nvPr>
                <p:custDataLst>
                  <p:tags r:id="rId14"/>
                </p:custDataLst>
              </p:nvPr>
            </p:nvPicPr>
            <p:blipFill>
              <a:blip r:embed="rId13"/>
              <a:srcRect b="12859"/>
              <a:stretch>
                <a:fillRect/>
              </a:stretch>
            </p:blipFill>
            <p:spPr>
              <a:xfrm>
                <a:off x="15272" y="937"/>
                <a:ext cx="2903" cy="3342"/>
              </a:xfrm>
              <a:prstGeom prst="rect">
                <a:avLst/>
              </a:prstGeom>
              <a:noFill/>
              <a:ln w="9525">
                <a:noFill/>
              </a:ln>
            </p:spPr>
          </p:pic>
          <p:sp>
            <p:nvSpPr>
              <p:cNvPr id="15" name="文本框 2"/>
              <p:cNvSpPr txBox="1"/>
              <p:nvPr>
                <p:custDataLst>
                  <p:tags r:id="rId15"/>
                </p:custDataLst>
              </p:nvPr>
            </p:nvSpPr>
            <p:spPr>
              <a:xfrm>
                <a:off x="15279" y="3691"/>
                <a:ext cx="2903" cy="648"/>
              </a:xfrm>
              <a:prstGeom prst="rect">
                <a:avLst/>
              </a:prstGeom>
              <a:solidFill>
                <a:schemeClr val="bg1"/>
              </a:solidFill>
              <a:ln w="28575" cap="flat" cmpd="sng">
                <a:solidFill>
                  <a:schemeClr val="accent1"/>
                </a:solidFill>
                <a:prstDash val="solid"/>
                <a:miter/>
                <a:headEnd type="none" w="med" len="med"/>
                <a:tailEnd type="none" w="med" len="med"/>
              </a:ln>
            </p:spPr>
            <p:txBody>
              <a:bodyPr wrap="square" anchor="t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908685"/>
                <a:r>
                  <a:rPr lang="zh-CN" altLang="en-US" sz="2000" b="1">
                    <a:solidFill>
                      <a:prstClr val="black"/>
                    </a:solidFill>
                    <a:latin typeface="楷体" panose="02010609060101010101" pitchFamily="49" charset="-122"/>
                    <a:ea typeface="楷体" panose="02010609060101010101" pitchFamily="49" charset="-122"/>
                    <a:cs typeface="Arial"/>
                    <a:sym typeface="Arial" pitchFamily="34" charset="0"/>
                  </a:rPr>
                  <a:t>陈序经</a:t>
                </a:r>
                <a:endParaRPr lang="zh-CN" altLang="en-US" sz="2000" b="1">
                  <a:solidFill>
                    <a:prstClr val="black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Arial"/>
                  <a:sym typeface="Arial" pitchFamily="34" charset="0"/>
                </a:endParaRPr>
              </a:p>
            </p:txBody>
          </p:sp>
        </p:grpSp>
      </p:grpSp>
      <p:grpSp>
        <p:nvGrpSpPr>
          <p:cNvPr id="16" name="组合 15"/>
          <p:cNvGrpSpPr/>
          <p:nvPr>
            <p:custDataLst>
              <p:tags r:id="rId16"/>
            </p:custDataLst>
          </p:nvPr>
        </p:nvGrpSpPr>
        <p:grpSpPr>
          <a:xfrm>
            <a:off x="8630920" y="3129280"/>
            <a:ext cx="3147060" cy="2125298"/>
            <a:chOff x="554" y="5577"/>
            <a:chExt cx="4956" cy="3312"/>
          </a:xfrm>
        </p:grpSpPr>
        <p:pic>
          <p:nvPicPr>
            <p:cNvPr id="8201" name="图片 10"/>
            <p:cNvPicPr>
              <a:picLocks noChangeAspect="1"/>
            </p:cNvPicPr>
            <p:nvPr>
              <p:custDataLst>
                <p:tags r:id="rId18"/>
              </p:custDataLst>
            </p:nvPr>
          </p:nvPicPr>
          <p:blipFill>
            <a:blip r:embed="rId17"/>
            <a:srcRect b="7835"/>
            <a:stretch>
              <a:fillRect/>
            </a:stretch>
          </p:blipFill>
          <p:spPr>
            <a:xfrm>
              <a:off x="554" y="5591"/>
              <a:ext cx="2511" cy="3291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7" name="文本框 2"/>
            <p:cNvSpPr txBox="1"/>
            <p:nvPr>
              <p:custDataLst>
                <p:tags r:id="rId19"/>
              </p:custDataLst>
            </p:nvPr>
          </p:nvSpPr>
          <p:spPr>
            <a:xfrm>
              <a:off x="554" y="8268"/>
              <a:ext cx="2511" cy="621"/>
            </a:xfrm>
            <a:prstGeom prst="rect">
              <a:avLst/>
            </a:prstGeom>
            <a:solidFill>
              <a:schemeClr val="bg1"/>
            </a:solidFill>
            <a:ln w="28575" cap="flat" cmpd="sng">
              <a:solidFill>
                <a:schemeClr val="accent1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wrap="square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908685"/>
              <a:r>
                <a:rPr lang="zh-CN" altLang="en-US" sz="2000" b="1">
                  <a:solidFill>
                    <a:prstClr val="black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Arial"/>
                  <a:sym typeface="Arial" pitchFamily="34" charset="0"/>
                </a:rPr>
                <a:t>康有为</a:t>
              </a:r>
              <a:endParaRPr lang="zh-CN" altLang="en-US" sz="2000" b="1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Arial"/>
                <a:sym typeface="Arial" pitchFamily="34" charset="0"/>
              </a:endParaRPr>
            </a:p>
          </p:txBody>
        </p:sp>
        <p:pic>
          <p:nvPicPr>
            <p:cNvPr id="8202" name="图片 11"/>
            <p:cNvPicPr>
              <a:picLocks noChangeAspect="1"/>
            </p:cNvPicPr>
            <p:nvPr>
              <p:custDataLst>
                <p:tags r:id="rId21"/>
              </p:custDataLst>
            </p:nvPr>
          </p:nvPicPr>
          <p:blipFill>
            <a:blip r:embed="rId20"/>
            <a:stretch>
              <a:fillRect/>
            </a:stretch>
          </p:blipFill>
          <p:spPr>
            <a:xfrm>
              <a:off x="3065" y="5577"/>
              <a:ext cx="2445" cy="3305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8" name="文本框 2"/>
            <p:cNvSpPr txBox="1"/>
            <p:nvPr>
              <p:custDataLst>
                <p:tags r:id="rId22"/>
              </p:custDataLst>
            </p:nvPr>
          </p:nvSpPr>
          <p:spPr>
            <a:xfrm>
              <a:off x="3065" y="8268"/>
              <a:ext cx="2445" cy="621"/>
            </a:xfrm>
            <a:prstGeom prst="rect">
              <a:avLst/>
            </a:prstGeom>
            <a:solidFill>
              <a:schemeClr val="bg1"/>
            </a:solidFill>
            <a:ln w="28575" cap="flat" cmpd="sng">
              <a:solidFill>
                <a:schemeClr val="accent1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wrap="square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908685"/>
              <a:r>
                <a:rPr lang="zh-CN" altLang="en-US" sz="2000" b="1">
                  <a:solidFill>
                    <a:prstClr val="black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Arial"/>
                  <a:sym typeface="Arial" pitchFamily="34" charset="0"/>
                </a:rPr>
                <a:t>梁启超</a:t>
              </a:r>
              <a:endParaRPr lang="zh-CN" altLang="en-US" sz="2000" b="1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Arial"/>
                <a:sym typeface="Arial" pitchFamily="34" charset="0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6" name="矩形 5"/>
          <p:cNvSpPr/>
          <p:nvPr>
            <p:custDataLst>
              <p:tags r:id="rId3"/>
            </p:custDataLst>
          </p:nvPr>
        </p:nvSpPr>
        <p:spPr>
          <a:xfrm>
            <a:off x="520065" y="438785"/>
            <a:ext cx="4986655" cy="52197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  <a:miter lim="800000"/>
          </a:ln>
        </p:spPr>
        <p:txBody>
          <a:bodyPr wrap="square" lIns="91440" tIns="45720" rIns="91440" bIns="45720" rtlCol="0">
            <a:spAutoFit/>
          </a:bodyPr>
          <a:lstStyle>
            <a:defPPr>
              <a:defRPr lang="zh-CN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r>
              <a:rPr lang="en-US" altLang="zh-CN" sz="28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1. </a:t>
            </a:r>
            <a:r>
              <a:rPr sz="28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对待外来文化的</a:t>
            </a:r>
            <a:r>
              <a:rPr sz="2800" b="1">
                <a:solidFill>
                  <a:srgbClr val="FFFF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错误观点</a:t>
            </a:r>
            <a:r>
              <a:rPr lang="en-US" altLang="zh-CN" sz="28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 </a:t>
            </a:r>
            <a:endParaRPr lang="en-US" altLang="zh-CN" sz="28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8" name="Text Box 6"/>
          <p:cNvSpPr txBox="1"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598182" y="1096747"/>
            <a:ext cx="4260585" cy="49149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08685">
              <a:spcBef>
                <a:spcPct val="50000"/>
              </a:spcBef>
              <a:defRPr/>
            </a:pPr>
            <a:r>
              <a:rPr lang="zh-CN" altLang="en-US" sz="2600" b="1">
                <a:solidFill>
                  <a:srgbClr val="0505BB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（</a:t>
            </a:r>
            <a:r>
              <a:rPr lang="en-US" altLang="zh-CN" sz="2600" b="1">
                <a:solidFill>
                  <a:srgbClr val="0505BB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1</a:t>
            </a:r>
            <a:r>
              <a:rPr lang="zh-CN" altLang="en-US" sz="2600" b="1">
                <a:solidFill>
                  <a:srgbClr val="0505BB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）文化复古主义：</a:t>
            </a:r>
            <a:endParaRPr lang="zh-CN" altLang="en-US" sz="2600" b="1">
              <a:solidFill>
                <a:srgbClr val="0505BB"/>
              </a:solidFill>
              <a:latin typeface="Times New Roman" panose="02020603050405020304" pitchFamily="18" charset="0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9" name="矩形 8"/>
          <p:cNvSpPr/>
          <p:nvPr>
            <p:custDataLst>
              <p:tags r:id="rId5"/>
            </p:custDataLst>
          </p:nvPr>
        </p:nvSpPr>
        <p:spPr>
          <a:xfrm>
            <a:off x="758117" y="1664800"/>
            <a:ext cx="10359013" cy="46037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08685"/>
            <a:r>
              <a:rPr lang="zh-CN" altLang="en-US" sz="2400" b="1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固守本民族的传统文化，不接受任何外来文化和新文化。</a:t>
            </a:r>
            <a:endParaRPr lang="zh-CN" altLang="en-US" sz="2400" b="1">
              <a:solidFill>
                <a:schemeClr val="tx1"/>
              </a:solidFill>
              <a:latin typeface="Times New Roman" panose="02020603050405020304" pitchFamily="18" charset="0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10" name="椭圆形标注 12"/>
          <p:cNvSpPr/>
          <p:nvPr>
            <p:custDataLst>
              <p:tags r:id="rId6"/>
            </p:custDataLst>
          </p:nvPr>
        </p:nvSpPr>
        <p:spPr>
          <a:xfrm>
            <a:off x="2481825" y="2369935"/>
            <a:ext cx="2118544" cy="574687"/>
          </a:xfrm>
          <a:prstGeom prst="wedgeEllipseCallout">
            <a:avLst>
              <a:gd name="adj1" fmla="val -2170"/>
              <a:gd name="adj2" fmla="val -100615"/>
            </a:avLst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08685"/>
            <a:r>
              <a:rPr lang="zh-CN" altLang="en-US" sz="2385" b="1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守旧主义</a:t>
            </a:r>
            <a:endParaRPr lang="zh-CN" altLang="en-US" sz="2385" b="1">
              <a:solidFill>
                <a:srgbClr val="C00000"/>
              </a:solidFill>
              <a:latin typeface="Times New Roman" panose="02020603050405020304" pitchFamily="18" charset="0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11" name="椭圆形标注 13"/>
          <p:cNvSpPr/>
          <p:nvPr>
            <p:custDataLst>
              <p:tags r:id="rId7"/>
            </p:custDataLst>
          </p:nvPr>
        </p:nvSpPr>
        <p:spPr>
          <a:xfrm>
            <a:off x="5754461" y="2378258"/>
            <a:ext cx="2181878" cy="596902"/>
          </a:xfrm>
          <a:prstGeom prst="wedgeEllipseCallout">
            <a:avLst>
              <a:gd name="adj1" fmla="val -1527"/>
              <a:gd name="adj2" fmla="val -95379"/>
            </a:avLst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08685"/>
            <a:r>
              <a:rPr lang="zh-CN" altLang="en-US" sz="2385" b="1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封闭主义</a:t>
            </a:r>
            <a:endParaRPr lang="zh-CN" altLang="en-US" sz="2385" b="1">
              <a:solidFill>
                <a:srgbClr val="C00000"/>
              </a:solidFill>
              <a:latin typeface="Times New Roman" panose="02020603050405020304" pitchFamily="18" charset="0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12" name="矩形 11"/>
          <p:cNvSpPr/>
          <p:nvPr>
            <p:custDataLst>
              <p:tags r:id="rId8"/>
            </p:custDataLst>
          </p:nvPr>
        </p:nvSpPr>
        <p:spPr>
          <a:xfrm>
            <a:off x="598182" y="3571272"/>
            <a:ext cx="4054135" cy="49149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08685"/>
            <a:r>
              <a:rPr lang="zh-CN" altLang="en-US" sz="2600" b="1">
                <a:solidFill>
                  <a:srgbClr val="0505BB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（</a:t>
            </a:r>
            <a:r>
              <a:rPr lang="en-US" altLang="zh-CN" sz="2600" b="1">
                <a:solidFill>
                  <a:srgbClr val="0505BB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2</a:t>
            </a:r>
            <a:r>
              <a:rPr lang="zh-CN" altLang="en-US" sz="2600" b="1">
                <a:solidFill>
                  <a:srgbClr val="0505BB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）全盘西化论：</a:t>
            </a:r>
            <a:endParaRPr lang="zh-CN" altLang="en-US" sz="2600" b="1">
              <a:solidFill>
                <a:srgbClr val="0505BB"/>
              </a:solidFill>
              <a:latin typeface="Times New Roman" panose="02020603050405020304" pitchFamily="18" charset="0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13" name="TextBox 4"/>
          <p:cNvSpPr txBox="1"/>
          <p:nvPr>
            <p:custDataLst>
              <p:tags r:id="rId9"/>
            </p:custDataLst>
          </p:nvPr>
        </p:nvSpPr>
        <p:spPr>
          <a:xfrm>
            <a:off x="770308" y="4122606"/>
            <a:ext cx="6679304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08685"/>
            <a:r>
              <a:rPr lang="zh-CN" altLang="en-US" sz="2400" b="1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全面否定传统文化，一味推崇外来文化。</a:t>
            </a:r>
            <a:endParaRPr lang="zh-CN" altLang="en-US" sz="2400" b="1">
              <a:solidFill>
                <a:schemeClr val="tx1"/>
              </a:solidFill>
              <a:latin typeface="Times New Roman" panose="02020603050405020304" pitchFamily="18" charset="0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14" name="椭圆形标注 10"/>
          <p:cNvSpPr/>
          <p:nvPr>
            <p:custDataLst>
              <p:tags r:id="rId10"/>
            </p:custDataLst>
          </p:nvPr>
        </p:nvSpPr>
        <p:spPr>
          <a:xfrm>
            <a:off x="758117" y="4919620"/>
            <a:ext cx="2884893" cy="572507"/>
          </a:xfrm>
          <a:prstGeom prst="wedgeEllipseCallout">
            <a:avLst>
              <a:gd name="adj1" fmla="val 1415"/>
              <a:gd name="adj2" fmla="val -111174"/>
            </a:avLst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08685"/>
            <a:r>
              <a:rPr lang="zh-CN" altLang="en-US" sz="2400" b="1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历史虚无主义</a:t>
            </a:r>
            <a:endParaRPr lang="zh-CN" altLang="en-US" sz="2400" b="1">
              <a:solidFill>
                <a:srgbClr val="C00000"/>
              </a:solidFill>
              <a:latin typeface="Times New Roman" panose="02020603050405020304" pitchFamily="18" charset="0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15" name="椭圆形标注 11"/>
          <p:cNvSpPr/>
          <p:nvPr>
            <p:custDataLst>
              <p:tags r:id="rId11"/>
            </p:custDataLst>
          </p:nvPr>
        </p:nvSpPr>
        <p:spPr>
          <a:xfrm>
            <a:off x="4109960" y="4883771"/>
            <a:ext cx="2872819" cy="644203"/>
          </a:xfrm>
          <a:prstGeom prst="wedgeEllipseCallout">
            <a:avLst>
              <a:gd name="adj1" fmla="val -1527"/>
              <a:gd name="adj2" fmla="val -95379"/>
            </a:avLst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08685"/>
            <a:r>
              <a:rPr lang="zh-CN" altLang="en-US" sz="2400" b="1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民族虚无主义</a:t>
            </a:r>
            <a:endParaRPr lang="zh-CN" altLang="en-US" sz="2400" b="1">
              <a:solidFill>
                <a:srgbClr val="C00000"/>
              </a:solidFill>
              <a:latin typeface="Times New Roman" panose="02020603050405020304" pitchFamily="18" charset="0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16" name="文本框 15"/>
          <p:cNvSpPr txBox="1"/>
          <p:nvPr>
            <p:custDataLst>
              <p:tags r:id="rId12"/>
            </p:custDataLst>
          </p:nvPr>
        </p:nvSpPr>
        <p:spPr>
          <a:xfrm>
            <a:off x="8272793" y="2337179"/>
            <a:ext cx="3282826" cy="119888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08685">
              <a:lnSpc>
                <a:spcPct val="150000"/>
              </a:lnSpc>
            </a:pPr>
            <a:r>
              <a:rPr lang="zh-CN" altLang="en-US" sz="2400" b="1">
                <a:solidFill>
                  <a:srgbClr val="FFFF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启示：</a:t>
            </a:r>
            <a:r>
              <a:rPr lang="zh-CN" sz="2400" b="1">
                <a:solidFill>
                  <a:schemeClr val="bg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  <a:sym typeface="+mn-ea"/>
              </a:rPr>
              <a:t>保持开放心态，</a:t>
            </a:r>
            <a:endParaRPr lang="zh-CN" sz="2400" b="1">
              <a:solidFill>
                <a:schemeClr val="bg1"/>
              </a:solidFill>
              <a:latin typeface="Times New Roman" panose="02020603050405020304" pitchFamily="18" charset="0"/>
              <a:ea typeface="微软雅黑" panose="020b0503020204020204" pitchFamily="34" charset="-122"/>
              <a:cs typeface="Times New Roman" panose="02020603050405020304" pitchFamily="18" charset="0"/>
              <a:sym typeface="+mn-ea"/>
            </a:endParaRPr>
          </a:p>
          <a:p>
            <a:pPr defTabSz="908685">
              <a:lnSpc>
                <a:spcPct val="150000"/>
              </a:lnSpc>
            </a:pPr>
            <a:r>
              <a:rPr lang="zh-CN" sz="2400" b="1" err="1">
                <a:solidFill>
                  <a:schemeClr val="bg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  <a:sym typeface="+mn-ea"/>
              </a:rPr>
              <a:t>面向世界，博采众长</a:t>
            </a:r>
            <a:endParaRPr lang="zh-CN" sz="2400" b="1" err="1">
              <a:solidFill>
                <a:schemeClr val="bg1"/>
              </a:solidFill>
              <a:latin typeface="Times New Roman" panose="02020603050405020304" pitchFamily="18" charset="0"/>
              <a:ea typeface="微软雅黑" panose="020b0503020204020204" pitchFamily="34" charset="-122"/>
              <a:cs typeface="Times New Roman" panose="02020603050405020304" pitchFamily="18" charset="0"/>
              <a:sym typeface="+mn-ea"/>
            </a:endParaRPr>
          </a:p>
        </p:txBody>
      </p:sp>
      <p:sp>
        <p:nvSpPr>
          <p:cNvPr id="17" name="文本框 3"/>
          <p:cNvSpPr txBox="1"/>
          <p:nvPr>
            <p:custDataLst>
              <p:tags r:id="rId13"/>
            </p:custDataLst>
          </p:nvPr>
        </p:nvSpPr>
        <p:spPr>
          <a:xfrm>
            <a:off x="758202" y="3075741"/>
            <a:ext cx="7536189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08685">
              <a:spcBef>
                <a:spcPct val="50000"/>
              </a:spcBef>
              <a:defRPr/>
            </a:pPr>
            <a:r>
              <a:rPr lang="zh-CN" altLang="en-US" sz="2400" b="1">
                <a:solidFill>
                  <a:srgbClr val="0505BB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  <a:sym typeface="+mn-ea"/>
              </a:rPr>
              <a:t>危害：</a:t>
            </a:r>
            <a:r>
              <a:rPr lang="zh-CN" altLang="en-US" sz="2400" b="1">
                <a:solidFill>
                  <a:prstClr val="black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  <a:sym typeface="+mn-ea"/>
              </a:rPr>
              <a:t>会导致中华文化停滞不前，倒退衰落。</a:t>
            </a:r>
            <a:endParaRPr lang="zh-CN" altLang="en-US" sz="2400" b="1">
              <a:solidFill>
                <a:prstClr val="black"/>
              </a:solidFill>
              <a:highlight>
                <a:srgbClr val="FFFF00"/>
              </a:highlight>
              <a:latin typeface="Times New Roman" panose="02020603050405020304" pitchFamily="18" charset="0"/>
              <a:ea typeface="微软雅黑" panose="020b0503020204020204" pitchFamily="34" charset="-122"/>
              <a:cs typeface="Times New Roman" panose="02020603050405020304" pitchFamily="18" charset="0"/>
              <a:sym typeface="+mn-ea"/>
            </a:endParaRPr>
          </a:p>
        </p:txBody>
      </p:sp>
      <p:sp>
        <p:nvSpPr>
          <p:cNvPr id="18" name="文本框 20"/>
          <p:cNvSpPr txBox="1"/>
          <p:nvPr>
            <p:custDataLst>
              <p:tags r:id="rId14"/>
            </p:custDataLst>
          </p:nvPr>
        </p:nvSpPr>
        <p:spPr>
          <a:xfrm>
            <a:off x="758202" y="5747821"/>
            <a:ext cx="10645272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08685">
              <a:spcBef>
                <a:spcPct val="50000"/>
              </a:spcBef>
              <a:defRPr/>
            </a:pPr>
            <a:r>
              <a:rPr lang="zh-CN" altLang="en-US" sz="2400" b="1">
                <a:solidFill>
                  <a:srgbClr val="0505BB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  <a:sym typeface="+mn-ea"/>
              </a:rPr>
              <a:t>危害：</a:t>
            </a:r>
            <a:r>
              <a:rPr lang="zh-CN" altLang="en-US" sz="2400" b="1">
                <a:solidFill>
                  <a:schemeClr val="tx1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  <a:sym typeface="+mn-ea"/>
              </a:rPr>
              <a:t>丧失中华文化的民族性，使中华民族失去生存与发展的精神根基。</a:t>
            </a:r>
            <a:endParaRPr lang="zh-CN" altLang="en-US" sz="2400" b="1">
              <a:solidFill>
                <a:schemeClr val="tx1"/>
              </a:solidFill>
              <a:highlight>
                <a:srgbClr val="FFFF00"/>
              </a:highlight>
              <a:latin typeface="Times New Roman" panose="02020603050405020304" pitchFamily="18" charset="0"/>
              <a:ea typeface="微软雅黑" panose="020b0503020204020204" pitchFamily="34" charset="-122"/>
              <a:cs typeface="Times New Roman" panose="02020603050405020304" pitchFamily="18" charset="0"/>
              <a:sym typeface="+mn-ea"/>
            </a:endParaRPr>
          </a:p>
        </p:txBody>
      </p:sp>
      <p:sp>
        <p:nvSpPr>
          <p:cNvPr id="2" name="文本框 1"/>
          <p:cNvSpPr txBox="1"/>
          <p:nvPr>
            <p:custDataLst>
              <p:tags r:id="rId15"/>
            </p:custDataLst>
          </p:nvPr>
        </p:nvSpPr>
        <p:spPr>
          <a:xfrm>
            <a:off x="7661910" y="4328795"/>
            <a:ext cx="3915410" cy="119888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08685">
              <a:lnSpc>
                <a:spcPct val="150000"/>
              </a:lnSpc>
            </a:pPr>
            <a:r>
              <a:rPr lang="zh-CN" altLang="en-US" sz="2400" b="1">
                <a:solidFill>
                  <a:srgbClr val="FFFF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启示：</a:t>
            </a:r>
            <a:r>
              <a:rPr lang="zh-CN" sz="2400" b="1">
                <a:solidFill>
                  <a:schemeClr val="bg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  <a:sym typeface="+mn-ea"/>
              </a:rPr>
              <a:t>以我为主，为我所用</a:t>
            </a:r>
            <a:endParaRPr lang="zh-CN" sz="2400" b="1">
              <a:solidFill>
                <a:schemeClr val="bg1"/>
              </a:solidFill>
              <a:latin typeface="Times New Roman" panose="02020603050405020304" pitchFamily="18" charset="0"/>
              <a:ea typeface="微软雅黑" panose="020b0503020204020204" pitchFamily="34" charset="-122"/>
              <a:cs typeface="Times New Roman" panose="02020603050405020304" pitchFamily="18" charset="0"/>
              <a:sym typeface="+mn-ea"/>
            </a:endParaRPr>
          </a:p>
          <a:p>
            <a:pPr defTabSz="908685">
              <a:lnSpc>
                <a:spcPct val="150000"/>
              </a:lnSpc>
            </a:pPr>
            <a:r>
              <a:rPr lang="en-US" altLang="zh-CN" sz="2400" b="1" err="1">
                <a:solidFill>
                  <a:schemeClr val="bg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  <a:sym typeface="+mn-ea"/>
              </a:rPr>
              <a:t>            </a:t>
            </a:r>
            <a:r>
              <a:rPr lang="zh-CN" sz="2400" b="1" err="1">
                <a:solidFill>
                  <a:schemeClr val="bg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  <a:sym typeface="+mn-ea"/>
              </a:rPr>
              <a:t>立足国情，交流互鉴</a:t>
            </a:r>
            <a:endParaRPr lang="zh-CN" sz="2400" b="1" err="1">
              <a:solidFill>
                <a:schemeClr val="bg1"/>
              </a:solidFill>
              <a:latin typeface="Times New Roman" panose="02020603050405020304" pitchFamily="18" charset="0"/>
              <a:ea typeface="微软雅黑" panose="020b0503020204020204" pitchFamily="34" charset="-122"/>
              <a:cs typeface="Times New Roman" panose="02020603050405020304" pitchFamily="18" charset="0"/>
              <a:sym typeface="+mn-ea"/>
            </a:endParaRPr>
          </a:p>
        </p:txBody>
      </p:sp>
      <p:pic>
        <p:nvPicPr>
          <p:cNvPr id="3" name="Picture 3"/>
          <p:cNvPicPr>
            <a:picLocks noChangeAspect="1"/>
          </p:cNvPicPr>
          <p:nvPr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 flipH="1">
            <a:off x="10985500" y="124714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dur="8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80"/>
                            </p:stCondLst>
                            <p:childTnLst>
                              <p:par>
                                <p:cTn id="11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580"/>
                            </p:stCondLst>
                            <p:childTnLst>
                              <p:par>
                                <p:cTn id="15" presetID="4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1080"/>
                            </p:stCondLst>
                            <p:childTnLst>
                              <p:par>
                                <p:cTn id="19" presetID="4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7" presetClass="entr" presetSubtype="0" dur="8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31" dur="80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32" dur="80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80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80"/>
                            </p:stCondLst>
                            <p:childTnLst>
                              <p:par>
                                <p:cTn id="3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 nodeType="afterGroup">
                            <p:stCondLst>
                              <p:cond delay="580"/>
                            </p:stCondLst>
                            <p:childTnLst>
                              <p:par>
                                <p:cTn id="39" presetID="4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 nodeType="afterGroup">
                            <p:stCondLst>
                              <p:cond delay="1080"/>
                            </p:stCondLst>
                            <p:childTnLst>
                              <p:par>
                                <p:cTn id="43" presetID="4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 nodeType="clickPar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6" name="矩形 5"/>
          <p:cNvSpPr/>
          <p:nvPr>
            <p:custDataLst>
              <p:tags r:id="rId3"/>
            </p:custDataLst>
          </p:nvPr>
        </p:nvSpPr>
        <p:spPr>
          <a:xfrm>
            <a:off x="413385" y="700405"/>
            <a:ext cx="4986655" cy="521970"/>
          </a:xfrm>
          <a:prstGeom prst="rect">
            <a:avLst/>
          </a:prstGeom>
          <a:solidFill>
            <a:srgbClr val="000000">
              <a:alpha val="0"/>
            </a:srgbClr>
          </a:solidFill>
          <a:ln>
            <a:noFill/>
            <a:miter lim="800000"/>
          </a:ln>
        </p:spPr>
        <p:txBody>
          <a:bodyPr wrap="square" lIns="91440" tIns="45720" rIns="91440" bIns="45720" rtlCol="0">
            <a:spAutoFit/>
          </a:bodyPr>
          <a:lstStyle>
            <a:defPPr>
              <a:defRPr lang="zh-CN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r>
              <a:rPr lang="en-US" altLang="zh-CN" sz="2800" b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 panose="02010600030101010101" pitchFamily="2" charset="-122"/>
                <a:cs typeface="宋体" panose="02010600030101010101" pitchFamily="2" charset="-122"/>
                <a:sym typeface="+mn-ea"/>
              </a:rPr>
              <a:t>2. </a:t>
            </a:r>
            <a:r>
              <a:rPr sz="2800" b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 panose="02010600030101010101" pitchFamily="2" charset="-122"/>
                <a:cs typeface="宋体" panose="02010600030101010101" pitchFamily="2" charset="-122"/>
                <a:sym typeface="+mn-ea"/>
              </a:rPr>
              <a:t>对待外来文化的正确态度</a:t>
            </a:r>
            <a:r>
              <a:rPr lang="en-US" altLang="zh-CN" sz="2800" b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 panose="02010600030101010101" pitchFamily="2" charset="-122"/>
                <a:cs typeface="宋体" panose="02010600030101010101" pitchFamily="2" charset="-122"/>
                <a:sym typeface="+mn-ea"/>
              </a:rPr>
              <a:t> </a:t>
            </a:r>
            <a:endParaRPr lang="en-US" altLang="zh-CN" sz="2800" b="1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宋体" panose="02010600030101010101" pitchFamily="2" charset="-122"/>
              <a:cs typeface="宋体" panose="02010600030101010101" pitchFamily="2" charset="-122"/>
              <a:sym typeface="+mn-ea"/>
            </a:endParaRPr>
          </a:p>
        </p:txBody>
      </p:sp>
      <p:sp>
        <p:nvSpPr>
          <p:cNvPr id="34" name="文本框 6"/>
          <p:cNvSpPr txBox="1"/>
          <p:nvPr>
            <p:custDataLst>
              <p:tags r:id="rId4"/>
            </p:custDataLst>
          </p:nvPr>
        </p:nvSpPr>
        <p:spPr>
          <a:xfrm>
            <a:off x="566102" y="1402679"/>
            <a:ext cx="8634413" cy="478155"/>
          </a:xfrm>
          <a:prstGeom prst="rect">
            <a:avLst/>
          </a:prstGeom>
          <a:solidFill>
            <a:schemeClr val="bg1"/>
          </a:solidFill>
          <a:ln w="12700" cmpd="sng">
            <a:solidFill>
              <a:schemeClr val="accent1">
                <a:shade val="50000"/>
              </a:schemeClr>
            </a:solidFill>
            <a:prstDash val="sysDot"/>
          </a:ln>
        </p:spPr>
        <p:txBody>
          <a:bodyPr wrap="square" lIns="68580" tIns="34290" rIns="68580" bIns="3429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685800">
              <a:lnSpc>
                <a:spcPts val="3195"/>
              </a:lnSpc>
              <a:tabLst>
                <a:tab pos="771525"/>
                <a:tab pos="1388110"/>
                <a:tab pos="1903730"/>
                <a:tab pos="2416810"/>
              </a:tabLst>
            </a:pPr>
            <a:r>
              <a:rPr lang="en-US" altLang="zh-CN" sz="2400" err="1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文化发展必须保持</a:t>
            </a:r>
            <a:r>
              <a:rPr lang="en-US" altLang="zh-CN" sz="2400" b="1" err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开放的心态</a:t>
            </a:r>
            <a:r>
              <a:rPr lang="en-US" altLang="zh-CN" sz="2400" err="1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，做到</a:t>
            </a:r>
            <a:r>
              <a:rPr lang="en-US" altLang="zh-CN" sz="2400" b="1" err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面向世界、博采众长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。</a:t>
            </a:r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                    </a:t>
            </a:r>
            <a:endParaRPr lang="en-US" altLang="zh-CN" sz="2000" b="1"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35" name="文本框 3"/>
          <p:cNvSpPr txBox="1"/>
          <p:nvPr>
            <p:custDataLst>
              <p:tags r:id="rId5"/>
            </p:custDataLst>
          </p:nvPr>
        </p:nvSpPr>
        <p:spPr>
          <a:xfrm>
            <a:off x="787400" y="3291205"/>
            <a:ext cx="2076450" cy="2616200"/>
          </a:xfrm>
          <a:prstGeom prst="rect">
            <a:avLst/>
          </a:prstGeom>
          <a:noFill/>
          <a:ln w="12700" cmpd="sng">
            <a:solidFill>
              <a:schemeClr val="accent1">
                <a:shade val="50000"/>
              </a:schemeClr>
            </a:solidFill>
            <a:prstDash val="sysDash"/>
          </a:ln>
        </p:spPr>
        <p:txBody>
          <a:bodyPr wrap="square" lIns="68580" tIns="34290" rIns="68580" bIns="3429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altLang="zh-CN" sz="220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一切有利于</a:t>
            </a:r>
            <a:endParaRPr lang="en-US" altLang="zh-CN" sz="22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ctr">
              <a:lnSpc>
                <a:spcPct val="150000"/>
              </a:lnSpc>
            </a:pPr>
            <a:r>
              <a:rPr lang="en-US" altLang="zh-CN" sz="220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我国社会主义</a:t>
            </a:r>
            <a:r>
              <a:rPr lang="en-US" altLang="zh-CN" sz="22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文化建设</a:t>
            </a:r>
            <a:r>
              <a:rPr lang="en-US" altLang="zh-CN" sz="220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的</a:t>
            </a:r>
            <a:endParaRPr lang="en-US" altLang="zh-CN" sz="2200"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  <a:p>
            <a:pPr algn="ctr">
              <a:lnSpc>
                <a:spcPct val="150000"/>
              </a:lnSpc>
            </a:pPr>
            <a:r>
              <a:rPr lang="en-US" altLang="zh-CN" sz="2200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有益经验</a:t>
            </a:r>
            <a:endParaRPr lang="en-US" altLang="zh-CN" sz="2200" b="1">
              <a:solidFill>
                <a:srgbClr val="0000FF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36" name="文本框 7"/>
          <p:cNvSpPr txBox="1"/>
          <p:nvPr>
            <p:custDataLst>
              <p:tags r:id="rId6"/>
            </p:custDataLst>
          </p:nvPr>
        </p:nvSpPr>
        <p:spPr>
          <a:xfrm>
            <a:off x="3712845" y="3291205"/>
            <a:ext cx="2021840" cy="2615565"/>
          </a:xfrm>
          <a:prstGeom prst="rect">
            <a:avLst/>
          </a:prstGeom>
          <a:noFill/>
          <a:ln w="12700" cmpd="sng">
            <a:solidFill>
              <a:schemeClr val="accent1">
                <a:shade val="50000"/>
              </a:schemeClr>
            </a:solidFill>
            <a:prstDash val="sysDash"/>
          </a:ln>
        </p:spPr>
        <p:txBody>
          <a:bodyPr wrap="square" lIns="68580" tIns="34290" rIns="68580" bIns="3429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altLang="zh-CN" sz="220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一切有利于</a:t>
            </a:r>
            <a:endParaRPr lang="en-US" altLang="zh-CN" sz="22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ctr">
              <a:lnSpc>
                <a:spcPct val="150000"/>
              </a:lnSpc>
            </a:pPr>
            <a:r>
              <a:rPr lang="en-US" altLang="zh-CN" sz="220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丰富我国人民</a:t>
            </a:r>
            <a:r>
              <a:rPr lang="en-US" altLang="zh-CN" sz="22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文化生活</a:t>
            </a:r>
            <a:r>
              <a:rPr lang="en-US" altLang="zh-CN" sz="220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的</a:t>
            </a:r>
            <a:endParaRPr lang="en-US" altLang="zh-CN" sz="2200"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  <a:p>
            <a:pPr algn="ctr">
              <a:lnSpc>
                <a:spcPct val="150000"/>
              </a:lnSpc>
            </a:pPr>
            <a:r>
              <a:rPr lang="en-US" altLang="zh-CN" sz="2200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积极成果</a:t>
            </a:r>
            <a:endParaRPr lang="en-US" altLang="zh-CN" sz="2200" b="1">
              <a:solidFill>
                <a:srgbClr val="0000FF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37" name="文本框 8"/>
          <p:cNvSpPr txBox="1"/>
          <p:nvPr>
            <p:custDataLst>
              <p:tags r:id="rId7"/>
            </p:custDataLst>
          </p:nvPr>
        </p:nvSpPr>
        <p:spPr>
          <a:xfrm>
            <a:off x="6511290" y="3291205"/>
            <a:ext cx="2070100" cy="2607310"/>
          </a:xfrm>
          <a:prstGeom prst="rect">
            <a:avLst/>
          </a:prstGeom>
          <a:noFill/>
          <a:ln w="12700" cmpd="sng">
            <a:solidFill>
              <a:schemeClr val="accent1">
                <a:shade val="50000"/>
              </a:schemeClr>
            </a:solidFill>
            <a:prstDash val="sysDash"/>
          </a:ln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50000"/>
              </a:lnSpc>
              <a:buClrTx/>
              <a:buSzTx/>
              <a:buFontTx/>
            </a:pPr>
            <a:r>
              <a:rPr lang="en-US" altLang="zh-CN" sz="2200" err="1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一切有利于</a:t>
            </a:r>
            <a:endParaRPr lang="en-US" altLang="zh-CN" sz="2200" err="1"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  <a:p>
            <a:pPr lvl="0" algn="ctr">
              <a:lnSpc>
                <a:spcPct val="150000"/>
              </a:lnSpc>
              <a:buClrTx/>
              <a:buSzTx/>
              <a:buFontTx/>
            </a:pPr>
            <a:r>
              <a:rPr lang="en-US" altLang="zh-CN" sz="2200" err="1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我国</a:t>
            </a:r>
            <a:r>
              <a:rPr lang="en-US" altLang="zh-CN" sz="2200" err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文化事业和文化产业</a:t>
            </a:r>
            <a:r>
              <a:rPr lang="en-US" altLang="zh-CN" sz="2200" err="1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的</a:t>
            </a:r>
            <a:r>
              <a:rPr lang="en-US" altLang="zh-CN" sz="2200" b="1" err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经营管理理念和运行机制</a:t>
            </a:r>
            <a:endParaRPr lang="en-US" altLang="zh-CN" sz="2200" b="1" err="1">
              <a:solidFill>
                <a:srgbClr val="0000FF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41" name="文本框 13"/>
          <p:cNvSpPr txBox="1"/>
          <p:nvPr>
            <p:custDataLst>
              <p:tags r:id="rId8"/>
            </p:custDataLst>
          </p:nvPr>
        </p:nvSpPr>
        <p:spPr>
          <a:xfrm>
            <a:off x="3710940" y="2324100"/>
            <a:ext cx="1880870" cy="502285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txBody>
          <a:bodyPr wrap="square" lIns="68580" tIns="34290" rIns="68580" bIns="3429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defTabSz="685800" fontAlgn="auto">
              <a:lnSpc>
                <a:spcPct val="120000"/>
              </a:lnSpc>
              <a:tabLst>
                <a:tab pos="771525"/>
                <a:tab pos="1388110"/>
                <a:tab pos="1903730"/>
                <a:tab pos="2416810"/>
              </a:tabLst>
            </a:pPr>
            <a:r>
              <a:rPr lang="en-US" altLang="zh-CN" sz="2400" b="1" err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学习借鉴</a:t>
            </a:r>
            <a:endParaRPr lang="en-US" altLang="zh-CN" sz="2400" b="1" err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42" name="文本框 14"/>
          <p:cNvSpPr txBox="1"/>
          <p:nvPr>
            <p:custDataLst>
              <p:tags r:id="rId9"/>
            </p:custDataLst>
          </p:nvPr>
        </p:nvSpPr>
        <p:spPr>
          <a:xfrm>
            <a:off x="9069070" y="3121660"/>
            <a:ext cx="2273300" cy="2776855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txBody>
          <a:bodyPr wrap="square" lIns="68580" tIns="34290" rIns="68580" bIns="3429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 b="1">
                <a:solidFill>
                  <a:srgbClr val="FFFF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方正粗黑宋简体" panose="02000000000000000000" charset="-122"/>
                <a:sym typeface="+mn-ea"/>
              </a:rPr>
              <a:t>目的</a:t>
            </a:r>
            <a:r>
              <a:rPr lang="zh-CN" altLang="en-US" sz="24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方正粗黑宋简体" panose="02000000000000000000" charset="-122"/>
                <a:sym typeface="+mn-ea"/>
              </a:rPr>
              <a:t>：</a:t>
            </a:r>
            <a:r>
              <a:rPr lang="zh-CN" altLang="en-US" sz="24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方正粗黑宋简体" panose="02000000000000000000" charset="-122"/>
                <a:sym typeface="+mn-ea"/>
              </a:rPr>
              <a:t>以发展</a:t>
            </a:r>
            <a:r>
              <a:rPr lang="en-US" altLang="zh-CN" sz="2400" b="1" err="1">
                <a:solidFill>
                  <a:srgbClr val="FFFF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中国特色社会主义文化</a:t>
            </a:r>
            <a:r>
              <a:rPr lang="zh-CN" altLang="en-US" sz="24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方正粗黑宋简体" panose="02000000000000000000" charset="-122"/>
                <a:sym typeface="+mn-ea"/>
              </a:rPr>
              <a:t>，</a:t>
            </a:r>
            <a:r>
              <a:rPr lang="zh-CN" altLang="en-US" sz="24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方正粗黑宋简体" panose="02000000000000000000" charset="-122"/>
                <a:sym typeface="+mn-ea"/>
              </a:rPr>
              <a:t>满足人民大众的文化需求。</a:t>
            </a:r>
            <a:endParaRPr lang="zh-CN" altLang="en-US" sz="24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方正粗黑宋简体" panose="02000000000000000000" charset="-122"/>
              <a:sym typeface="+mn-ea"/>
            </a:endParaRPr>
          </a:p>
        </p:txBody>
      </p:sp>
      <p:grpSp>
        <p:nvGrpSpPr>
          <p:cNvPr id="43" name="组合 42"/>
          <p:cNvGrpSpPr/>
          <p:nvPr>
            <p:custDataLst>
              <p:tags r:id="rId10"/>
            </p:custDataLst>
          </p:nvPr>
        </p:nvGrpSpPr>
        <p:grpSpPr>
          <a:xfrm rot="5400000">
            <a:off x="3079115" y="273685"/>
            <a:ext cx="253365" cy="5780405"/>
            <a:chOff x="7834" y="4369"/>
            <a:chExt cx="480" cy="1236"/>
          </a:xfrm>
        </p:grpSpPr>
        <p:sp>
          <p:nvSpPr>
            <p:cNvPr id="44" name="MMConnector"/>
            <p:cNvSpPr/>
            <p:nvPr>
              <p:custDataLst>
                <p:tags r:id="rId11"/>
              </p:custDataLst>
            </p:nvPr>
          </p:nvSpPr>
          <p:spPr>
            <a:xfrm>
              <a:off x="7834" y="4678"/>
              <a:ext cx="240" cy="17"/>
            </a:xfrm>
            <a:custGeom>
              <a:rect l="0" t="0" r="0" b="0"/>
              <a:pathLst>
                <a:path w="102600" h="7600" fill="none">
                  <a:moveTo>
                    <a:pt x="0" y="0"/>
                  </a:moveTo>
                  <a:cubicBezTo>
                    <a:pt x="0" y="0"/>
                    <a:pt x="20429" y="0"/>
                    <a:pt x="45600" y="0"/>
                  </a:cubicBezTo>
                  <a:lnTo>
                    <a:pt x="102600" y="0"/>
                  </a:lnTo>
                </a:path>
              </a:pathLst>
            </a:custGeom>
            <a:noFill/>
            <a:ln w="28575" cap="rnd" cmpd="sng">
              <a:solidFill>
                <a:schemeClr val="accent1">
                  <a:shade val="50000"/>
                </a:schemeClr>
              </a:solidFill>
              <a:prstDash val="solid"/>
              <a:round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MMConnector"/>
            <p:cNvSpPr/>
            <p:nvPr>
              <p:custDataLst>
                <p:tags r:id="rId12"/>
              </p:custDataLst>
            </p:nvPr>
          </p:nvSpPr>
          <p:spPr>
            <a:xfrm>
              <a:off x="7834" y="4369"/>
              <a:ext cx="481" cy="618"/>
            </a:xfrm>
            <a:custGeom>
              <a:rect l="0" t="0" r="0" b="0"/>
              <a:pathLst>
                <a:path w="205200" h="273600" fill="none">
                  <a:moveTo>
                    <a:pt x="-102600" y="136800"/>
                  </a:moveTo>
                  <a:lnTo>
                    <a:pt x="0" y="136800"/>
                  </a:lnTo>
                  <a:lnTo>
                    <a:pt x="0" y="-91200"/>
                  </a:lnTo>
                  <a:cubicBezTo>
                    <a:pt x="0" y="-116371"/>
                    <a:pt x="20429" y="-136800"/>
                    <a:pt x="45600" y="-136800"/>
                  </a:cubicBezTo>
                  <a:lnTo>
                    <a:pt x="102600" y="-136800"/>
                  </a:lnTo>
                </a:path>
              </a:pathLst>
            </a:custGeom>
            <a:noFill/>
            <a:ln w="28575" cap="rnd" cmpd="sng">
              <a:solidFill>
                <a:schemeClr val="accent1">
                  <a:shade val="50000"/>
                </a:schemeClr>
              </a:solidFill>
              <a:prstDash val="solid"/>
              <a:round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MMConnector"/>
            <p:cNvSpPr/>
            <p:nvPr>
              <p:custDataLst>
                <p:tags r:id="rId13"/>
              </p:custDataLst>
            </p:nvPr>
          </p:nvSpPr>
          <p:spPr>
            <a:xfrm>
              <a:off x="7834" y="4987"/>
              <a:ext cx="240" cy="618"/>
            </a:xfrm>
            <a:custGeom>
              <a:rect l="0" t="0" r="0" b="0"/>
              <a:pathLst>
                <a:path w="102600" h="273600" fill="none">
                  <a:moveTo>
                    <a:pt x="0" y="-136800"/>
                  </a:moveTo>
                  <a:lnTo>
                    <a:pt x="0" y="91200"/>
                  </a:lnTo>
                  <a:cubicBezTo>
                    <a:pt x="0" y="116371"/>
                    <a:pt x="20429" y="136800"/>
                    <a:pt x="45600" y="136800"/>
                  </a:cubicBezTo>
                  <a:lnTo>
                    <a:pt x="102600" y="136800"/>
                  </a:lnTo>
                </a:path>
              </a:pathLst>
            </a:custGeom>
            <a:noFill/>
            <a:ln w="28575" cap="rnd" cmpd="sng">
              <a:solidFill>
                <a:schemeClr val="accent1">
                  <a:shade val="50000"/>
                </a:schemeClr>
              </a:solidFill>
              <a:prstDash val="solid"/>
              <a:round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5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0"/>
      <p:bldP spid="41" grpId="0"/>
      <p:bldP spid="35" grpId="0"/>
      <p:bldP spid="36" grpId="0"/>
      <p:bldP spid="37" grpId="0"/>
      <p:bldP spid="4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>
            <p:custDataLst>
              <p:tags r:id="rId3"/>
            </p:custDataLst>
          </p:nvPr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4"/>
              </a:rPr>
              <a:t>https://d.book118.com/848107132132006045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AS_UNIQUEID" val="18092"/>
</p:tagLst>
</file>

<file path=ppt/tags/tag2.xml><?xml version="1.0" encoding="utf-8"?>
<p:tagLst xmlns:p="http://schemas.openxmlformats.org/presentationml/2006/main">
  <p:tag name="AS_UNIQUEID" val="18093"/>
</p:tagLst>
</file>

<file path=ppt/tags/tag3.xml><?xml version="1.0" encoding="utf-8"?>
<p:tagLst xmlns:p="http://schemas.openxmlformats.org/presentationml/2006/main">
  <p:tag name="AS_UNIQUEID" val="18094"/>
</p:tagLst>
</file>

<file path=ppt/tags/tag4.xml><?xml version="1.0" encoding="utf-8"?>
<p:tagLst xmlns:p="http://schemas.openxmlformats.org/presentationml/2006/main">
  <p:tag name="AS_UNIQUEID" val="18095"/>
</p:tagLst>
</file>

<file path=ppt/tags/tag5.xml><?xml version="1.0" encoding="utf-8"?>
<p:tagLst xmlns:p="http://schemas.openxmlformats.org/presentationml/2006/main">
  <p:tag name="AS_UNIQUEID" val="18096"/>
</p:tagLst>
</file>

<file path=ppt/tags/tag6.xml><?xml version="1.0" encoding="utf-8"?>
<p:tagLst xmlns:p="http://schemas.openxmlformats.org/presentationml/2006/main">
  <p:tag name="AS_UNIQUEID" val="18097"/>
</p:tagLst>
</file>

<file path=ppt/tags/tag7.xml><?xml version="1.0" encoding="utf-8"?>
<p:tagLst xmlns:p="http://schemas.openxmlformats.org/presentationml/2006/main">
  <p:tag name="AS_UNIQUEID" val="18098"/>
</p:tagLst>
</file>

<file path=ppt/tags/tag8.xml><?xml version="1.0" encoding="utf-8"?>
<p:tagLst xmlns:p="http://schemas.openxmlformats.org/presentationml/2006/main">
  <p:tag name="AS_UNIQUEID" val="18099"/>
</p:tagLst>
</file>

<file path=ppt/tags/tag9.xml><?xml version="1.0" encoding="utf-8"?>
<p:tagLst xmlns:p="http://schemas.openxmlformats.org/presentationml/2006/main">
  <p:tag name="AS_UNIQUEID" val="18100"/>
</p:tagLst>
</file>

<file path=ppt/tags/tag10.xml><?xml version="1.0" encoding="utf-8"?>
<p:tagLst xmlns:p="http://schemas.openxmlformats.org/presentationml/2006/main">
  <p:tag name="AS_UNIQUEID" val="18101"/>
</p:tagLst>
</file>

<file path=ppt/tags/tag11.xml><?xml version="1.0" encoding="utf-8"?>
<p:tagLst xmlns:p="http://schemas.openxmlformats.org/presentationml/2006/main">
  <p:tag name="AS_UNIQUEID" val="18102"/>
</p:tagLst>
</file>

<file path=ppt/tags/tag12.xml><?xml version="1.0" encoding="utf-8"?>
<p:tagLst xmlns:p="http://schemas.openxmlformats.org/presentationml/2006/main">
  <p:tag name="AS_UNIQUEID" val="18103"/>
</p:tagLst>
</file>

<file path=ppt/tags/tag13.xml><?xml version="1.0" encoding="utf-8"?>
<p:tagLst xmlns:p="http://schemas.openxmlformats.org/presentationml/2006/main">
  <p:tag name="AS_UNIQUEID" val="18104"/>
</p:tagLst>
</file>

<file path=ppt/tags/tag14.xml><?xml version="1.0" encoding="utf-8"?>
<p:tagLst xmlns:p="http://schemas.openxmlformats.org/presentationml/2006/main">
  <p:tag name="AS_UNIQUEID" val="18105"/>
</p:tagLst>
</file>

<file path=ppt/tags/tag15.xml><?xml version="1.0" encoding="utf-8"?>
<p:tagLst xmlns:p="http://schemas.openxmlformats.org/presentationml/2006/main">
  <p:tag name="AS_UNIQUEID" val="18106"/>
</p:tagLst>
</file>

<file path=ppt/tags/tag16.xml><?xml version="1.0" encoding="utf-8"?>
<p:tagLst xmlns:p="http://schemas.openxmlformats.org/presentationml/2006/main">
  <p:tag name="AS_UNIQUEID" val="18107"/>
</p:tagLst>
</file>

<file path=ppt/tags/tag17.xml><?xml version="1.0" encoding="utf-8"?>
<p:tagLst xmlns:p="http://schemas.openxmlformats.org/presentationml/2006/main">
  <p:tag name="AS_UNIQUEID" val="18108"/>
</p:tagLst>
</file>

<file path=ppt/tags/tag18.xml><?xml version="1.0" encoding="utf-8"?>
<p:tagLst xmlns:p="http://schemas.openxmlformats.org/presentationml/2006/main">
  <p:tag name="AS_UNIQUEID" val="18109"/>
</p:tagLst>
</file>

<file path=ppt/tags/tag19.xml><?xml version="1.0" encoding="utf-8"?>
<p:tagLst xmlns:p="http://schemas.openxmlformats.org/presentationml/2006/main">
  <p:tag name="AS_UNIQUEID" val="18110"/>
</p:tagLst>
</file>

<file path=ppt/tags/tag20.xml><?xml version="1.0" encoding="utf-8"?>
<p:tagLst xmlns:p="http://schemas.openxmlformats.org/presentationml/2006/main">
  <p:tag name="AS_UNIQUEID" val="18111"/>
</p:tagLst>
</file>

<file path=ppt/tags/tag21.xml><?xml version="1.0" encoding="utf-8"?>
<p:tagLst xmlns:p="http://schemas.openxmlformats.org/presentationml/2006/main">
  <p:tag name="AS_UNIQUEID" val="18112"/>
</p:tagLst>
</file>

<file path=ppt/tags/tag22.xml><?xml version="1.0" encoding="utf-8"?>
<p:tagLst xmlns:p="http://schemas.openxmlformats.org/presentationml/2006/main">
  <p:tag name="AS_UNIQUEID" val="18113"/>
</p:tagLst>
</file>

<file path=ppt/tags/tag23.xml><?xml version="1.0" encoding="utf-8"?>
<p:tagLst xmlns:p="http://schemas.openxmlformats.org/presentationml/2006/main">
  <p:tag name="AS_UNIQUEID" val="18114"/>
</p:tagLst>
</file>

<file path=ppt/tags/tag24.xml><?xml version="1.0" encoding="utf-8"?>
<p:tagLst xmlns:p="http://schemas.openxmlformats.org/presentationml/2006/main">
  <p:tag name="AS_UNIQUEID" val="18115"/>
</p:tagLst>
</file>

<file path=ppt/tags/tag25.xml><?xml version="1.0" encoding="utf-8"?>
<p:tagLst xmlns:p="http://schemas.openxmlformats.org/presentationml/2006/main">
  <p:tag name="AS_UNIQUEID" val="18116"/>
</p:tagLst>
</file>

<file path=ppt/tags/tag26.xml><?xml version="1.0" encoding="utf-8"?>
<p:tagLst xmlns:p="http://schemas.openxmlformats.org/presentationml/2006/main">
  <p:tag name="AS_UNIQUEID" val="18117"/>
</p:tagLst>
</file>

<file path=ppt/tags/tag27.xml><?xml version="1.0" encoding="utf-8"?>
<p:tagLst xmlns:p="http://schemas.openxmlformats.org/presentationml/2006/main">
  <p:tag name="AS_UNIQUEID" val="18118"/>
</p:tagLst>
</file>

<file path=ppt/tags/tag28.xml><?xml version="1.0" encoding="utf-8"?>
<p:tagLst xmlns:p="http://schemas.openxmlformats.org/presentationml/2006/main">
  <p:tag name="AS_UNIQUEID" val="18119"/>
</p:tagLst>
</file>

<file path=ppt/tags/tag29.xml><?xml version="1.0" encoding="utf-8"?>
<p:tagLst xmlns:p="http://schemas.openxmlformats.org/presentationml/2006/main">
  <p:tag name="AS_UNIQUEID" val="18120"/>
</p:tagLst>
</file>

<file path=ppt/tags/tag30.xml><?xml version="1.0" encoding="utf-8"?>
<p:tagLst xmlns:p="http://schemas.openxmlformats.org/presentationml/2006/main">
  <p:tag name="AS_UNIQUEID" val="18121"/>
</p:tagLst>
</file>

<file path=ppt/tags/tag31.xml><?xml version="1.0" encoding="utf-8"?>
<p:tagLst xmlns:p="http://schemas.openxmlformats.org/presentationml/2006/main">
  <p:tag name="AS_UNIQUEID" val="18122"/>
</p:tagLst>
</file>

<file path=ppt/tags/tag32.xml><?xml version="1.0" encoding="utf-8"?>
<p:tagLst xmlns:p="http://schemas.openxmlformats.org/presentationml/2006/main">
  <p:tag name="AS_UNIQUEID" val="18123"/>
</p:tagLst>
</file>

<file path=ppt/tags/tag33.xml><?xml version="1.0" encoding="utf-8"?>
<p:tagLst xmlns:p="http://schemas.openxmlformats.org/presentationml/2006/main">
  <p:tag name="AS_UNIQUEID" val="18124"/>
</p:tagLst>
</file>

<file path=ppt/tags/tag34.xml><?xml version="1.0" encoding="utf-8"?>
<p:tagLst xmlns:p="http://schemas.openxmlformats.org/presentationml/2006/main">
  <p:tag name="AS_UNIQUEID" val="18125"/>
</p:tagLst>
</file>

<file path=ppt/tags/tag35.xml><?xml version="1.0" encoding="utf-8"?>
<p:tagLst xmlns:p="http://schemas.openxmlformats.org/presentationml/2006/main">
  <p:tag name="AS_UNIQUEID" val="18126"/>
</p:tagLst>
</file>

<file path=ppt/tags/tag36.xml><?xml version="1.0" encoding="utf-8"?>
<p:tagLst xmlns:p="http://schemas.openxmlformats.org/presentationml/2006/main">
  <p:tag name="AS_UNIQUEID" val="18127"/>
</p:tagLst>
</file>

<file path=ppt/tags/tag37.xml><?xml version="1.0" encoding="utf-8"?>
<p:tagLst xmlns:p="http://schemas.openxmlformats.org/presentationml/2006/main">
  <p:tag name="AS_UNIQUEID" val="18128"/>
</p:tagLst>
</file>

<file path=ppt/tags/tag38.xml><?xml version="1.0" encoding="utf-8"?>
<p:tagLst xmlns:p="http://schemas.openxmlformats.org/presentationml/2006/main">
  <p:tag name="AS_UNIQUEID" val="18129"/>
</p:tagLst>
</file>

<file path=ppt/tags/tag39.xml><?xml version="1.0" encoding="utf-8"?>
<p:tagLst xmlns:p="http://schemas.openxmlformats.org/presentationml/2006/main">
  <p:tag name="AS_UNIQUEID" val="18130"/>
</p:tagLst>
</file>

<file path=ppt/tags/tag40.xml><?xml version="1.0" encoding="utf-8"?>
<p:tagLst xmlns:p="http://schemas.openxmlformats.org/presentationml/2006/main">
  <p:tag name="AS_UNIQUEID" val="18131"/>
</p:tagLst>
</file>

<file path=ppt/tags/tag41.xml><?xml version="1.0" encoding="utf-8"?>
<p:tagLst xmlns:p="http://schemas.openxmlformats.org/presentationml/2006/main">
  <p:tag name="AS_UNIQUEID" val="18132"/>
</p:tagLst>
</file>

<file path=ppt/tags/tag42.xml><?xml version="1.0" encoding="utf-8"?>
<p:tagLst xmlns:p="http://schemas.openxmlformats.org/presentationml/2006/main">
  <p:tag name="AS_UNIQUEID" val="18133"/>
</p:tagLst>
</file>

<file path=ppt/tags/tag43.xml><?xml version="1.0" encoding="utf-8"?>
<p:tagLst xmlns:p="http://schemas.openxmlformats.org/presentationml/2006/main">
  <p:tag name="AS_UNIQUEID" val="18134"/>
</p:tagLst>
</file>

<file path=ppt/tags/tag44.xml><?xml version="1.0" encoding="utf-8"?>
<p:tagLst xmlns:p="http://schemas.openxmlformats.org/presentationml/2006/main">
  <p:tag name="AS_UNIQUEID" val="18135"/>
</p:tagLst>
</file>

<file path=ppt/tags/tag45.xml><?xml version="1.0" encoding="utf-8"?>
<p:tagLst xmlns:p="http://schemas.openxmlformats.org/presentationml/2006/main">
  <p:tag name="AS_UNIQUEID" val="18136"/>
</p:tagLst>
</file>

<file path=ppt/tags/tag46.xml><?xml version="1.0" encoding="utf-8"?>
<p:tagLst xmlns:p="http://schemas.openxmlformats.org/presentationml/2006/main">
  <p:tag name="AS_UNIQUEID" val="18137"/>
</p:tagLst>
</file>

<file path=ppt/tags/tag47.xml><?xml version="1.0" encoding="utf-8"?>
<p:tagLst xmlns:p="http://schemas.openxmlformats.org/presentationml/2006/main">
  <p:tag name="AS_UNIQUEID" val="18138"/>
</p:tagLst>
</file>

<file path=ppt/tags/tag48.xml><?xml version="1.0" encoding="utf-8"?>
<p:tagLst xmlns:p="http://schemas.openxmlformats.org/presentationml/2006/main">
  <p:tag name="AS_UNIQUEID" val="18139"/>
</p:tagLst>
</file>

<file path=ppt/tags/tag49.xml><?xml version="1.0" encoding="utf-8"?>
<p:tagLst xmlns:p="http://schemas.openxmlformats.org/presentationml/2006/main">
  <p:tag name="AS_UNIQUEID" val="18140"/>
</p:tagLst>
</file>

<file path=ppt/tags/tag50.xml><?xml version="1.0" encoding="utf-8"?>
<p:tagLst xmlns:p="http://schemas.openxmlformats.org/presentationml/2006/main">
  <p:tag name="AS_UNIQUEID" val="18141"/>
</p:tagLst>
</file>

<file path=ppt/tags/tag51.xml><?xml version="1.0" encoding="utf-8"?>
<p:tagLst xmlns:p="http://schemas.openxmlformats.org/presentationml/2006/main">
  <p:tag name="AS_UNIQUEID" val="18142"/>
</p:tagLst>
</file>

<file path=ppt/tags/tag52.xml><?xml version="1.0" encoding="utf-8"?>
<p:tagLst xmlns:p="http://schemas.openxmlformats.org/presentationml/2006/main">
  <p:tag name="AS_UNIQUEID" val="18143"/>
</p:tagLst>
</file>

<file path=ppt/tags/tag53.xml><?xml version="1.0" encoding="utf-8"?>
<p:tagLst xmlns:p="http://schemas.openxmlformats.org/presentationml/2006/main">
  <p:tag name="AS_UNIQUEID" val="18144"/>
</p:tagLst>
</file>

<file path=ppt/tags/tag54.xml><?xml version="1.0" encoding="utf-8"?>
<p:tagLst xmlns:p="http://schemas.openxmlformats.org/presentationml/2006/main">
  <p:tag name="AS_UNIQUEID" val="18145"/>
</p:tagLst>
</file>

<file path=ppt/tags/tag55.xml><?xml version="1.0" encoding="utf-8"?>
<p:tagLst xmlns:p="http://schemas.openxmlformats.org/presentationml/2006/main">
  <p:tag name="AS_UNIQUEID" val="18146"/>
</p:tagLst>
</file>

<file path=ppt/tags/tag56.xml><?xml version="1.0" encoding="utf-8"?>
<p:tagLst xmlns:p="http://schemas.openxmlformats.org/presentationml/2006/main">
  <p:tag name="AS_UNIQUEID" val="18147"/>
</p:tagLst>
</file>

<file path=ppt/tags/tag57.xml><?xml version="1.0" encoding="utf-8"?>
<p:tagLst xmlns:p="http://schemas.openxmlformats.org/presentationml/2006/main">
  <p:tag name="AS_UNIQUEID" val="18148"/>
</p:tagLst>
</file>

<file path=ppt/tags/tag58.xml><?xml version="1.0" encoding="utf-8"?>
<p:tagLst xmlns:p="http://schemas.openxmlformats.org/presentationml/2006/main">
  <p:tag name="AS_UNIQUEID" val="18149"/>
</p:tagLst>
</file>

<file path=ppt/tags/tag59.xml><?xml version="1.0" encoding="utf-8"?>
<p:tagLst xmlns:p="http://schemas.openxmlformats.org/presentationml/2006/main">
  <p:tag name="AS_UNIQUEID" val="18150"/>
</p:tagLst>
</file>

<file path=ppt/tags/tag60.xml><?xml version="1.0" encoding="utf-8"?>
<p:tagLst xmlns:p="http://schemas.openxmlformats.org/presentationml/2006/main">
  <p:tag name="AS_UNIQUEID" val="18151"/>
</p:tagLst>
</file>

<file path=ppt/tags/tag61.xml><?xml version="1.0" encoding="utf-8"?>
<p:tagLst xmlns:p="http://schemas.openxmlformats.org/presentationml/2006/main">
  <p:tag name="AS_UNIQUEID" val="18152"/>
</p:tagLst>
</file>

<file path=ppt/tags/tag62.xml><?xml version="1.0" encoding="utf-8"?>
<p:tagLst xmlns:p="http://schemas.openxmlformats.org/presentationml/2006/main">
  <p:tag name="AS_UNIQUEID" val="18153"/>
</p:tagLst>
</file>

<file path=ppt/tags/tag63.xml><?xml version="1.0" encoding="utf-8"?>
<p:tagLst xmlns:p="http://schemas.openxmlformats.org/presentationml/2006/main">
  <p:tag name="AS_UNIQUEID" val="18154"/>
</p:tagLst>
</file>

<file path=ppt/tags/tag64.xml><?xml version="1.0" encoding="utf-8"?>
<p:tagLst xmlns:p="http://schemas.openxmlformats.org/presentationml/2006/main">
  <p:tag name="AS_UNIQUEID" val="18155"/>
</p:tagLst>
</file>

<file path=ppt/tags/tag65.xml><?xml version="1.0" encoding="utf-8"?>
<p:tagLst xmlns:p="http://schemas.openxmlformats.org/presentationml/2006/main">
  <p:tag name="AS_UNIQUEID" val="18156"/>
</p:tagLst>
</file>

<file path=ppt/tags/tag66.xml><?xml version="1.0" encoding="utf-8"?>
<p:tagLst xmlns:p="http://schemas.openxmlformats.org/presentationml/2006/main">
  <p:tag name="AS_UNIQUEID" val="18157"/>
</p:tagLst>
</file>

<file path=ppt/tags/tag67.xml><?xml version="1.0" encoding="utf-8"?>
<p:tagLst xmlns:p="http://schemas.openxmlformats.org/presentationml/2006/main">
  <p:tag name="AS_UNIQUEID" val="18158"/>
</p:tagLst>
</file>

<file path=ppt/tags/tag68.xml><?xml version="1.0" encoding="utf-8"?>
<p:tagLst xmlns:p="http://schemas.openxmlformats.org/presentationml/2006/main">
  <p:tag name="AS_UNIQUEID" val="18159"/>
</p:tagLst>
</file>

<file path=ppt/tags/tag69.xml><?xml version="1.0" encoding="utf-8"?>
<p:tagLst xmlns:p="http://schemas.openxmlformats.org/presentationml/2006/main">
  <p:tag name="AS_UNIQUEID" val="18160"/>
</p:tagLst>
</file>

<file path=ppt/tags/tag70.xml><?xml version="1.0" encoding="utf-8"?>
<p:tagLst xmlns:p="http://schemas.openxmlformats.org/presentationml/2006/main">
  <p:tag name="AS_UNIQUEID" val="18161"/>
</p:tagLst>
</file>

<file path=ppt/tags/tag71.xml><?xml version="1.0" encoding="utf-8"?>
<p:tagLst xmlns:p="http://schemas.openxmlformats.org/presentationml/2006/main">
  <p:tag name="AS_UNIQUEID" val="18162"/>
</p:tagLst>
</file>

<file path=ppt/tags/tag72.xml><?xml version="1.0" encoding="utf-8"?>
<p:tagLst xmlns:p="http://schemas.openxmlformats.org/presentationml/2006/main">
  <p:tag name="AS_UNIQUEID" val="18163"/>
</p:tagLst>
</file>

<file path=ppt/tags/tag73.xml><?xml version="1.0" encoding="utf-8"?>
<p:tagLst xmlns:p="http://schemas.openxmlformats.org/presentationml/2006/main">
  <p:tag name="AS_UNIQUEID" val="18164"/>
</p:tagLst>
</file>

<file path=ppt/tags/tag74.xml><?xml version="1.0" encoding="utf-8"?>
<p:tagLst xmlns:p="http://schemas.openxmlformats.org/presentationml/2006/main">
  <p:tag name="AS_UNIQUEID" val="18165"/>
</p:tagLst>
</file>

<file path=ppt/tags/tag75.xml><?xml version="1.0" encoding="utf-8"?>
<p:tagLst xmlns:p="http://schemas.openxmlformats.org/presentationml/2006/main">
  <p:tag name="AS_UNIQUEID" val="18166"/>
</p:tagLst>
</file>

<file path=ppt/tags/tag76.xml><?xml version="1.0" encoding="utf-8"?>
<p:tagLst xmlns:p="http://schemas.openxmlformats.org/presentationml/2006/main">
  <p:tag name="AS_UNIQUEID" val="18024"/>
</p:tagLst>
</file>

<file path=ppt/tags/tag77.xml><?xml version="1.0" encoding="utf-8"?>
<p:tagLst xmlns:p="http://schemas.openxmlformats.org/presentationml/2006/main">
  <p:tag name="AS_UNIQUEID" val="17370"/>
</p:tagLst>
</file>

<file path=ppt/tags/tag78.xml><?xml version="1.0" encoding="utf-8"?>
<p:tagLst xmlns:p="http://schemas.openxmlformats.org/presentationml/2006/main">
  <p:tag name="AS_UNIQUEID" val="17371"/>
</p:tagLst>
</file>

<file path=ppt/tags/tag79.xml><?xml version="1.0" encoding="utf-8"?>
<p:tagLst xmlns:p="http://schemas.openxmlformats.org/presentationml/2006/main">
  <p:tag name="AS_UNIQUEID" val="17372"/>
</p:tagLst>
</file>

<file path=ppt/tags/tag80.xml><?xml version="1.0" encoding="utf-8"?>
<p:tagLst xmlns:p="http://schemas.openxmlformats.org/presentationml/2006/main">
  <p:tag name="AS_UNIQUEID" val="17373"/>
</p:tagLst>
</file>

<file path=ppt/tags/tag81.xml><?xml version="1.0" encoding="utf-8"?>
<p:tagLst xmlns:p="http://schemas.openxmlformats.org/presentationml/2006/main">
  <p:tag name="AS_UNIQUEID" val="17374"/>
</p:tagLst>
</file>

<file path=ppt/tags/tag82.xml><?xml version="1.0" encoding="utf-8"?>
<p:tagLst xmlns:p="http://schemas.openxmlformats.org/presentationml/2006/main">
  <p:tag name="AS_UNIQUEID" val="17375"/>
</p:tagLst>
</file>

<file path=ppt/tags/tag83.xml><?xml version="1.0" encoding="utf-8"?>
<p:tagLst xmlns:p="http://schemas.openxmlformats.org/presentationml/2006/main">
  <p:tag name="AS_UNIQUEID" val="17376"/>
</p:tagLst>
</file>

<file path=ppt/tags/tag84.xml><?xml version="1.0" encoding="utf-8"?>
<p:tagLst xmlns:p="http://schemas.openxmlformats.org/presentationml/2006/main">
  <p:tag name="AS_UNIQUEID" val="18025"/>
</p:tagLst>
</file>

<file path=ppt/tags/tag85.xml><?xml version="1.0" encoding="utf-8"?>
<p:tagLst xmlns:p="http://schemas.openxmlformats.org/presentationml/2006/main">
  <p:tag name="AS_UNIQUEID" val="17378"/>
</p:tagLst>
</file>

<file path=ppt/tags/tag86.xml><?xml version="1.0" encoding="utf-8"?>
<p:tagLst xmlns:p="http://schemas.openxmlformats.org/presentationml/2006/main">
  <p:tag name="AS_UNIQUEID" val="17379"/>
</p:tagLst>
</file>

<file path=ppt/tags/tag87.xml><?xml version="1.0" encoding="utf-8"?>
<p:tagLst xmlns:p="http://schemas.openxmlformats.org/presentationml/2006/main">
  <p:tag name="AS_UNIQUEID" val="17380"/>
</p:tagLst>
</file>

<file path=ppt/tags/tag88.xml><?xml version="1.0" encoding="utf-8"?>
<p:tagLst xmlns:p="http://schemas.openxmlformats.org/presentationml/2006/main">
  <p:tag name="AS_UNIQUEID" val="17381"/>
</p:tagLst>
</file>

<file path=ppt/tags/tag89.xml><?xml version="1.0" encoding="utf-8"?>
<p:tagLst xmlns:p="http://schemas.openxmlformats.org/presentationml/2006/main">
  <p:tag name="AS_UNIQUEID" val="17382"/>
</p:tagLst>
</file>

<file path=ppt/tags/tag90.xml><?xml version="1.0" encoding="utf-8"?>
<p:tagLst xmlns:p="http://schemas.openxmlformats.org/presentationml/2006/main">
  <p:tag name="AS_UNIQUEID" val="17383"/>
</p:tagLst>
</file>

<file path=ppt/tags/tag91.xml><?xml version="1.0" encoding="utf-8"?>
<p:tagLst xmlns:p="http://schemas.openxmlformats.org/presentationml/2006/main">
  <p:tag name="AS_UNIQUEID" val="18026"/>
</p:tagLst>
</file>

<file path=ppt/tags/tag92.xml><?xml version="1.0" encoding="utf-8"?>
<p:tagLst xmlns:p="http://schemas.openxmlformats.org/presentationml/2006/main">
  <p:tag name="AS_UNIQUEID" val="17385"/>
</p:tagLst>
</file>

<file path=ppt/tags/tag93.xml><?xml version="1.0" encoding="utf-8"?>
<p:tagLst xmlns:p="http://schemas.openxmlformats.org/presentationml/2006/main">
  <p:tag name="AS_UNIQUEID" val="17386"/>
</p:tagLst>
</file>

<file path=ppt/tags/tag94.xml><?xml version="1.0" encoding="utf-8"?>
<p:tagLst xmlns:p="http://schemas.openxmlformats.org/presentationml/2006/main">
  <p:tag name="AS_UNIQUEID" val="17387"/>
</p:tagLst>
</file>

<file path=ppt/tags/tag95.xml><?xml version="1.0" encoding="utf-8"?>
<p:tagLst xmlns:p="http://schemas.openxmlformats.org/presentationml/2006/main">
  <p:tag name="AS_UNIQUEID" val="17388"/>
</p:tagLst>
</file>

<file path=ppt/tags/tag96.xml><?xml version="1.0" encoding="utf-8"?>
<p:tagLst xmlns:p="http://schemas.openxmlformats.org/presentationml/2006/main">
  <p:tag name="AS_UNIQUEID" val="17389"/>
</p:tagLst>
</file>

<file path=ppt/tags/tag97.xml><?xml version="1.0" encoding="utf-8"?>
<p:tagLst xmlns:p="http://schemas.openxmlformats.org/presentationml/2006/main">
  <p:tag name="AS_UNIQUEID" val="17390"/>
</p:tagLst>
</file>

<file path=ppt/tags/tag98.xml><?xml version="1.0" encoding="utf-8"?>
<p:tagLst xmlns:p="http://schemas.openxmlformats.org/presentationml/2006/main">
  <p:tag name="AS_UNIQUEID" val="17391"/>
</p:tagLst>
</file>

<file path=ppt/tags/tag99.xml><?xml version="1.0" encoding="utf-8"?>
<p:tagLst xmlns:p="http://schemas.openxmlformats.org/presentationml/2006/main">
  <p:tag name="AS_UNIQUEID" val="17392"/>
</p:tagLst>
</file>

<file path=ppt/tags/tag100.xml><?xml version="1.0" encoding="utf-8"?>
<p:tagLst xmlns:p="http://schemas.openxmlformats.org/presentationml/2006/main">
  <p:tag name="AS_UNIQUEID" val="18027"/>
</p:tagLst>
</file>

<file path=ppt/tags/tag101.xml><?xml version="1.0" encoding="utf-8"?>
<p:tagLst xmlns:p="http://schemas.openxmlformats.org/presentationml/2006/main">
  <p:tag name="AS_UNIQUEID" val="17394"/>
</p:tagLst>
</file>

<file path=ppt/tags/tag102.xml><?xml version="1.0" encoding="utf-8"?>
<p:tagLst xmlns:p="http://schemas.openxmlformats.org/presentationml/2006/main">
  <p:tag name="AS_UNIQUEID" val="17395"/>
</p:tagLst>
</file>

<file path=ppt/tags/tag103.xml><?xml version="1.0" encoding="utf-8"?>
<p:tagLst xmlns:p="http://schemas.openxmlformats.org/presentationml/2006/main">
  <p:tag name="AS_UNIQUEID" val="17396"/>
</p:tagLst>
</file>

<file path=ppt/tags/tag104.xml><?xml version="1.0" encoding="utf-8"?>
<p:tagLst xmlns:p="http://schemas.openxmlformats.org/presentationml/2006/main">
  <p:tag name="AS_UNIQUEID" val="17397"/>
</p:tagLst>
</file>

<file path=ppt/tags/tag105.xml><?xml version="1.0" encoding="utf-8"?>
<p:tagLst xmlns:p="http://schemas.openxmlformats.org/presentationml/2006/main">
  <p:tag name="AS_UNIQUEID" val="17398"/>
</p:tagLst>
</file>

<file path=ppt/tags/tag106.xml><?xml version="1.0" encoding="utf-8"?>
<p:tagLst xmlns:p="http://schemas.openxmlformats.org/presentationml/2006/main">
  <p:tag name="AS_UNIQUEID" val="17399"/>
</p:tagLst>
</file>

<file path=ppt/tags/tag107.xml><?xml version="1.0" encoding="utf-8"?>
<p:tagLst xmlns:p="http://schemas.openxmlformats.org/presentationml/2006/main">
  <p:tag name="AS_UNIQUEID" val="18028"/>
</p:tagLst>
</file>

<file path=ppt/tags/tag108.xml><?xml version="1.0" encoding="utf-8"?>
<p:tagLst xmlns:p="http://schemas.openxmlformats.org/presentationml/2006/main">
  <p:tag name="AS_UNIQUEID" val="17401"/>
</p:tagLst>
</file>

<file path=ppt/tags/tag109.xml><?xml version="1.0" encoding="utf-8"?>
<p:tagLst xmlns:p="http://schemas.openxmlformats.org/presentationml/2006/main">
  <p:tag name="AS_UNIQUEID" val="17402"/>
</p:tagLst>
</file>

<file path=ppt/tags/tag110.xml><?xml version="1.0" encoding="utf-8"?>
<p:tagLst xmlns:p="http://schemas.openxmlformats.org/presentationml/2006/main">
  <p:tag name="AS_UNIQUEID" val="17403"/>
</p:tagLst>
</file>

<file path=ppt/tags/tag111.xml><?xml version="1.0" encoding="utf-8"?>
<p:tagLst xmlns:p="http://schemas.openxmlformats.org/presentationml/2006/main">
  <p:tag name="AS_UNIQUEID" val="17404"/>
</p:tagLst>
</file>

<file path=ppt/tags/tag112.xml><?xml version="1.0" encoding="utf-8"?>
<p:tagLst xmlns:p="http://schemas.openxmlformats.org/presentationml/2006/main">
  <p:tag name="AS_UNIQUEID" val="17405"/>
</p:tagLst>
</file>

<file path=ppt/tags/tag113.xml><?xml version="1.0" encoding="utf-8"?>
<p:tagLst xmlns:p="http://schemas.openxmlformats.org/presentationml/2006/main">
  <p:tag name="AS_UNIQUEID" val="18029"/>
</p:tagLst>
</file>

<file path=ppt/tags/tag114.xml><?xml version="1.0" encoding="utf-8"?>
<p:tagLst xmlns:p="http://schemas.openxmlformats.org/presentationml/2006/main">
  <p:tag name="AS_UNIQUEID" val="17407"/>
</p:tagLst>
</file>

<file path=ppt/tags/tag115.xml><?xml version="1.0" encoding="utf-8"?>
<p:tagLst xmlns:p="http://schemas.openxmlformats.org/presentationml/2006/main">
  <p:tag name="AS_UNIQUEID" val="17408"/>
</p:tagLst>
</file>

<file path=ppt/tags/tag116.xml><?xml version="1.0" encoding="utf-8"?>
<p:tagLst xmlns:p="http://schemas.openxmlformats.org/presentationml/2006/main">
  <p:tag name="AS_UNIQUEID" val="17409"/>
</p:tagLst>
</file>

<file path=ppt/tags/tag117.xml><?xml version="1.0" encoding="utf-8"?>
<p:tagLst xmlns:p="http://schemas.openxmlformats.org/presentationml/2006/main">
  <p:tag name="AS_UNIQUEID" val="18030"/>
</p:tagLst>
</file>

<file path=ppt/tags/tag118.xml><?xml version="1.0" encoding="utf-8"?>
<p:tagLst xmlns:p="http://schemas.openxmlformats.org/presentationml/2006/main">
  <p:tag name="AS_UNIQUEID" val="17411"/>
</p:tagLst>
</file>

<file path=ppt/tags/tag119.xml><?xml version="1.0" encoding="utf-8"?>
<p:tagLst xmlns:p="http://schemas.openxmlformats.org/presentationml/2006/main">
  <p:tag name="AS_UNIQUEID" val="17412"/>
</p:tagLst>
</file>

<file path=ppt/tags/tag120.xml><?xml version="1.0" encoding="utf-8"?>
<p:tagLst xmlns:p="http://schemas.openxmlformats.org/presentationml/2006/main">
  <p:tag name="AS_UNIQUEID" val="17413"/>
</p:tagLst>
</file>

<file path=ppt/tags/tag121.xml><?xml version="1.0" encoding="utf-8"?>
<p:tagLst xmlns:p="http://schemas.openxmlformats.org/presentationml/2006/main">
  <p:tag name="AS_UNIQUEID" val="17414"/>
</p:tagLst>
</file>

<file path=ppt/tags/tag122.xml><?xml version="1.0" encoding="utf-8"?>
<p:tagLst xmlns:p="http://schemas.openxmlformats.org/presentationml/2006/main">
  <p:tag name="AS_UNIQUEID" val="18031"/>
</p:tagLst>
</file>

<file path=ppt/tags/tag123.xml><?xml version="1.0" encoding="utf-8"?>
<p:tagLst xmlns:p="http://schemas.openxmlformats.org/presentationml/2006/main">
  <p:tag name="AS_UNIQUEID" val="10256"/>
</p:tagLst>
</file>

<file path=ppt/tags/tag124.xml><?xml version="1.0" encoding="utf-8"?>
<p:tagLst xmlns:p="http://schemas.openxmlformats.org/presentationml/2006/main">
  <p:tag name="AS_UNIQUEID" val="10257"/>
</p:tagLst>
</file>

<file path=ppt/tags/tag125.xml><?xml version="1.0" encoding="utf-8"?>
<p:tagLst xmlns:p="http://schemas.openxmlformats.org/presentationml/2006/main">
  <p:tag name="AS_UNIQUEID" val="10258"/>
</p:tagLst>
</file>

<file path=ppt/tags/tag126.xml><?xml version="1.0" encoding="utf-8"?>
<p:tagLst xmlns:p="http://schemas.openxmlformats.org/presentationml/2006/main">
  <p:tag name="AS_UNIQUEID" val="18032"/>
</p:tagLst>
</file>

<file path=ppt/tags/tag127.xml><?xml version="1.0" encoding="utf-8"?>
<p:tagLst xmlns:p="http://schemas.openxmlformats.org/presentationml/2006/main">
  <p:tag name="AS_UNIQUEID" val="275"/>
</p:tagLst>
</file>

<file path=ppt/tags/tag128.xml><?xml version="1.0" encoding="utf-8"?>
<p:tagLst xmlns:p="http://schemas.openxmlformats.org/presentationml/2006/main">
  <p:tag name="AS_UNIQUEID" val="276"/>
</p:tagLst>
</file>

<file path=ppt/tags/tag129.xml><?xml version="1.0" encoding="utf-8"?>
<p:tagLst xmlns:p="http://schemas.openxmlformats.org/presentationml/2006/main">
  <p:tag name="AS_UNIQUEID" val="1258"/>
</p:tagLst>
</file>

<file path=ppt/tags/tag130.xml><?xml version="1.0" encoding="utf-8"?>
<p:tagLst xmlns:p="http://schemas.openxmlformats.org/presentationml/2006/main">
  <p:tag name="AS_UNIQUEID" val="1259"/>
</p:tagLst>
</file>

<file path=ppt/tags/tag131.xml><?xml version="1.0" encoding="utf-8"?>
<p:tagLst xmlns:p="http://schemas.openxmlformats.org/presentationml/2006/main">
  <p:tag name="AS_UNIQUEID" val="1260"/>
</p:tagLst>
</file>

<file path=ppt/tags/tag132.xml><?xml version="1.0" encoding="utf-8"?>
<p:tagLst xmlns:p="http://schemas.openxmlformats.org/presentationml/2006/main">
  <p:tag name="AS_UNIQUEID" val="18033"/>
</p:tagLst>
</file>

<file path=ppt/tags/tag133.xml><?xml version="1.0" encoding="utf-8"?>
<p:tagLst xmlns:p="http://schemas.openxmlformats.org/presentationml/2006/main">
  <p:tag name="AS_UNIQUEID" val="1258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34.xml><?xml version="1.0" encoding="utf-8"?>
<p:tagLst xmlns:p="http://schemas.openxmlformats.org/presentationml/2006/main">
  <p:tag name="AS_UNIQUEID" val="12582"/>
  <p:tag name="KSO_WM_BEAUTIFY_FLAG" val="#wm#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SUBTYPE" val="h"/>
  <p:tag name="KSO_WM_UNIT_TYPE" val="i"/>
</p:tagLst>
</file>

<file path=ppt/tags/tag135.xml><?xml version="1.0" encoding="utf-8"?>
<p:tagLst xmlns:p="http://schemas.openxmlformats.org/presentationml/2006/main">
  <p:tag name="AS_UNIQUEID" val="12583"/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AS_UNIQUEID" val="1258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AS_UNIQUEID" val="1258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AS_UNIQUEID" val="12586"/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4"/>
  <p:tag name="KSO_WM_UNIT_INDEX" val="4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AS_UNIQUEID" val="1258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AS_UNIQUEID" val="1258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AS_UNIQUEID" val="1258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42.xml><?xml version="1.0" encoding="utf-8"?>
<p:tagLst xmlns:p="http://schemas.openxmlformats.org/presentationml/2006/main">
  <p:tag name="AS_UNIQUEID" val="1259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43.xml><?xml version="1.0" encoding="utf-8"?>
<p:tagLst xmlns:p="http://schemas.openxmlformats.org/presentationml/2006/main">
  <p:tag name="AS_UNIQUEID" val="1259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44.xml><?xml version="1.0" encoding="utf-8"?>
<p:tagLst xmlns:p="http://schemas.openxmlformats.org/presentationml/2006/main">
  <p:tag name="AS_UNIQUEID" val="1259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45.xml><?xml version="1.0" encoding="utf-8"?>
<p:tagLst xmlns:p="http://schemas.openxmlformats.org/presentationml/2006/main">
  <p:tag name="AS_UNIQUEID" val="18034"/>
</p:tagLst>
</file>

<file path=ppt/tags/tag146.xml><?xml version="1.0" encoding="utf-8"?>
<p:tagLst xmlns:p="http://schemas.openxmlformats.org/presentationml/2006/main">
  <p:tag name="AS_UNIQUEID" val="12626"/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AS_UNIQUEID" val="12627"/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AS_UNIQUEID" val="12628"/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AS_UNIQUEID" val="12629"/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AS_UNIQUEID" val="12630"/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5"/>
  <p:tag name="KSO_WM_UNIT_INDEX" val="5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AS_UNIQUEID" val="12631"/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52.xml><?xml version="1.0" encoding="utf-8"?>
<p:tagLst xmlns:p="http://schemas.openxmlformats.org/presentationml/2006/main">
  <p:tag name="AS_UNIQUEID" val="12632"/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53.xml><?xml version="1.0" encoding="utf-8"?>
<p:tagLst xmlns:p="http://schemas.openxmlformats.org/presentationml/2006/main">
  <p:tag name="AS_UNIQUEID" val="12633"/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54.xml><?xml version="1.0" encoding="utf-8"?>
<p:tagLst xmlns:p="http://schemas.openxmlformats.org/presentationml/2006/main">
  <p:tag name="AS_UNIQUEID" val="12634"/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55.xml><?xml version="1.0" encoding="utf-8"?>
<p:tagLst xmlns:p="http://schemas.openxmlformats.org/presentationml/2006/main">
  <p:tag name="AS_UNIQUEID" val="18035"/>
</p:tagLst>
</file>

<file path=ppt/tags/tag156.xml><?xml version="1.0" encoding="utf-8"?>
<p:tagLst xmlns:p="http://schemas.openxmlformats.org/presentationml/2006/main">
  <p:tag name="AS_UNIQUEID" val="1059"/>
</p:tagLst>
</file>

<file path=ppt/tags/tag157.xml><?xml version="1.0" encoding="utf-8"?>
<p:tagLst xmlns:p="http://schemas.openxmlformats.org/presentationml/2006/main">
  <p:tag name="AS_UNIQUEID" val="18036"/>
</p:tagLst>
</file>

<file path=ppt/tags/tag158.xml><?xml version="1.0" encoding="utf-8"?>
<p:tagLst xmlns:p="http://schemas.openxmlformats.org/presentationml/2006/main">
  <p:tag name="AS_UNIQUEID" val="1098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9.xml><?xml version="1.0" encoding="utf-8"?>
<p:tagLst xmlns:p="http://schemas.openxmlformats.org/presentationml/2006/main">
  <p:tag name="AS_UNIQUEID" val="1099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60.xml><?xml version="1.0" encoding="utf-8"?>
<p:tagLst xmlns:p="http://schemas.openxmlformats.org/presentationml/2006/main">
  <p:tag name="AS_UNIQUEID" val="1099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61.xml><?xml version="1.0" encoding="utf-8"?>
<p:tagLst xmlns:p="http://schemas.openxmlformats.org/presentationml/2006/main">
  <p:tag name="AS_UNIQUEID" val="1099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62.xml><?xml version="1.0" encoding="utf-8"?>
<p:tagLst xmlns:p="http://schemas.openxmlformats.org/presentationml/2006/main">
  <p:tag name="AS_UNIQUEID" val="1099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63.xml><?xml version="1.0" encoding="utf-8"?>
<p:tagLst xmlns:p="http://schemas.openxmlformats.org/presentationml/2006/main">
  <p:tag name="AS_UNIQUEID" val="1099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64.xml><?xml version="1.0" encoding="utf-8"?>
<p:tagLst xmlns:p="http://schemas.openxmlformats.org/presentationml/2006/main">
  <p:tag name="AS_UNIQUEID" val="18037"/>
</p:tagLst>
</file>

<file path=ppt/tags/tag165.xml><?xml version="1.0" encoding="utf-8"?>
<p:tagLst xmlns:p="http://schemas.openxmlformats.org/presentationml/2006/main">
  <p:tag name="AS_UNIQUEID" val="1133"/>
</p:tagLst>
</file>

<file path=ppt/tags/tag166.xml><?xml version="1.0" encoding="utf-8"?>
<p:tagLst xmlns:p="http://schemas.openxmlformats.org/presentationml/2006/main">
  <p:tag name="AS_UNIQUEID" val="1134"/>
</p:tagLst>
</file>

<file path=ppt/tags/tag167.xml><?xml version="1.0" encoding="utf-8"?>
<p:tagLst xmlns:p="http://schemas.openxmlformats.org/presentationml/2006/main">
  <p:tag name="AS_UNIQUEID" val="1135"/>
</p:tagLst>
</file>

<file path=ppt/tags/tag168.xml><?xml version="1.0" encoding="utf-8"?>
<p:tagLst xmlns:p="http://schemas.openxmlformats.org/presentationml/2006/main">
  <p:tag name="AS_UNIQUEID" val="1136"/>
</p:tagLst>
</file>

<file path=ppt/tags/tag169.xml><?xml version="1.0" encoding="utf-8"?>
<p:tagLst xmlns:p="http://schemas.openxmlformats.org/presentationml/2006/main">
  <p:tag name="AS_UNIQUEID" val="1137"/>
</p:tagLst>
</file>

<file path=ppt/tags/tag170.xml><?xml version="1.0" encoding="utf-8"?>
<p:tagLst xmlns:p="http://schemas.openxmlformats.org/presentationml/2006/main">
  <p:tag name="AS_UNIQUEID" val="18038"/>
</p:tagLst>
</file>

<file path=ppt/tags/tag171.xml><?xml version="1.0" encoding="utf-8"?>
<p:tagLst xmlns:p="http://schemas.openxmlformats.org/presentationml/2006/main">
  <p:tag name="AS_UNIQUEID" val="17423"/>
</p:tagLst>
</file>

<file path=ppt/tags/tag172.xml><?xml version="1.0" encoding="utf-8"?>
<p:tagLst xmlns:p="http://schemas.openxmlformats.org/presentationml/2006/main">
  <p:tag name="AS_UNIQUEID" val="17424"/>
</p:tagLst>
</file>

<file path=ppt/tags/tag173.xml><?xml version="1.0" encoding="utf-8"?>
<p:tagLst xmlns:p="http://schemas.openxmlformats.org/presentationml/2006/main">
  <p:tag name="AS_UNIQUEID" val="17425"/>
</p:tagLst>
</file>

<file path=ppt/tags/tag174.xml><?xml version="1.0" encoding="utf-8"?>
<p:tagLst xmlns:p="http://schemas.openxmlformats.org/presentationml/2006/main">
  <p:tag name="AS_UNIQUEID" val="17426"/>
</p:tagLst>
</file>

<file path=ppt/tags/tag175.xml><?xml version="1.0" encoding="utf-8"?>
<p:tagLst xmlns:p="http://schemas.openxmlformats.org/presentationml/2006/main">
  <p:tag name="AS_UNIQUEID" val="17427"/>
</p:tagLst>
</file>

<file path=ppt/tags/tag176.xml><?xml version="1.0" encoding="utf-8"?>
<p:tagLst xmlns:p="http://schemas.openxmlformats.org/presentationml/2006/main">
  <p:tag name="AS_UNIQUEID" val="17428"/>
</p:tagLst>
</file>

<file path=ppt/tags/tag177.xml><?xml version="1.0" encoding="utf-8"?>
<p:tagLst xmlns:p="http://schemas.openxmlformats.org/presentationml/2006/main">
  <p:tag name="AS_UNIQUEID" val="17429"/>
</p:tagLst>
</file>

<file path=ppt/tags/tag178.xml><?xml version="1.0" encoding="utf-8"?>
<p:tagLst xmlns:p="http://schemas.openxmlformats.org/presentationml/2006/main">
  <p:tag name="AS_UNIQUEID" val="18044"/>
</p:tagLst>
</file>

<file path=ppt/tags/tag179.xml><?xml version="1.0" encoding="utf-8"?>
<p:tagLst xmlns:p="http://schemas.openxmlformats.org/presentationml/2006/main">
  <p:tag name="AS_UNIQUEID" val="17486"/>
</p:tagLst>
</file>

<file path=ppt/tags/tag180.xml><?xml version="1.0" encoding="utf-8"?>
<p:tagLst xmlns:p="http://schemas.openxmlformats.org/presentationml/2006/main">
  <p:tag name="AS_UNIQUEID" val="17487"/>
</p:tagLst>
</file>

<file path=ppt/tags/tag181.xml><?xml version="1.0" encoding="utf-8"?>
<p:tagLst xmlns:p="http://schemas.openxmlformats.org/presentationml/2006/main">
  <p:tag name="AS_UNIQUEID" val="17488"/>
</p:tagLst>
</file>

<file path=ppt/tags/tag182.xml><?xml version="1.0" encoding="utf-8"?>
<p:tagLst xmlns:p="http://schemas.openxmlformats.org/presentationml/2006/main">
  <p:tag name="AS_UNIQUEID" val="17489"/>
</p:tagLst>
</file>

<file path=ppt/tags/tag183.xml><?xml version="1.0" encoding="utf-8"?>
<p:tagLst xmlns:p="http://schemas.openxmlformats.org/presentationml/2006/main">
  <p:tag name="AS_UNIQUEID" val="17490"/>
</p:tagLst>
</file>

<file path=ppt/tags/tag184.xml><?xml version="1.0" encoding="utf-8"?>
<p:tagLst xmlns:p="http://schemas.openxmlformats.org/presentationml/2006/main">
  <p:tag name="AS_UNIQUEID" val="17491"/>
</p:tagLst>
</file>

<file path=ppt/tags/tag185.xml><?xml version="1.0" encoding="utf-8"?>
<p:tagLst xmlns:p="http://schemas.openxmlformats.org/presentationml/2006/main">
  <p:tag name="AS_UNIQUEID" val="17492"/>
</p:tagLst>
</file>

<file path=ppt/tags/tag186.xml><?xml version="1.0" encoding="utf-8"?>
<p:tagLst xmlns:p="http://schemas.openxmlformats.org/presentationml/2006/main">
  <p:tag name="AS_UNIQUEID" val="17493"/>
</p:tagLst>
</file>

<file path=ppt/tags/tag187.xml><?xml version="1.0" encoding="utf-8"?>
<p:tagLst xmlns:p="http://schemas.openxmlformats.org/presentationml/2006/main">
  <p:tag name="AS_UNIQUEID" val="17494"/>
</p:tagLst>
</file>

<file path=ppt/tags/tag188.xml><?xml version="1.0" encoding="utf-8"?>
<p:tagLst xmlns:p="http://schemas.openxmlformats.org/presentationml/2006/main">
  <p:tag name="AS_UNIQUEID" val="17495"/>
</p:tagLst>
</file>

<file path=ppt/tags/tag189.xml><?xml version="1.0" encoding="utf-8"?>
<p:tagLst xmlns:p="http://schemas.openxmlformats.org/presentationml/2006/main">
  <p:tag name="AS_UNIQUEID" val="17496"/>
</p:tagLst>
</file>

<file path=ppt/tags/tag190.xml><?xml version="1.0" encoding="utf-8"?>
<p:tagLst xmlns:p="http://schemas.openxmlformats.org/presentationml/2006/main">
  <p:tag name="AS_UNIQUEID" val="17497"/>
</p:tagLst>
</file>

<file path=ppt/tags/tag191.xml><?xml version="1.0" encoding="utf-8"?>
<p:tagLst xmlns:p="http://schemas.openxmlformats.org/presentationml/2006/main">
  <p:tag name="AS_UNIQUEID" val="17498"/>
</p:tagLst>
</file>

<file path=ppt/tags/tag192.xml><?xml version="1.0" encoding="utf-8"?>
<p:tagLst xmlns:p="http://schemas.openxmlformats.org/presentationml/2006/main">
  <p:tag name="AS_UNIQUEID" val="17499"/>
</p:tagLst>
</file>

<file path=ppt/tags/tag193.xml><?xml version="1.0" encoding="utf-8"?>
<p:tagLst xmlns:p="http://schemas.openxmlformats.org/presentationml/2006/main">
  <p:tag name="AS_UNIQUEID" val="17500"/>
</p:tagLst>
</file>

<file path=ppt/tags/tag194.xml><?xml version="1.0" encoding="utf-8"?>
<p:tagLst xmlns:p="http://schemas.openxmlformats.org/presentationml/2006/main">
  <p:tag name="AS_UNIQUEID" val="17501"/>
</p:tagLst>
</file>

<file path=ppt/tags/tag195.xml><?xml version="1.0" encoding="utf-8"?>
<p:tagLst xmlns:p="http://schemas.openxmlformats.org/presentationml/2006/main">
  <p:tag name="AS_UNIQUEID" val="17502"/>
</p:tagLst>
</file>

<file path=ppt/tags/tag196.xml><?xml version="1.0" encoding="utf-8"?>
<p:tagLst xmlns:p="http://schemas.openxmlformats.org/presentationml/2006/main">
  <p:tag name="AS_UNIQUEID" val="17503"/>
</p:tagLst>
</file>

<file path=ppt/tags/tag197.xml><?xml version="1.0" encoding="utf-8"?>
<p:tagLst xmlns:p="http://schemas.openxmlformats.org/presentationml/2006/main">
  <p:tag name="AS_UNIQUEID" val="17504"/>
</p:tagLst>
</file>

<file path=ppt/tags/tag198.xml><?xml version="1.0" encoding="utf-8"?>
<p:tagLst xmlns:p="http://schemas.openxmlformats.org/presentationml/2006/main">
  <p:tag name="AS_UNIQUEID" val="17505"/>
</p:tagLst>
</file>

<file path=ppt/tags/tag199.xml><?xml version="1.0" encoding="utf-8"?>
<p:tagLst xmlns:p="http://schemas.openxmlformats.org/presentationml/2006/main">
  <p:tag name="AS_UNIQUEID" val="17506"/>
</p:tagLst>
</file>

<file path=ppt/tags/tag200.xml><?xml version="1.0" encoding="utf-8"?>
<p:tagLst xmlns:p="http://schemas.openxmlformats.org/presentationml/2006/main">
  <p:tag name="AS_UNIQUEID" val="17507"/>
</p:tagLst>
</file>

<file path=ppt/tags/tag201.xml><?xml version="1.0" encoding="utf-8"?>
<p:tagLst xmlns:p="http://schemas.openxmlformats.org/presentationml/2006/main">
  <p:tag name="AS_UNIQUEID" val="17508"/>
</p:tagLst>
</file>

<file path=ppt/tags/tag202.xml><?xml version="1.0" encoding="utf-8"?>
<p:tagLst xmlns:p="http://schemas.openxmlformats.org/presentationml/2006/main">
  <p:tag name="AS_UNIQUEID" val="17509"/>
</p:tagLst>
</file>

<file path=ppt/tags/tag203.xml><?xml version="1.0" encoding="utf-8"?>
<p:tagLst xmlns:p="http://schemas.openxmlformats.org/presentationml/2006/main">
  <p:tag name="AS_UNIQUEID" val="17510"/>
</p:tagLst>
</file>

<file path=ppt/tags/tag204.xml><?xml version="1.0" encoding="utf-8"?>
<p:tagLst xmlns:p="http://schemas.openxmlformats.org/presentationml/2006/main">
  <p:tag name="AS_UNIQUEID" val="17511"/>
</p:tagLst>
</file>

<file path=ppt/tags/tag205.xml><?xml version="1.0" encoding="utf-8"?>
<p:tagLst xmlns:p="http://schemas.openxmlformats.org/presentationml/2006/main">
  <p:tag name="AS_UNIQUEID" val="17512"/>
</p:tagLst>
</file>

<file path=ppt/tags/tag206.xml><?xml version="1.0" encoding="utf-8"?>
<p:tagLst xmlns:p="http://schemas.openxmlformats.org/presentationml/2006/main">
  <p:tag name="AS_UNIQUEID" val="17513"/>
</p:tagLst>
</file>

<file path=ppt/tags/tag207.xml><?xml version="1.0" encoding="utf-8"?>
<p:tagLst xmlns:p="http://schemas.openxmlformats.org/presentationml/2006/main">
  <p:tag name="AS_UNIQUEID" val="17514"/>
</p:tagLst>
</file>

<file path=ppt/tags/tag208.xml><?xml version="1.0" encoding="utf-8"?>
<p:tagLst xmlns:p="http://schemas.openxmlformats.org/presentationml/2006/main">
  <p:tag name="AS_UNIQUEID" val="17515"/>
</p:tagLst>
</file>

<file path=ppt/tags/tag209.xml><?xml version="1.0" encoding="utf-8"?>
<p:tagLst xmlns:p="http://schemas.openxmlformats.org/presentationml/2006/main">
  <p:tag name="AS_UNIQUEID" val="17516"/>
</p:tagLst>
</file>

<file path=ppt/tags/tag210.xml><?xml version="1.0" encoding="utf-8"?>
<p:tagLst xmlns:p="http://schemas.openxmlformats.org/presentationml/2006/main">
  <p:tag name="AS_UNIQUEID" val="17517"/>
</p:tagLst>
</file>

<file path=ppt/tags/tag211.xml><?xml version="1.0" encoding="utf-8"?>
<p:tagLst xmlns:p="http://schemas.openxmlformats.org/presentationml/2006/main">
  <p:tag name="AS_UNIQUEID" val="17518"/>
</p:tagLst>
</file>

<file path=ppt/tags/tag212.xml><?xml version="1.0" encoding="utf-8"?>
<p:tagLst xmlns:p="http://schemas.openxmlformats.org/presentationml/2006/main">
  <p:tag name="AS_UNIQUEID" val="17519"/>
</p:tagLst>
</file>

<file path=ppt/tags/tag213.xml><?xml version="1.0" encoding="utf-8"?>
<p:tagLst xmlns:p="http://schemas.openxmlformats.org/presentationml/2006/main">
  <p:tag name="AS_UNIQUEID" val="17520"/>
</p:tagLst>
</file>

<file path=ppt/tags/tag214.xml><?xml version="1.0" encoding="utf-8"?>
<p:tagLst xmlns:p="http://schemas.openxmlformats.org/presentationml/2006/main">
  <p:tag name="AS_UNIQUEID" val="17521"/>
</p:tagLst>
</file>

<file path=ppt/tags/tag215.xml><?xml version="1.0" encoding="utf-8"?>
<p:tagLst xmlns:p="http://schemas.openxmlformats.org/presentationml/2006/main">
  <p:tag name="AS_UNIQUEID" val="17522"/>
</p:tagLst>
</file>

<file path=ppt/tags/tag216.xml><?xml version="1.0" encoding="utf-8"?>
<p:tagLst xmlns:p="http://schemas.openxmlformats.org/presentationml/2006/main">
  <p:tag name="AS_UNIQUEID" val="17523"/>
</p:tagLst>
</file>

<file path=ppt/tags/tag217.xml><?xml version="1.0" encoding="utf-8"?>
<p:tagLst xmlns:p="http://schemas.openxmlformats.org/presentationml/2006/main">
  <p:tag name="AS_UNIQUEID" val="17524"/>
</p:tagLst>
</file>

<file path=ppt/tags/tag218.xml><?xml version="1.0" encoding="utf-8"?>
<p:tagLst xmlns:p="http://schemas.openxmlformats.org/presentationml/2006/main">
  <p:tag name="AS_UNIQUEID" val="17525"/>
</p:tagLst>
</file>

<file path=ppt/tags/tag219.xml><?xml version="1.0" encoding="utf-8"?>
<p:tagLst xmlns:p="http://schemas.openxmlformats.org/presentationml/2006/main">
  <p:tag name="AS_UNIQUEID" val="17526"/>
</p:tagLst>
</file>

<file path=ppt/tags/tag220.xml><?xml version="1.0" encoding="utf-8"?>
<p:tagLst xmlns:p="http://schemas.openxmlformats.org/presentationml/2006/main">
  <p:tag name="AS_UNIQUEID" val="17527"/>
</p:tagLst>
</file>

<file path=ppt/tags/tag221.xml><?xml version="1.0" encoding="utf-8"?>
<p:tagLst xmlns:p="http://schemas.openxmlformats.org/presentationml/2006/main">
  <p:tag name="AS_UNIQUEID" val="17528"/>
</p:tagLst>
</file>

<file path=ppt/tags/tag222.xml><?xml version="1.0" encoding="utf-8"?>
<p:tagLst xmlns:p="http://schemas.openxmlformats.org/presentationml/2006/main">
  <p:tag name="AS_UNIQUEID" val="17529"/>
</p:tagLst>
</file>

<file path=ppt/tags/tag223.xml><?xml version="1.0" encoding="utf-8"?>
<p:tagLst xmlns:p="http://schemas.openxmlformats.org/presentationml/2006/main">
  <p:tag name="AS_UNIQUEID" val="17530"/>
</p:tagLst>
</file>

<file path=ppt/tags/tag224.xml><?xml version="1.0" encoding="utf-8"?>
<p:tagLst xmlns:p="http://schemas.openxmlformats.org/presentationml/2006/main">
  <p:tag name="AS_UNIQUEID" val="17531"/>
</p:tagLst>
</file>

<file path=ppt/tags/tag225.xml><?xml version="1.0" encoding="utf-8"?>
<p:tagLst xmlns:p="http://schemas.openxmlformats.org/presentationml/2006/main">
  <p:tag name="AS_UNIQUEID" val="17532"/>
</p:tagLst>
</file>

<file path=ppt/tags/tag226.xml><?xml version="1.0" encoding="utf-8"?>
<p:tagLst xmlns:p="http://schemas.openxmlformats.org/presentationml/2006/main">
  <p:tag name="AS_UNIQUEID" val="17533"/>
</p:tagLst>
</file>

<file path=ppt/tags/tag227.xml><?xml version="1.0" encoding="utf-8"?>
<p:tagLst xmlns:p="http://schemas.openxmlformats.org/presentationml/2006/main">
  <p:tag name="AS_UNIQUEID" val="17534"/>
</p:tagLst>
</file>

<file path=ppt/tags/tag228.xml><?xml version="1.0" encoding="utf-8"?>
<p:tagLst xmlns:p="http://schemas.openxmlformats.org/presentationml/2006/main">
  <p:tag name="AS_UNIQUEID" val="17535"/>
</p:tagLst>
</file>

<file path=ppt/tags/tag229.xml><?xml version="1.0" encoding="utf-8"?>
<p:tagLst xmlns:p="http://schemas.openxmlformats.org/presentationml/2006/main">
  <p:tag name="AS_UNIQUEID" val="17536"/>
</p:tagLst>
</file>

<file path=ppt/tags/tag230.xml><?xml version="1.0" encoding="utf-8"?>
<p:tagLst xmlns:p="http://schemas.openxmlformats.org/presentationml/2006/main">
  <p:tag name="AS_UNIQUEID" val="17537"/>
</p:tagLst>
</file>

<file path=ppt/tags/tag231.xml><?xml version="1.0" encoding="utf-8"?>
<p:tagLst xmlns:p="http://schemas.openxmlformats.org/presentationml/2006/main">
  <p:tag name="AS_UNIQUEID" val="17538"/>
</p:tagLst>
</file>

<file path=ppt/tags/tag232.xml><?xml version="1.0" encoding="utf-8"?>
<p:tagLst xmlns:p="http://schemas.openxmlformats.org/presentationml/2006/main">
  <p:tag name="AS_UNIQUEID" val="17539"/>
</p:tagLst>
</file>

<file path=ppt/tags/tag233.xml><?xml version="1.0" encoding="utf-8"?>
<p:tagLst xmlns:p="http://schemas.openxmlformats.org/presentationml/2006/main">
  <p:tag name="AS_UNIQUEID" val="17540"/>
</p:tagLst>
</file>

<file path=ppt/tags/tag234.xml><?xml version="1.0" encoding="utf-8"?>
<p:tagLst xmlns:p="http://schemas.openxmlformats.org/presentationml/2006/main">
  <p:tag name="AS_UNIQUEID" val="17541"/>
</p:tagLst>
</file>

<file path=ppt/tags/tag235.xml><?xml version="1.0" encoding="utf-8"?>
<p:tagLst xmlns:p="http://schemas.openxmlformats.org/presentationml/2006/main">
  <p:tag name="AS_UNIQUEID" val="17542"/>
</p:tagLst>
</file>

<file path=ppt/tags/tag236.xml><?xml version="1.0" encoding="utf-8"?>
<p:tagLst xmlns:p="http://schemas.openxmlformats.org/presentationml/2006/main">
  <p:tag name="AS_UNIQUEID" val="17543"/>
</p:tagLst>
</file>

<file path=ppt/tags/tag237.xml><?xml version="1.0" encoding="utf-8"?>
<p:tagLst xmlns:p="http://schemas.openxmlformats.org/presentationml/2006/main">
  <p:tag name="AS_UNIQUEID" val="17544"/>
</p:tagLst>
</file>

<file path=ppt/tags/tag238.xml><?xml version="1.0" encoding="utf-8"?>
<p:tagLst xmlns:p="http://schemas.openxmlformats.org/presentationml/2006/main">
  <p:tag name="AS_UNIQUEID" val="17545"/>
</p:tagLst>
</file>

<file path=ppt/tags/tag239.xml><?xml version="1.0" encoding="utf-8"?>
<p:tagLst xmlns:p="http://schemas.openxmlformats.org/presentationml/2006/main">
  <p:tag name="AS_UNIQUEID" val="17546"/>
</p:tagLst>
</file>

<file path=ppt/tags/tag240.xml><?xml version="1.0" encoding="utf-8"?>
<p:tagLst xmlns:p="http://schemas.openxmlformats.org/presentationml/2006/main">
  <p:tag name="AS_UNIQUEID" val="17547"/>
</p:tagLst>
</file>

<file path=ppt/tags/tag241.xml><?xml version="1.0" encoding="utf-8"?>
<p:tagLst xmlns:p="http://schemas.openxmlformats.org/presentationml/2006/main">
  <p:tag name="AS_UNIQUEID" val="17548"/>
</p:tagLst>
</file>

<file path=ppt/tags/tag242.xml><?xml version="1.0" encoding="utf-8"?>
<p:tagLst xmlns:p="http://schemas.openxmlformats.org/presentationml/2006/main">
  <p:tag name="AS_UNIQUEID" val="17549"/>
</p:tagLst>
</file>

<file path=ppt/tags/tag243.xml><?xml version="1.0" encoding="utf-8"?>
<p:tagLst xmlns:p="http://schemas.openxmlformats.org/presentationml/2006/main">
  <p:tag name="AS_UNIQUEID" val="17550"/>
</p:tagLst>
</file>

<file path=ppt/tags/tag244.xml><?xml version="1.0" encoding="utf-8"?>
<p:tagLst xmlns:p="http://schemas.openxmlformats.org/presentationml/2006/main">
  <p:tag name="AS_UNIQUEID" val="17551"/>
</p:tagLst>
</file>

<file path=ppt/tags/tag245.xml><?xml version="1.0" encoding="utf-8"?>
<p:tagLst xmlns:p="http://schemas.openxmlformats.org/presentationml/2006/main">
  <p:tag name="AS_UNIQUEID" val="17552"/>
</p:tagLst>
</file>

<file path=ppt/tags/tag246.xml><?xml version="1.0" encoding="utf-8"?>
<p:tagLst xmlns:p="http://schemas.openxmlformats.org/presentationml/2006/main">
  <p:tag name="AS_UNIQUEID" val="17553"/>
</p:tagLst>
</file>

<file path=ppt/tags/tag247.xml><?xml version="1.0" encoding="utf-8"?>
<p:tagLst xmlns:p="http://schemas.openxmlformats.org/presentationml/2006/main">
  <p:tag name="AS_UNIQUEID" val="17554"/>
</p:tagLst>
</file>

<file path=ppt/tags/tag248.xml><?xml version="1.0" encoding="utf-8"?>
<p:tagLst xmlns:p="http://schemas.openxmlformats.org/presentationml/2006/main">
  <p:tag name="AS_UNIQUEID" val="17555"/>
</p:tagLst>
</file>

<file path=ppt/tags/tag249.xml><?xml version="1.0" encoding="utf-8"?>
<p:tagLst xmlns:p="http://schemas.openxmlformats.org/presentationml/2006/main">
  <p:tag name="AS_UNIQUEID" val="17556"/>
</p:tagLst>
</file>

<file path=ppt/tags/tag250.xml><?xml version="1.0" encoding="utf-8"?>
<p:tagLst xmlns:p="http://schemas.openxmlformats.org/presentationml/2006/main">
  <p:tag name="AS_UNIQUEID" val="17557"/>
</p:tagLst>
</file>

<file path=ppt/tags/tag251.xml><?xml version="1.0" encoding="utf-8"?>
<p:tagLst xmlns:p="http://schemas.openxmlformats.org/presentationml/2006/main">
  <p:tag name="AS_UNIQUEID" val="17558"/>
</p:tagLst>
</file>

<file path=ppt/tags/tag252.xml><?xml version="1.0" encoding="utf-8"?>
<p:tagLst xmlns:p="http://schemas.openxmlformats.org/presentationml/2006/main">
  <p:tag name="AS_UNIQUEID" val="17559"/>
</p:tagLst>
</file>

<file path=ppt/tags/tag253.xml><?xml version="1.0" encoding="utf-8"?>
<p:tagLst xmlns:p="http://schemas.openxmlformats.org/presentationml/2006/main">
  <p:tag name="AS_UNIQUEID" val="17560"/>
</p:tagLst>
</file>

<file path=ppt/tags/tag254.xml><?xml version="1.0" encoding="utf-8"?>
<p:tagLst xmlns:p="http://schemas.openxmlformats.org/presentationml/2006/main">
  <p:tag name="AS_UNIQUEID" val="17561"/>
</p:tagLst>
</file>

<file path=ppt/tags/tag255.xml><?xml version="1.0" encoding="utf-8"?>
<p:tagLst xmlns:p="http://schemas.openxmlformats.org/presentationml/2006/main">
  <p:tag name="AS_UNIQUEID" val="17562"/>
</p:tagLst>
</file>

<file path=ppt/tags/tag256.xml><?xml version="1.0" encoding="utf-8"?>
<p:tagLst xmlns:p="http://schemas.openxmlformats.org/presentationml/2006/main">
  <p:tag name="AS_UNIQUEID" val="17563"/>
</p:tagLst>
</file>

<file path=ppt/tags/tag257.xml><?xml version="1.0" encoding="utf-8"?>
<p:tagLst xmlns:p="http://schemas.openxmlformats.org/presentationml/2006/main">
  <p:tag name="AS_UNIQUEID" val="17564"/>
</p:tagLst>
</file>

<file path=ppt/tags/tag258.xml><?xml version="1.0" encoding="utf-8"?>
<p:tagLst xmlns:p="http://schemas.openxmlformats.org/presentationml/2006/main">
  <p:tag name="AS_UNIQUEID" val="17565"/>
</p:tagLst>
</file>

<file path=ppt/tags/tag259.xml><?xml version="1.0" encoding="utf-8"?>
<p:tagLst xmlns:p="http://schemas.openxmlformats.org/presentationml/2006/main">
  <p:tag name="AS_UNIQUEID" val="17566"/>
</p:tagLst>
</file>

<file path=ppt/tags/tag260.xml><?xml version="1.0" encoding="utf-8"?>
<p:tagLst xmlns:p="http://schemas.openxmlformats.org/presentationml/2006/main">
  <p:tag name="AS_UNIQUEID" val="17567"/>
</p:tagLst>
</file>

<file path=ppt/tags/tag261.xml><?xml version="1.0" encoding="utf-8"?>
<p:tagLst xmlns:p="http://schemas.openxmlformats.org/presentationml/2006/main">
  <p:tag name="AS_UNIQUEID" val="17568"/>
</p:tagLst>
</file>

<file path=ppt/tags/tag262.xml><?xml version="1.0" encoding="utf-8"?>
<p:tagLst xmlns:p="http://schemas.openxmlformats.org/presentationml/2006/main">
  <p:tag name="AS_UNIQUEID" val="17569"/>
</p:tagLst>
</file>

<file path=ppt/tags/tag263.xml><?xml version="1.0" encoding="utf-8"?>
<p:tagLst xmlns:p="http://schemas.openxmlformats.org/presentationml/2006/main">
  <p:tag name="AS_UNIQUEID" val="17570"/>
</p:tagLst>
</file>

<file path=ppt/tags/tag264.xml><?xml version="1.0" encoding="utf-8"?>
<p:tagLst xmlns:p="http://schemas.openxmlformats.org/presentationml/2006/main">
  <p:tag name="AS_UNIQUEID" val="17571"/>
</p:tagLst>
</file>

<file path=ppt/tags/tag265.xml><?xml version="1.0" encoding="utf-8"?>
<p:tagLst xmlns:p="http://schemas.openxmlformats.org/presentationml/2006/main">
  <p:tag name="AS_UNIQUEID" val="17572"/>
</p:tagLst>
</file>

<file path=ppt/tags/tag266.xml><?xml version="1.0" encoding="utf-8"?>
<p:tagLst xmlns:p="http://schemas.openxmlformats.org/presentationml/2006/main">
  <p:tag name="AS_UNIQUEID" val="17573"/>
</p:tagLst>
</file>

<file path=ppt/tags/tag267.xml><?xml version="1.0" encoding="utf-8"?>
<p:tagLst xmlns:p="http://schemas.openxmlformats.org/presentationml/2006/main">
  <p:tag name="AS_UNIQUEID" val="17574"/>
</p:tagLst>
</file>

<file path=ppt/tags/tag268.xml><?xml version="1.0" encoding="utf-8"?>
<p:tagLst xmlns:p="http://schemas.openxmlformats.org/presentationml/2006/main">
  <p:tag name="AS_UNIQUEID" val="17575"/>
</p:tagLst>
</file>

<file path=ppt/tags/tag269.xml><?xml version="1.0" encoding="utf-8"?>
<p:tagLst xmlns:p="http://schemas.openxmlformats.org/presentationml/2006/main">
  <p:tag name="AS_UNIQUEID" val="17576"/>
</p:tagLst>
</file>

<file path=ppt/tags/tag270.xml><?xml version="1.0" encoding="utf-8"?>
<p:tagLst xmlns:p="http://schemas.openxmlformats.org/presentationml/2006/main">
  <p:tag name="AS_UNIQUEID" val="17577"/>
</p:tagLst>
</file>

<file path=ppt/tags/tag271.xml><?xml version="1.0" encoding="utf-8"?>
<p:tagLst xmlns:p="http://schemas.openxmlformats.org/presentationml/2006/main">
  <p:tag name="AS_UNIQUEID" val="17578"/>
</p:tagLst>
</file>

<file path=ppt/tags/tag272.xml><?xml version="1.0" encoding="utf-8"?>
<p:tagLst xmlns:p="http://schemas.openxmlformats.org/presentationml/2006/main">
  <p:tag name="AS_UNIQUEID" val="17579"/>
</p:tagLst>
</file>

<file path=ppt/tags/tag273.xml><?xml version="1.0" encoding="utf-8"?>
<p:tagLst xmlns:p="http://schemas.openxmlformats.org/presentationml/2006/main">
  <p:tag name="AS_UNIQUEID" val="17580"/>
</p:tagLst>
</file>

<file path=ppt/tags/tag274.xml><?xml version="1.0" encoding="utf-8"?>
<p:tagLst xmlns:p="http://schemas.openxmlformats.org/presentationml/2006/main">
  <p:tag name="AS_UNIQUEID" val="17581"/>
</p:tagLst>
</file>

<file path=ppt/tags/tag275.xml><?xml version="1.0" encoding="utf-8"?>
<p:tagLst xmlns:p="http://schemas.openxmlformats.org/presentationml/2006/main">
  <p:tag name="AS_UNIQUEID" val="17582"/>
</p:tagLst>
</file>

<file path=ppt/tags/tag276.xml><?xml version="1.0" encoding="utf-8"?>
<p:tagLst xmlns:p="http://schemas.openxmlformats.org/presentationml/2006/main">
  <p:tag name="AS_UNIQUEID" val="17583"/>
</p:tagLst>
</file>

<file path=ppt/tags/tag277.xml><?xml version="1.0" encoding="utf-8"?>
<p:tagLst xmlns:p="http://schemas.openxmlformats.org/presentationml/2006/main">
  <p:tag name="AS_UNIQUEID" val="17584"/>
</p:tagLst>
</file>

<file path=ppt/tags/tag278.xml><?xml version="1.0" encoding="utf-8"?>
<p:tagLst xmlns:p="http://schemas.openxmlformats.org/presentationml/2006/main">
  <p:tag name="AS_UNIQUEID" val="17585"/>
</p:tagLst>
</file>

<file path=ppt/tags/tag279.xml><?xml version="1.0" encoding="utf-8"?>
<p:tagLst xmlns:p="http://schemas.openxmlformats.org/presentationml/2006/main">
  <p:tag name="AS_UNIQUEID" val="17586"/>
</p:tagLst>
</file>

<file path=ppt/tags/tag280.xml><?xml version="1.0" encoding="utf-8"?>
<p:tagLst xmlns:p="http://schemas.openxmlformats.org/presentationml/2006/main">
  <p:tag name="AS_UNIQUEID" val="17587"/>
</p:tagLst>
</file>

<file path=ppt/tags/tag281.xml><?xml version="1.0" encoding="utf-8"?>
<p:tagLst xmlns:p="http://schemas.openxmlformats.org/presentationml/2006/main">
  <p:tag name="AS_UNIQUEID" val="17588"/>
</p:tagLst>
</file>

<file path=ppt/tags/tag282.xml><?xml version="1.0" encoding="utf-8"?>
<p:tagLst xmlns:p="http://schemas.openxmlformats.org/presentationml/2006/main">
  <p:tag name="AS_UNIQUEID" val="17589"/>
</p:tagLst>
</file>

<file path=ppt/tags/tag283.xml><?xml version="1.0" encoding="utf-8"?>
<p:tagLst xmlns:p="http://schemas.openxmlformats.org/presentationml/2006/main">
  <p:tag name="AS_UNIQUEID" val="17590"/>
</p:tagLst>
</file>

<file path=ppt/tags/tag284.xml><?xml version="1.0" encoding="utf-8"?>
<p:tagLst xmlns:p="http://schemas.openxmlformats.org/presentationml/2006/main">
  <p:tag name="AS_UNIQUEID" val="17591"/>
</p:tagLst>
</file>

<file path=ppt/tags/tag285.xml><?xml version="1.0" encoding="utf-8"?>
<p:tagLst xmlns:p="http://schemas.openxmlformats.org/presentationml/2006/main">
  <p:tag name="AS_UNIQUEID" val="17592"/>
</p:tagLst>
</file>

<file path=ppt/tags/tag286.xml><?xml version="1.0" encoding="utf-8"?>
<p:tagLst xmlns:p="http://schemas.openxmlformats.org/presentationml/2006/main">
  <p:tag name="AS_UNIQUEID" val="17593"/>
</p:tagLst>
</file>

<file path=ppt/tags/tag287.xml><?xml version="1.0" encoding="utf-8"?>
<p:tagLst xmlns:p="http://schemas.openxmlformats.org/presentationml/2006/main">
  <p:tag name="AS_UNIQUEID" val="17594"/>
</p:tagLst>
</file>

<file path=ppt/tags/tag288.xml><?xml version="1.0" encoding="utf-8"?>
<p:tagLst xmlns:p="http://schemas.openxmlformats.org/presentationml/2006/main">
  <p:tag name="AS_UNIQUEID" val="17595"/>
</p:tagLst>
</file>

<file path=ppt/tags/tag289.xml><?xml version="1.0" encoding="utf-8"?>
<p:tagLst xmlns:p="http://schemas.openxmlformats.org/presentationml/2006/main">
  <p:tag name="AS_UNIQUEID" val="17596"/>
</p:tagLst>
</file>

<file path=ppt/tags/tag290.xml><?xml version="1.0" encoding="utf-8"?>
<p:tagLst xmlns:p="http://schemas.openxmlformats.org/presentationml/2006/main">
  <p:tag name="AS_UNIQUEID" val="17597"/>
</p:tagLst>
</file>

<file path=ppt/tags/tag291.xml><?xml version="1.0" encoding="utf-8"?>
<p:tagLst xmlns:p="http://schemas.openxmlformats.org/presentationml/2006/main">
  <p:tag name="AS_UNIQUEID" val="17598"/>
</p:tagLst>
</file>

<file path=ppt/tags/tag292.xml><?xml version="1.0" encoding="utf-8"?>
<p:tagLst xmlns:p="http://schemas.openxmlformats.org/presentationml/2006/main">
  <p:tag name="AS_UNIQUEID" val="17599"/>
</p:tagLst>
</file>

<file path=ppt/tags/tag293.xml><?xml version="1.0" encoding="utf-8"?>
<p:tagLst xmlns:p="http://schemas.openxmlformats.org/presentationml/2006/main">
  <p:tag name="AS_UNIQUEID" val="17600"/>
</p:tagLst>
</file>

<file path=ppt/tags/tag294.xml><?xml version="1.0" encoding="utf-8"?>
<p:tagLst xmlns:p="http://schemas.openxmlformats.org/presentationml/2006/main">
  <p:tag name="AS_UNIQUEID" val="17601"/>
</p:tagLst>
</file>

<file path=ppt/tags/tag295.xml><?xml version="1.0" encoding="utf-8"?>
<p:tagLst xmlns:p="http://schemas.openxmlformats.org/presentationml/2006/main">
  <p:tag name="AS_UNIQUEID" val="17602"/>
</p:tagLst>
</file>

<file path=ppt/tags/tag296.xml><?xml version="1.0" encoding="utf-8"?>
<p:tagLst xmlns:p="http://schemas.openxmlformats.org/presentationml/2006/main">
  <p:tag name="AS_UNIQUEID" val="17603"/>
</p:tagLst>
</file>

<file path=ppt/tags/tag297.xml><?xml version="1.0" encoding="utf-8"?>
<p:tagLst xmlns:p="http://schemas.openxmlformats.org/presentationml/2006/main">
  <p:tag name="AS_UNIQUEID" val="17604"/>
</p:tagLst>
</file>

<file path=ppt/tags/tag298.xml><?xml version="1.0" encoding="utf-8"?>
<p:tagLst xmlns:p="http://schemas.openxmlformats.org/presentationml/2006/main">
  <p:tag name="AS_UNIQUEID" val="17605"/>
</p:tagLst>
</file>

<file path=ppt/tags/tag299.xml><?xml version="1.0" encoding="utf-8"?>
<p:tagLst xmlns:p="http://schemas.openxmlformats.org/presentationml/2006/main">
  <p:tag name="AS_UNIQUEID" val="17606"/>
</p:tagLst>
</file>

<file path=ppt/tags/tag300.xml><?xml version="1.0" encoding="utf-8"?>
<p:tagLst xmlns:p="http://schemas.openxmlformats.org/presentationml/2006/main">
  <p:tag name="AS_UNIQUEID" val="17607"/>
</p:tagLst>
</file>

<file path=ppt/tags/tag301.xml><?xml version="1.0" encoding="utf-8"?>
<p:tagLst xmlns:p="http://schemas.openxmlformats.org/presentationml/2006/main">
  <p:tag name="AS_UNIQUEID" val="17608"/>
</p:tagLst>
</file>

<file path=ppt/tags/tag302.xml><?xml version="1.0" encoding="utf-8"?>
<p:tagLst xmlns:p="http://schemas.openxmlformats.org/presentationml/2006/main">
  <p:tag name="AS_UNIQUEID" val="17609"/>
</p:tagLst>
</file>

<file path=ppt/tags/tag303.xml><?xml version="1.0" encoding="utf-8"?>
<p:tagLst xmlns:p="http://schemas.openxmlformats.org/presentationml/2006/main">
  <p:tag name="AS_UNIQUEID" val="17610"/>
</p:tagLst>
</file>

<file path=ppt/tags/tag304.xml><?xml version="1.0" encoding="utf-8"?>
<p:tagLst xmlns:p="http://schemas.openxmlformats.org/presentationml/2006/main">
  <p:tag name="AS_UNIQUEID" val="17611"/>
</p:tagLst>
</file>

<file path=ppt/tags/tag305.xml><?xml version="1.0" encoding="utf-8"?>
<p:tagLst xmlns:p="http://schemas.openxmlformats.org/presentationml/2006/main">
  <p:tag name="AS_UNIQUEID" val="17612"/>
</p:tagLst>
</file>

<file path=ppt/tags/tag306.xml><?xml version="1.0" encoding="utf-8"?>
<p:tagLst xmlns:p="http://schemas.openxmlformats.org/presentationml/2006/main">
  <p:tag name="AS_UNIQUEID" val="17613"/>
</p:tagLst>
</file>

<file path=ppt/tags/tag307.xml><?xml version="1.0" encoding="utf-8"?>
<p:tagLst xmlns:p="http://schemas.openxmlformats.org/presentationml/2006/main">
  <p:tag name="AS_UNIQUEID" val="17614"/>
</p:tagLst>
</file>

<file path=ppt/tags/tag308.xml><?xml version="1.0" encoding="utf-8"?>
<p:tagLst xmlns:p="http://schemas.openxmlformats.org/presentationml/2006/main">
  <p:tag name="AS_UNIQUEID" val="17615"/>
</p:tagLst>
</file>

<file path=ppt/tags/tag309.xml><?xml version="1.0" encoding="utf-8"?>
<p:tagLst xmlns:p="http://schemas.openxmlformats.org/presentationml/2006/main">
  <p:tag name="AS_UNIQUEID" val="17616"/>
</p:tagLst>
</file>

<file path=ppt/tags/tag310.xml><?xml version="1.0" encoding="utf-8"?>
<p:tagLst xmlns:p="http://schemas.openxmlformats.org/presentationml/2006/main">
  <p:tag name="AS_UNIQUEID" val="17617"/>
</p:tagLst>
</file>

<file path=ppt/tags/tag311.xml><?xml version="1.0" encoding="utf-8"?>
<p:tagLst xmlns:p="http://schemas.openxmlformats.org/presentationml/2006/main">
  <p:tag name="AS_UNIQUEID" val="17618"/>
</p:tagLst>
</file>

<file path=ppt/tags/tag312.xml><?xml version="1.0" encoding="utf-8"?>
<p:tagLst xmlns:p="http://schemas.openxmlformats.org/presentationml/2006/main">
  <p:tag name="AS_UNIQUEID" val="17619"/>
</p:tagLst>
</file>

<file path=ppt/tags/tag313.xml><?xml version="1.0" encoding="utf-8"?>
<p:tagLst xmlns:p="http://schemas.openxmlformats.org/presentationml/2006/main">
  <p:tag name="AS_UNIQUEID" val="17620"/>
</p:tagLst>
</file>

<file path=ppt/tags/tag314.xml><?xml version="1.0" encoding="utf-8"?>
<p:tagLst xmlns:p="http://schemas.openxmlformats.org/presentationml/2006/main">
  <p:tag name="AS_UNIQUEID" val="17621"/>
</p:tagLst>
</file>

<file path=ppt/tags/tag315.xml><?xml version="1.0" encoding="utf-8"?>
<p:tagLst xmlns:p="http://schemas.openxmlformats.org/presentationml/2006/main">
  <p:tag name="AS_UNIQUEID" val="17622"/>
</p:tagLst>
</file>

<file path=ppt/tags/tag316.xml><?xml version="1.0" encoding="utf-8"?>
<p:tagLst xmlns:p="http://schemas.openxmlformats.org/presentationml/2006/main">
  <p:tag name="AS_UNIQUEID" val="17623"/>
</p:tagLst>
</file>

<file path=ppt/tags/tag317.xml><?xml version="1.0" encoding="utf-8"?>
<p:tagLst xmlns:p="http://schemas.openxmlformats.org/presentationml/2006/main">
  <p:tag name="AS_UNIQUEID" val="17624"/>
</p:tagLst>
</file>

<file path=ppt/tags/tag318.xml><?xml version="1.0" encoding="utf-8"?>
<p:tagLst xmlns:p="http://schemas.openxmlformats.org/presentationml/2006/main">
  <p:tag name="AS_UNIQUEID" val="17625"/>
</p:tagLst>
</file>

<file path=ppt/tags/tag319.xml><?xml version="1.0" encoding="utf-8"?>
<p:tagLst xmlns:p="http://schemas.openxmlformats.org/presentationml/2006/main">
  <p:tag name="AS_UNIQUEID" val="17626"/>
</p:tagLst>
</file>

<file path=ppt/tags/tag320.xml><?xml version="1.0" encoding="utf-8"?>
<p:tagLst xmlns:p="http://schemas.openxmlformats.org/presentationml/2006/main">
  <p:tag name="AS_UNIQUEID" val="17627"/>
</p:tagLst>
</file>

<file path=ppt/tags/tag321.xml><?xml version="1.0" encoding="utf-8"?>
<p:tagLst xmlns:p="http://schemas.openxmlformats.org/presentationml/2006/main">
  <p:tag name="AS_UNIQUEID" val="17628"/>
</p:tagLst>
</file>

<file path=ppt/tags/tag322.xml><?xml version="1.0" encoding="utf-8"?>
<p:tagLst xmlns:p="http://schemas.openxmlformats.org/presentationml/2006/main">
  <p:tag name="AS_UNIQUEID" val="17629"/>
</p:tagLst>
</file>

<file path=ppt/tags/tag323.xml><?xml version="1.0" encoding="utf-8"?>
<p:tagLst xmlns:p="http://schemas.openxmlformats.org/presentationml/2006/main">
  <p:tag name="AS_UNIQUEID" val="17630"/>
</p:tagLst>
</file>

<file path=ppt/tags/tag324.xml><?xml version="1.0" encoding="utf-8"?>
<p:tagLst xmlns:p="http://schemas.openxmlformats.org/presentationml/2006/main">
  <p:tag name="AS_UNIQUEID" val="17631"/>
</p:tagLst>
</file>

<file path=ppt/tags/tag325.xml><?xml version="1.0" encoding="utf-8"?>
<p:tagLst xmlns:p="http://schemas.openxmlformats.org/presentationml/2006/main">
  <p:tag name="AS_UNIQUEID" val="17632"/>
</p:tagLst>
</file>

<file path=ppt/tags/tag326.xml><?xml version="1.0" encoding="utf-8"?>
<p:tagLst xmlns:p="http://schemas.openxmlformats.org/presentationml/2006/main">
  <p:tag name="AS_UNIQUEID" val="17633"/>
</p:tagLst>
</file>

<file path=ppt/tags/tag327.xml><?xml version="1.0" encoding="utf-8"?>
<p:tagLst xmlns:p="http://schemas.openxmlformats.org/presentationml/2006/main">
  <p:tag name="AS_UNIQUEID" val="17634"/>
</p:tagLst>
</file>

<file path=ppt/tags/tag328.xml><?xml version="1.0" encoding="utf-8"?>
<p:tagLst xmlns:p="http://schemas.openxmlformats.org/presentationml/2006/main">
  <p:tag name="AS_UNIQUEID" val="18045"/>
</p:tagLst>
</file>

<file path=ppt/tags/tag329.xml><?xml version="1.0" encoding="utf-8"?>
<p:tagLst xmlns:p="http://schemas.openxmlformats.org/presentationml/2006/main">
  <p:tag name="AS_UNIQUEID" val="17636"/>
</p:tagLst>
</file>

<file path=ppt/tags/tag330.xml><?xml version="1.0" encoding="utf-8"?>
<p:tagLst xmlns:p="http://schemas.openxmlformats.org/presentationml/2006/main">
  <p:tag name="AS_UNIQUEID" val="17637"/>
</p:tagLst>
</file>

<file path=ppt/tags/tag331.xml><?xml version="1.0" encoding="utf-8"?>
<p:tagLst xmlns:p="http://schemas.openxmlformats.org/presentationml/2006/main">
  <p:tag name="AS_UNIQUEID" val="17638"/>
</p:tagLst>
</file>

<file path=ppt/tags/tag332.xml><?xml version="1.0" encoding="utf-8"?>
<p:tagLst xmlns:p="http://schemas.openxmlformats.org/presentationml/2006/main">
  <p:tag name="AS_UNIQUEID" val="17639"/>
</p:tagLst>
</file>

<file path=ppt/tags/tag333.xml><?xml version="1.0" encoding="utf-8"?>
<p:tagLst xmlns:p="http://schemas.openxmlformats.org/presentationml/2006/main">
  <p:tag name="AS_UNIQUEID" val="17640"/>
</p:tagLst>
</file>

<file path=ppt/tags/tag334.xml><?xml version="1.0" encoding="utf-8"?>
<p:tagLst xmlns:p="http://schemas.openxmlformats.org/presentationml/2006/main">
  <p:tag name="AS_UNIQUEID" val="18046"/>
</p:tagLst>
</file>

<file path=ppt/tags/tag335.xml><?xml version="1.0" encoding="utf-8"?>
<p:tagLst xmlns:p="http://schemas.openxmlformats.org/presentationml/2006/main">
  <p:tag name="AS_UNIQUEID" val="17642"/>
</p:tagLst>
</file>

<file path=ppt/tags/tag336.xml><?xml version="1.0" encoding="utf-8"?>
<p:tagLst xmlns:p="http://schemas.openxmlformats.org/presentationml/2006/main">
  <p:tag name="AS_UNIQUEID" val="17643"/>
</p:tagLst>
</file>

<file path=ppt/tags/tag337.xml><?xml version="1.0" encoding="utf-8"?>
<p:tagLst xmlns:p="http://schemas.openxmlformats.org/presentationml/2006/main">
  <p:tag name="AS_UNIQUEID" val="17644"/>
</p:tagLst>
</file>

<file path=ppt/tags/tag338.xml><?xml version="1.0" encoding="utf-8"?>
<p:tagLst xmlns:p="http://schemas.openxmlformats.org/presentationml/2006/main">
  <p:tag name="AS_UNIQUEID" val="17645"/>
</p:tagLst>
</file>

<file path=ppt/tags/tag339.xml><?xml version="1.0" encoding="utf-8"?>
<p:tagLst xmlns:p="http://schemas.openxmlformats.org/presentationml/2006/main">
  <p:tag name="AS_UNIQUEID" val="17646"/>
</p:tagLst>
</file>

<file path=ppt/tags/tag340.xml><?xml version="1.0" encoding="utf-8"?>
<p:tagLst xmlns:p="http://schemas.openxmlformats.org/presentationml/2006/main">
  <p:tag name="AS_UNIQUEID" val="17647"/>
</p:tagLst>
</file>

<file path=ppt/tags/tag341.xml><?xml version="1.0" encoding="utf-8"?>
<p:tagLst xmlns:p="http://schemas.openxmlformats.org/presentationml/2006/main">
  <p:tag name="AS_UNIQUEID" val="17648"/>
</p:tagLst>
</file>

<file path=ppt/tags/tag342.xml><?xml version="1.0" encoding="utf-8"?>
<p:tagLst xmlns:p="http://schemas.openxmlformats.org/presentationml/2006/main">
  <p:tag name="AS_UNIQUEID" val="18047"/>
</p:tagLst>
</file>

<file path=ppt/tags/tag343.xml><?xml version="1.0" encoding="utf-8"?>
<p:tagLst xmlns:p="http://schemas.openxmlformats.org/presentationml/2006/main">
  <p:tag name="AS_UNIQUEID" val="17650"/>
</p:tagLst>
</file>

<file path=ppt/tags/tag344.xml><?xml version="1.0" encoding="utf-8"?>
<p:tagLst xmlns:p="http://schemas.openxmlformats.org/presentationml/2006/main">
  <p:tag name="AS_UNIQUEID" val="17651"/>
</p:tagLst>
</file>

<file path=ppt/tags/tag345.xml><?xml version="1.0" encoding="utf-8"?>
<p:tagLst xmlns:p="http://schemas.openxmlformats.org/presentationml/2006/main">
  <p:tag name="AS_UNIQUEID" val="17652"/>
</p:tagLst>
</file>

<file path=ppt/tags/tag346.xml><?xml version="1.0" encoding="utf-8"?>
<p:tagLst xmlns:p="http://schemas.openxmlformats.org/presentationml/2006/main">
  <p:tag name="AS_UNIQUEID" val="17653"/>
</p:tagLst>
</file>

<file path=ppt/tags/tag347.xml><?xml version="1.0" encoding="utf-8"?>
<p:tagLst xmlns:p="http://schemas.openxmlformats.org/presentationml/2006/main">
  <p:tag name="AS_UNIQUEID" val="17654"/>
</p:tagLst>
</file>

<file path=ppt/tags/tag348.xml><?xml version="1.0" encoding="utf-8"?>
<p:tagLst xmlns:p="http://schemas.openxmlformats.org/presentationml/2006/main">
  <p:tag name="AS_UNIQUEID" val="17655"/>
</p:tagLst>
</file>

<file path=ppt/tags/tag349.xml><?xml version="1.0" encoding="utf-8"?>
<p:tagLst xmlns:p="http://schemas.openxmlformats.org/presentationml/2006/main">
  <p:tag name="AS_UNIQUEID" val="17656"/>
</p:tagLst>
</file>

<file path=ppt/tags/tag350.xml><?xml version="1.0" encoding="utf-8"?>
<p:tagLst xmlns:p="http://schemas.openxmlformats.org/presentationml/2006/main">
  <p:tag name="AS_UNIQUEID" val="17657"/>
</p:tagLst>
</file>

<file path=ppt/tags/tag351.xml><?xml version="1.0" encoding="utf-8"?>
<p:tagLst xmlns:p="http://schemas.openxmlformats.org/presentationml/2006/main">
  <p:tag name="AS_UNIQUEID" val="17658"/>
</p:tagLst>
</file>

<file path=ppt/tags/tag352.xml><?xml version="1.0" encoding="utf-8"?>
<p:tagLst xmlns:p="http://schemas.openxmlformats.org/presentationml/2006/main">
  <p:tag name="AS_UNIQUEID" val="17659"/>
</p:tagLst>
</file>

<file path=ppt/tags/tag353.xml><?xml version="1.0" encoding="utf-8"?>
<p:tagLst xmlns:p="http://schemas.openxmlformats.org/presentationml/2006/main">
  <p:tag name="AS_UNIQUEID" val="17660"/>
</p:tagLst>
</file>

<file path=ppt/tags/tag354.xml><?xml version="1.0" encoding="utf-8"?>
<p:tagLst xmlns:p="http://schemas.openxmlformats.org/presentationml/2006/main">
  <p:tag name="AS_UNIQUEID" val="17661"/>
</p:tagLst>
</file>

<file path=ppt/tags/tag355.xml><?xml version="1.0" encoding="utf-8"?>
<p:tagLst xmlns:p="http://schemas.openxmlformats.org/presentationml/2006/main">
  <p:tag name="AS_UNIQUEID" val="17662"/>
</p:tagLst>
</file>

<file path=ppt/tags/tag356.xml><?xml version="1.0" encoding="utf-8"?>
<p:tagLst xmlns:p="http://schemas.openxmlformats.org/presentationml/2006/main">
  <p:tag name="AS_UNIQUEID" val="17663"/>
</p:tagLst>
</file>

<file path=ppt/tags/tag357.xml><?xml version="1.0" encoding="utf-8"?>
<p:tagLst xmlns:p="http://schemas.openxmlformats.org/presentationml/2006/main">
  <p:tag name="AS_UNIQUEID" val="17664"/>
</p:tagLst>
</file>

<file path=ppt/tags/tag358.xml><?xml version="1.0" encoding="utf-8"?>
<p:tagLst xmlns:p="http://schemas.openxmlformats.org/presentationml/2006/main">
  <p:tag name="AS_UNIQUEID" val="17665"/>
</p:tagLst>
</file>

<file path=ppt/tags/tag359.xml><?xml version="1.0" encoding="utf-8"?>
<p:tagLst xmlns:p="http://schemas.openxmlformats.org/presentationml/2006/main">
  <p:tag name="AS_UNIQUEID" val="17666"/>
</p:tagLst>
</file>

<file path=ppt/tags/tag360.xml><?xml version="1.0" encoding="utf-8"?>
<p:tagLst xmlns:p="http://schemas.openxmlformats.org/presentationml/2006/main">
  <p:tag name="AS_UNIQUEID" val="17667"/>
</p:tagLst>
</file>

<file path=ppt/tags/tag361.xml><?xml version="1.0" encoding="utf-8"?>
<p:tagLst xmlns:p="http://schemas.openxmlformats.org/presentationml/2006/main">
  <p:tag name="AS_UNIQUEID" val="17668"/>
</p:tagLst>
</file>

<file path=ppt/tags/tag362.xml><?xml version="1.0" encoding="utf-8"?>
<p:tagLst xmlns:p="http://schemas.openxmlformats.org/presentationml/2006/main">
  <p:tag name="AS_UNIQUEID" val="17669"/>
</p:tagLst>
</file>

<file path=ppt/tags/tag363.xml><?xml version="1.0" encoding="utf-8"?>
<p:tagLst xmlns:p="http://schemas.openxmlformats.org/presentationml/2006/main">
  <p:tag name="AS_UNIQUEID" val="17670"/>
</p:tagLst>
</file>

<file path=ppt/tags/tag364.xml><?xml version="1.0" encoding="utf-8"?>
<p:tagLst xmlns:p="http://schemas.openxmlformats.org/presentationml/2006/main">
  <p:tag name="AS_UNIQUEID" val="17671"/>
</p:tagLst>
</file>

<file path=ppt/tags/tag365.xml><?xml version="1.0" encoding="utf-8"?>
<p:tagLst xmlns:p="http://schemas.openxmlformats.org/presentationml/2006/main">
  <p:tag name="AS_UNIQUEID" val="17672"/>
</p:tagLst>
</file>

<file path=ppt/tags/tag366.xml><?xml version="1.0" encoding="utf-8"?>
<p:tagLst xmlns:p="http://schemas.openxmlformats.org/presentationml/2006/main">
  <p:tag name="AS_UNIQUEID" val="17673"/>
</p:tagLst>
</file>

<file path=ppt/tags/tag367.xml><?xml version="1.0" encoding="utf-8"?>
<p:tagLst xmlns:p="http://schemas.openxmlformats.org/presentationml/2006/main">
  <p:tag name="AS_UNIQUEID" val="17674"/>
</p:tagLst>
</file>

<file path=ppt/tags/tag368.xml><?xml version="1.0" encoding="utf-8"?>
<p:tagLst xmlns:p="http://schemas.openxmlformats.org/presentationml/2006/main">
  <p:tag name="AS_UNIQUEID" val="17675"/>
</p:tagLst>
</file>

<file path=ppt/tags/tag369.xml><?xml version="1.0" encoding="utf-8"?>
<p:tagLst xmlns:p="http://schemas.openxmlformats.org/presentationml/2006/main">
  <p:tag name="AS_UNIQUEID" val="17676"/>
</p:tagLst>
</file>

<file path=ppt/tags/tag370.xml><?xml version="1.0" encoding="utf-8"?>
<p:tagLst xmlns:p="http://schemas.openxmlformats.org/presentationml/2006/main">
  <p:tag name="AS_UNIQUEID" val="17677"/>
</p:tagLst>
</file>

<file path=ppt/tags/tag371.xml><?xml version="1.0" encoding="utf-8"?>
<p:tagLst xmlns:p="http://schemas.openxmlformats.org/presentationml/2006/main">
  <p:tag name="AS_UNIQUEID" val="17678"/>
</p:tagLst>
</file>

<file path=ppt/tags/tag372.xml><?xml version="1.0" encoding="utf-8"?>
<p:tagLst xmlns:p="http://schemas.openxmlformats.org/presentationml/2006/main">
  <p:tag name="AS_UNIQUEID" val="17679"/>
</p:tagLst>
</file>

<file path=ppt/tags/tag373.xml><?xml version="1.0" encoding="utf-8"?>
<p:tagLst xmlns:p="http://schemas.openxmlformats.org/presentationml/2006/main">
  <p:tag name="AS_UNIQUEID" val="17680"/>
</p:tagLst>
</file>

<file path=ppt/tags/tag374.xml><?xml version="1.0" encoding="utf-8"?>
<p:tagLst xmlns:p="http://schemas.openxmlformats.org/presentationml/2006/main">
  <p:tag name="AS_UNIQUEID" val="17681"/>
</p:tagLst>
</file>

<file path=ppt/tags/tag375.xml><?xml version="1.0" encoding="utf-8"?>
<p:tagLst xmlns:p="http://schemas.openxmlformats.org/presentationml/2006/main">
  <p:tag name="AS_UNIQUEID" val="17682"/>
</p:tagLst>
</file>

<file path=ppt/tags/tag376.xml><?xml version="1.0" encoding="utf-8"?>
<p:tagLst xmlns:p="http://schemas.openxmlformats.org/presentationml/2006/main">
  <p:tag name="AS_UNIQUEID" val="17683"/>
</p:tagLst>
</file>

<file path=ppt/tags/tag377.xml><?xml version="1.0" encoding="utf-8"?>
<p:tagLst xmlns:p="http://schemas.openxmlformats.org/presentationml/2006/main">
  <p:tag name="AS_UNIQUEID" val="17684"/>
</p:tagLst>
</file>

<file path=ppt/tags/tag378.xml><?xml version="1.0" encoding="utf-8"?>
<p:tagLst xmlns:p="http://schemas.openxmlformats.org/presentationml/2006/main">
  <p:tag name="AS_UNIQUEID" val="17685"/>
</p:tagLst>
</file>

<file path=ppt/tags/tag379.xml><?xml version="1.0" encoding="utf-8"?>
<p:tagLst xmlns:p="http://schemas.openxmlformats.org/presentationml/2006/main">
  <p:tag name="AS_UNIQUEID" val="17686"/>
</p:tagLst>
</file>

<file path=ppt/tags/tag380.xml><?xml version="1.0" encoding="utf-8"?>
<p:tagLst xmlns:p="http://schemas.openxmlformats.org/presentationml/2006/main">
  <p:tag name="AS_UNIQUEID" val="17687"/>
</p:tagLst>
</file>

<file path=ppt/tags/tag381.xml><?xml version="1.0" encoding="utf-8"?>
<p:tagLst xmlns:p="http://schemas.openxmlformats.org/presentationml/2006/main">
  <p:tag name="AS_UNIQUEID" val="17688"/>
</p:tagLst>
</file>

<file path=ppt/tags/tag382.xml><?xml version="1.0" encoding="utf-8"?>
<p:tagLst xmlns:p="http://schemas.openxmlformats.org/presentationml/2006/main">
  <p:tag name="AS_UNIQUEID" val="17689"/>
</p:tagLst>
</file>

<file path=ppt/tags/tag383.xml><?xml version="1.0" encoding="utf-8"?>
<p:tagLst xmlns:p="http://schemas.openxmlformats.org/presentationml/2006/main">
  <p:tag name="AS_UNIQUEID" val="17690"/>
</p:tagLst>
</file>

<file path=ppt/tags/tag384.xml><?xml version="1.0" encoding="utf-8"?>
<p:tagLst xmlns:p="http://schemas.openxmlformats.org/presentationml/2006/main">
  <p:tag name="AS_UNIQUEID" val="17691"/>
</p:tagLst>
</file>

<file path=ppt/tags/tag385.xml><?xml version="1.0" encoding="utf-8"?>
<p:tagLst xmlns:p="http://schemas.openxmlformats.org/presentationml/2006/main">
  <p:tag name="AS_UNIQUEID" val="17692"/>
</p:tagLst>
</file>

<file path=ppt/tags/tag386.xml><?xml version="1.0" encoding="utf-8"?>
<p:tagLst xmlns:p="http://schemas.openxmlformats.org/presentationml/2006/main">
  <p:tag name="AS_UNIQUEID" val="17693"/>
</p:tagLst>
</file>

<file path=ppt/tags/tag387.xml><?xml version="1.0" encoding="utf-8"?>
<p:tagLst xmlns:p="http://schemas.openxmlformats.org/presentationml/2006/main">
  <p:tag name="AS_UNIQUEID" val="17694"/>
</p:tagLst>
</file>

<file path=ppt/tags/tag388.xml><?xml version="1.0" encoding="utf-8"?>
<p:tagLst xmlns:p="http://schemas.openxmlformats.org/presentationml/2006/main">
  <p:tag name="AS_UNIQUEID" val="17695"/>
</p:tagLst>
</file>

<file path=ppt/tags/tag389.xml><?xml version="1.0" encoding="utf-8"?>
<p:tagLst xmlns:p="http://schemas.openxmlformats.org/presentationml/2006/main">
  <p:tag name="AS_UNIQUEID" val="17696"/>
</p:tagLst>
</file>

<file path=ppt/tags/tag390.xml><?xml version="1.0" encoding="utf-8"?>
<p:tagLst xmlns:p="http://schemas.openxmlformats.org/presentationml/2006/main">
  <p:tag name="AS_UNIQUEID" val="17697"/>
</p:tagLst>
</file>

<file path=ppt/tags/tag391.xml><?xml version="1.0" encoding="utf-8"?>
<p:tagLst xmlns:p="http://schemas.openxmlformats.org/presentationml/2006/main">
  <p:tag name="AS_UNIQUEID" val="17698"/>
</p:tagLst>
</file>

<file path=ppt/tags/tag392.xml><?xml version="1.0" encoding="utf-8"?>
<p:tagLst xmlns:p="http://schemas.openxmlformats.org/presentationml/2006/main">
  <p:tag name="AS_UNIQUEID" val="17699"/>
</p:tagLst>
</file>

<file path=ppt/tags/tag393.xml><?xml version="1.0" encoding="utf-8"?>
<p:tagLst xmlns:p="http://schemas.openxmlformats.org/presentationml/2006/main">
  <p:tag name="AS_UNIQUEID" val="17700"/>
</p:tagLst>
</file>

<file path=ppt/tags/tag394.xml><?xml version="1.0" encoding="utf-8"?>
<p:tagLst xmlns:p="http://schemas.openxmlformats.org/presentationml/2006/main">
  <p:tag name="AS_UNIQUEID" val="17701"/>
</p:tagLst>
</file>

<file path=ppt/tags/tag395.xml><?xml version="1.0" encoding="utf-8"?>
<p:tagLst xmlns:p="http://schemas.openxmlformats.org/presentationml/2006/main">
  <p:tag name="AS_UNIQUEID" val="17702"/>
</p:tagLst>
</file>

<file path=ppt/tags/tag396.xml><?xml version="1.0" encoding="utf-8"?>
<p:tagLst xmlns:p="http://schemas.openxmlformats.org/presentationml/2006/main">
  <p:tag name="AS_UNIQUEID" val="17703"/>
</p:tagLst>
</file>

<file path=ppt/tags/tag397.xml><?xml version="1.0" encoding="utf-8"?>
<p:tagLst xmlns:p="http://schemas.openxmlformats.org/presentationml/2006/main">
  <p:tag name="AS_UNIQUEID" val="17704"/>
</p:tagLst>
</file>

<file path=ppt/tags/tag398.xml><?xml version="1.0" encoding="utf-8"?>
<p:tagLst xmlns:p="http://schemas.openxmlformats.org/presentationml/2006/main">
  <p:tag name="AS_UNIQUEID" val="17705"/>
</p:tagLst>
</file>

<file path=ppt/tags/tag399.xml><?xml version="1.0" encoding="utf-8"?>
<p:tagLst xmlns:p="http://schemas.openxmlformats.org/presentationml/2006/main">
  <p:tag name="AS_UNIQUEID" val="17706"/>
</p:tagLst>
</file>

<file path=ppt/tags/tag400.xml><?xml version="1.0" encoding="utf-8"?>
<p:tagLst xmlns:p="http://schemas.openxmlformats.org/presentationml/2006/main">
  <p:tag name="AS_UNIQUEID" val="17707"/>
</p:tagLst>
</file>

<file path=ppt/tags/tag401.xml><?xml version="1.0" encoding="utf-8"?>
<p:tagLst xmlns:p="http://schemas.openxmlformats.org/presentationml/2006/main">
  <p:tag name="AS_UNIQUEID" val="17708"/>
</p:tagLst>
</file>

<file path=ppt/tags/tag402.xml><?xml version="1.0" encoding="utf-8"?>
<p:tagLst xmlns:p="http://schemas.openxmlformats.org/presentationml/2006/main">
  <p:tag name="AS_UNIQUEID" val="17709"/>
</p:tagLst>
</file>

<file path=ppt/tags/tag403.xml><?xml version="1.0" encoding="utf-8"?>
<p:tagLst xmlns:p="http://schemas.openxmlformats.org/presentationml/2006/main">
  <p:tag name="AS_UNIQUEID" val="17710"/>
</p:tagLst>
</file>

<file path=ppt/tags/tag404.xml><?xml version="1.0" encoding="utf-8"?>
<p:tagLst xmlns:p="http://schemas.openxmlformats.org/presentationml/2006/main">
  <p:tag name="AS_UNIQUEID" val="17711"/>
</p:tagLst>
</file>

<file path=ppt/tags/tag405.xml><?xml version="1.0" encoding="utf-8"?>
<p:tagLst xmlns:p="http://schemas.openxmlformats.org/presentationml/2006/main">
  <p:tag name="AS_UNIQUEID" val="17712"/>
</p:tagLst>
</file>

<file path=ppt/tags/tag406.xml><?xml version="1.0" encoding="utf-8"?>
<p:tagLst xmlns:p="http://schemas.openxmlformats.org/presentationml/2006/main">
  <p:tag name="AS_UNIQUEID" val="17713"/>
</p:tagLst>
</file>

<file path=ppt/tags/tag407.xml><?xml version="1.0" encoding="utf-8"?>
<p:tagLst xmlns:p="http://schemas.openxmlformats.org/presentationml/2006/main">
  <p:tag name="AS_UNIQUEID" val="17714"/>
</p:tagLst>
</file>

<file path=ppt/tags/tag408.xml><?xml version="1.0" encoding="utf-8"?>
<p:tagLst xmlns:p="http://schemas.openxmlformats.org/presentationml/2006/main">
  <p:tag name="AS_UNIQUEID" val="17715"/>
</p:tagLst>
</file>

<file path=ppt/tags/tag409.xml><?xml version="1.0" encoding="utf-8"?>
<p:tagLst xmlns:p="http://schemas.openxmlformats.org/presentationml/2006/main">
  <p:tag name="AS_UNIQUEID" val="17716"/>
</p:tagLst>
</file>

<file path=ppt/tags/tag410.xml><?xml version="1.0" encoding="utf-8"?>
<p:tagLst xmlns:p="http://schemas.openxmlformats.org/presentationml/2006/main">
  <p:tag name="AS_UNIQUEID" val="17717"/>
</p:tagLst>
</file>

<file path=ppt/tags/tag411.xml><?xml version="1.0" encoding="utf-8"?>
<p:tagLst xmlns:p="http://schemas.openxmlformats.org/presentationml/2006/main">
  <p:tag name="AS_UNIQUEID" val="17718"/>
</p:tagLst>
</file>

<file path=ppt/tags/tag412.xml><?xml version="1.0" encoding="utf-8"?>
<p:tagLst xmlns:p="http://schemas.openxmlformats.org/presentationml/2006/main">
  <p:tag name="AS_UNIQUEID" val="17719"/>
</p:tagLst>
</file>

<file path=ppt/tags/tag413.xml><?xml version="1.0" encoding="utf-8"?>
<p:tagLst xmlns:p="http://schemas.openxmlformats.org/presentationml/2006/main">
  <p:tag name="AS_UNIQUEID" val="17720"/>
</p:tagLst>
</file>

<file path=ppt/tags/tag414.xml><?xml version="1.0" encoding="utf-8"?>
<p:tagLst xmlns:p="http://schemas.openxmlformats.org/presentationml/2006/main">
  <p:tag name="AS_UNIQUEID" val="17721"/>
</p:tagLst>
</file>

<file path=ppt/tags/tag415.xml><?xml version="1.0" encoding="utf-8"?>
<p:tagLst xmlns:p="http://schemas.openxmlformats.org/presentationml/2006/main">
  <p:tag name="AS_UNIQUEID" val="17722"/>
</p:tagLst>
</file>

<file path=ppt/tags/tag416.xml><?xml version="1.0" encoding="utf-8"?>
<p:tagLst xmlns:p="http://schemas.openxmlformats.org/presentationml/2006/main">
  <p:tag name="AS_UNIQUEID" val="17723"/>
</p:tagLst>
</file>

<file path=ppt/tags/tag417.xml><?xml version="1.0" encoding="utf-8"?>
<p:tagLst xmlns:p="http://schemas.openxmlformats.org/presentationml/2006/main">
  <p:tag name="AS_UNIQUEID" val="17724"/>
</p:tagLst>
</file>

<file path=ppt/tags/tag418.xml><?xml version="1.0" encoding="utf-8"?>
<p:tagLst xmlns:p="http://schemas.openxmlformats.org/presentationml/2006/main">
  <p:tag name="AS_UNIQUEID" val="17725"/>
</p:tagLst>
</file>

<file path=ppt/tags/tag419.xml><?xml version="1.0" encoding="utf-8"?>
<p:tagLst xmlns:p="http://schemas.openxmlformats.org/presentationml/2006/main">
  <p:tag name="AS_UNIQUEID" val="17726"/>
</p:tagLst>
</file>

<file path=ppt/tags/tag420.xml><?xml version="1.0" encoding="utf-8"?>
<p:tagLst xmlns:p="http://schemas.openxmlformats.org/presentationml/2006/main">
  <p:tag name="AS_UNIQUEID" val="17727"/>
</p:tagLst>
</file>

<file path=ppt/tags/tag421.xml><?xml version="1.0" encoding="utf-8"?>
<p:tagLst xmlns:p="http://schemas.openxmlformats.org/presentationml/2006/main">
  <p:tag name="AS_UNIQUEID" val="17728"/>
</p:tagLst>
</file>

<file path=ppt/tags/tag422.xml><?xml version="1.0" encoding="utf-8"?>
<p:tagLst xmlns:p="http://schemas.openxmlformats.org/presentationml/2006/main">
  <p:tag name="AS_UNIQUEID" val="17729"/>
</p:tagLst>
</file>

<file path=ppt/tags/tag423.xml><?xml version="1.0" encoding="utf-8"?>
<p:tagLst xmlns:p="http://schemas.openxmlformats.org/presentationml/2006/main">
  <p:tag name="AS_UNIQUEID" val="17730"/>
</p:tagLst>
</file>

<file path=ppt/tags/tag424.xml><?xml version="1.0" encoding="utf-8"?>
<p:tagLst xmlns:p="http://schemas.openxmlformats.org/presentationml/2006/main">
  <p:tag name="AS_UNIQUEID" val="17731"/>
</p:tagLst>
</file>

<file path=ppt/tags/tag425.xml><?xml version="1.0" encoding="utf-8"?>
<p:tagLst xmlns:p="http://schemas.openxmlformats.org/presentationml/2006/main">
  <p:tag name="AS_UNIQUEID" val="17732"/>
</p:tagLst>
</file>

<file path=ppt/tags/tag426.xml><?xml version="1.0" encoding="utf-8"?>
<p:tagLst xmlns:p="http://schemas.openxmlformats.org/presentationml/2006/main">
  <p:tag name="AS_UNIQUEID" val="17733"/>
</p:tagLst>
</file>

<file path=ppt/tags/tag427.xml><?xml version="1.0" encoding="utf-8"?>
<p:tagLst xmlns:p="http://schemas.openxmlformats.org/presentationml/2006/main">
  <p:tag name="AS_UNIQUEID" val="17734"/>
</p:tagLst>
</file>

<file path=ppt/tags/tag428.xml><?xml version="1.0" encoding="utf-8"?>
<p:tagLst xmlns:p="http://schemas.openxmlformats.org/presentationml/2006/main">
  <p:tag name="AS_UNIQUEID" val="17735"/>
</p:tagLst>
</file>

<file path=ppt/tags/tag429.xml><?xml version="1.0" encoding="utf-8"?>
<p:tagLst xmlns:p="http://schemas.openxmlformats.org/presentationml/2006/main">
  <p:tag name="AS_UNIQUEID" val="17736"/>
</p:tagLst>
</file>

<file path=ppt/tags/tag430.xml><?xml version="1.0" encoding="utf-8"?>
<p:tagLst xmlns:p="http://schemas.openxmlformats.org/presentationml/2006/main">
  <p:tag name="AS_UNIQUEID" val="17737"/>
</p:tagLst>
</file>

<file path=ppt/tags/tag431.xml><?xml version="1.0" encoding="utf-8"?>
<p:tagLst xmlns:p="http://schemas.openxmlformats.org/presentationml/2006/main">
  <p:tag name="AS_UNIQUEID" val="17738"/>
</p:tagLst>
</file>

<file path=ppt/tags/tag432.xml><?xml version="1.0" encoding="utf-8"?>
<p:tagLst xmlns:p="http://schemas.openxmlformats.org/presentationml/2006/main">
  <p:tag name="AS_UNIQUEID" val="17739"/>
</p:tagLst>
</file>

<file path=ppt/tags/tag433.xml><?xml version="1.0" encoding="utf-8"?>
<p:tagLst xmlns:p="http://schemas.openxmlformats.org/presentationml/2006/main">
  <p:tag name="AS_UNIQUEID" val="17740"/>
</p:tagLst>
</file>

<file path=ppt/tags/tag434.xml><?xml version="1.0" encoding="utf-8"?>
<p:tagLst xmlns:p="http://schemas.openxmlformats.org/presentationml/2006/main">
  <p:tag name="AS_UNIQUEID" val="17741"/>
</p:tagLst>
</file>

<file path=ppt/tags/tag435.xml><?xml version="1.0" encoding="utf-8"?>
<p:tagLst xmlns:p="http://schemas.openxmlformats.org/presentationml/2006/main">
  <p:tag name="AS_UNIQUEID" val="17742"/>
</p:tagLst>
</file>

<file path=ppt/tags/tag436.xml><?xml version="1.0" encoding="utf-8"?>
<p:tagLst xmlns:p="http://schemas.openxmlformats.org/presentationml/2006/main">
  <p:tag name="AS_UNIQUEID" val="17743"/>
</p:tagLst>
</file>

<file path=ppt/tags/tag437.xml><?xml version="1.0" encoding="utf-8"?>
<p:tagLst xmlns:p="http://schemas.openxmlformats.org/presentationml/2006/main">
  <p:tag name="AS_UNIQUEID" val="17744"/>
</p:tagLst>
</file>

<file path=ppt/tags/tag438.xml><?xml version="1.0" encoding="utf-8"?>
<p:tagLst xmlns:p="http://schemas.openxmlformats.org/presentationml/2006/main">
  <p:tag name="AS_UNIQUEID" val="17745"/>
</p:tagLst>
</file>

<file path=ppt/tags/tag439.xml><?xml version="1.0" encoding="utf-8"?>
<p:tagLst xmlns:p="http://schemas.openxmlformats.org/presentationml/2006/main">
  <p:tag name="AS_UNIQUEID" val="17746"/>
</p:tagLst>
</file>

<file path=ppt/tags/tag440.xml><?xml version="1.0" encoding="utf-8"?>
<p:tagLst xmlns:p="http://schemas.openxmlformats.org/presentationml/2006/main">
  <p:tag name="AS_UNIQUEID" val="17747"/>
</p:tagLst>
</file>

<file path=ppt/tags/tag441.xml><?xml version="1.0" encoding="utf-8"?>
<p:tagLst xmlns:p="http://schemas.openxmlformats.org/presentationml/2006/main">
  <p:tag name="AS_UNIQUEID" val="17748"/>
</p:tagLst>
</file>

<file path=ppt/tags/tag442.xml><?xml version="1.0" encoding="utf-8"?>
<p:tagLst xmlns:p="http://schemas.openxmlformats.org/presentationml/2006/main">
  <p:tag name="AS_UNIQUEID" val="17749"/>
</p:tagLst>
</file>

<file path=ppt/tags/tag443.xml><?xml version="1.0" encoding="utf-8"?>
<p:tagLst xmlns:p="http://schemas.openxmlformats.org/presentationml/2006/main">
  <p:tag name="AS_UNIQUEID" val="17750"/>
</p:tagLst>
</file>

<file path=ppt/tags/tag444.xml><?xml version="1.0" encoding="utf-8"?>
<p:tagLst xmlns:p="http://schemas.openxmlformats.org/presentationml/2006/main">
  <p:tag name="AS_UNIQUEID" val="17751"/>
</p:tagLst>
</file>

<file path=ppt/tags/tag445.xml><?xml version="1.0" encoding="utf-8"?>
<p:tagLst xmlns:p="http://schemas.openxmlformats.org/presentationml/2006/main">
  <p:tag name="AS_UNIQUEID" val="17752"/>
</p:tagLst>
</file>

<file path=ppt/tags/tag446.xml><?xml version="1.0" encoding="utf-8"?>
<p:tagLst xmlns:p="http://schemas.openxmlformats.org/presentationml/2006/main">
  <p:tag name="AS_UNIQUEID" val="17753"/>
</p:tagLst>
</file>

<file path=ppt/tags/tag447.xml><?xml version="1.0" encoding="utf-8"?>
<p:tagLst xmlns:p="http://schemas.openxmlformats.org/presentationml/2006/main">
  <p:tag name="AS_UNIQUEID" val="17754"/>
</p:tagLst>
</file>

<file path=ppt/tags/tag448.xml><?xml version="1.0" encoding="utf-8"?>
<p:tagLst xmlns:p="http://schemas.openxmlformats.org/presentationml/2006/main">
  <p:tag name="AS_UNIQUEID" val="17755"/>
</p:tagLst>
</file>

<file path=ppt/tags/tag449.xml><?xml version="1.0" encoding="utf-8"?>
<p:tagLst xmlns:p="http://schemas.openxmlformats.org/presentationml/2006/main">
  <p:tag name="AS_UNIQUEID" val="17756"/>
</p:tagLst>
</file>

<file path=ppt/tags/tag450.xml><?xml version="1.0" encoding="utf-8"?>
<p:tagLst xmlns:p="http://schemas.openxmlformats.org/presentationml/2006/main">
  <p:tag name="AS_UNIQUEID" val="17757"/>
</p:tagLst>
</file>

<file path=ppt/tags/tag451.xml><?xml version="1.0" encoding="utf-8"?>
<p:tagLst xmlns:p="http://schemas.openxmlformats.org/presentationml/2006/main">
  <p:tag name="AS_UNIQUEID" val="18048"/>
</p:tagLst>
</file>

<file path=ppt/tags/tag452.xml><?xml version="1.0" encoding="utf-8"?>
<p:tagLst xmlns:p="http://schemas.openxmlformats.org/presentationml/2006/main">
  <p:tag name="AS_UNIQUEID" val="17759"/>
</p:tagLst>
</file>

<file path=ppt/tags/tag453.xml><?xml version="1.0" encoding="utf-8"?>
<p:tagLst xmlns:p="http://schemas.openxmlformats.org/presentationml/2006/main">
  <p:tag name="AS_UNIQUEID" val="17760"/>
</p:tagLst>
</file>

<file path=ppt/tags/tag454.xml><?xml version="1.0" encoding="utf-8"?>
<p:tagLst xmlns:p="http://schemas.openxmlformats.org/presentationml/2006/main">
  <p:tag name="AS_UNIQUEID" val="17761"/>
</p:tagLst>
</file>

<file path=ppt/tags/tag455.xml><?xml version="1.0" encoding="utf-8"?>
<p:tagLst xmlns:p="http://schemas.openxmlformats.org/presentationml/2006/main">
  <p:tag name="AS_UNIQUEID" val="17762"/>
</p:tagLst>
</file>

<file path=ppt/tags/tag456.xml><?xml version="1.0" encoding="utf-8"?>
<p:tagLst xmlns:p="http://schemas.openxmlformats.org/presentationml/2006/main">
  <p:tag name="AS_UNIQUEID" val="18049"/>
</p:tagLst>
</file>

<file path=ppt/tags/tag457.xml><?xml version="1.0" encoding="utf-8"?>
<p:tagLst xmlns:p="http://schemas.openxmlformats.org/presentationml/2006/main">
  <p:tag name="AS_UNIQUEID" val="17764"/>
</p:tagLst>
</file>

<file path=ppt/tags/tag458.xml><?xml version="1.0" encoding="utf-8"?>
<p:tagLst xmlns:p="http://schemas.openxmlformats.org/presentationml/2006/main">
  <p:tag name="AS_UNIQUEID" val="17765"/>
</p:tagLst>
</file>

<file path=ppt/tags/tag459.xml><?xml version="1.0" encoding="utf-8"?>
<p:tagLst xmlns:p="http://schemas.openxmlformats.org/presentationml/2006/main">
  <p:tag name="AS_UNIQUEID" val="17766"/>
</p:tagLst>
</file>

<file path=ppt/tags/tag460.xml><?xml version="1.0" encoding="utf-8"?>
<p:tagLst xmlns:p="http://schemas.openxmlformats.org/presentationml/2006/main">
  <p:tag name="AS_UNIQUEID" val="18050"/>
</p:tagLst>
</file>

<file path=ppt/tags/tag461.xml><?xml version="1.0" encoding="utf-8"?>
<p:tagLst xmlns:p="http://schemas.openxmlformats.org/presentationml/2006/main">
  <p:tag name="AS_UNIQUEID" val="17768"/>
</p:tagLst>
</file>

<file path=ppt/tags/tag462.xml><?xml version="1.0" encoding="utf-8"?>
<p:tagLst xmlns:p="http://schemas.openxmlformats.org/presentationml/2006/main">
  <p:tag name="AS_UNIQUEID" val="17769"/>
</p:tagLst>
</file>

<file path=ppt/tags/tag463.xml><?xml version="1.0" encoding="utf-8"?>
<p:tagLst xmlns:p="http://schemas.openxmlformats.org/presentationml/2006/main">
  <p:tag name="AS_UNIQUEID" val="17770"/>
</p:tagLst>
</file>

<file path=ppt/tags/tag464.xml><?xml version="1.0" encoding="utf-8"?>
<p:tagLst xmlns:p="http://schemas.openxmlformats.org/presentationml/2006/main">
  <p:tag name="AS_UNIQUEID" val="17771"/>
</p:tagLst>
</file>

<file path=ppt/tags/tag465.xml><?xml version="1.0" encoding="utf-8"?>
<p:tagLst xmlns:p="http://schemas.openxmlformats.org/presentationml/2006/main">
  <p:tag name="AS_UNIQUEID" val="17772"/>
</p:tagLst>
</file>

<file path=ppt/tags/tag466.xml><?xml version="1.0" encoding="utf-8"?>
<p:tagLst xmlns:p="http://schemas.openxmlformats.org/presentationml/2006/main">
  <p:tag name="AS_UNIQUEID" val="17773"/>
</p:tagLst>
</file>

<file path=ppt/tags/tag467.xml><?xml version="1.0" encoding="utf-8"?>
<p:tagLst xmlns:p="http://schemas.openxmlformats.org/presentationml/2006/main">
  <p:tag name="AS_UNIQUEID" val="17774"/>
</p:tagLst>
</file>

<file path=ppt/tags/tag468.xml><?xml version="1.0" encoding="utf-8"?>
<p:tagLst xmlns:p="http://schemas.openxmlformats.org/presentationml/2006/main">
  <p:tag name="AS_UNIQUEID" val="17775"/>
</p:tagLst>
</file>

<file path=ppt/tags/tag469.xml><?xml version="1.0" encoding="utf-8"?>
<p:tagLst xmlns:p="http://schemas.openxmlformats.org/presentationml/2006/main">
  <p:tag name="AS_UNIQUEID" val="17776"/>
</p:tagLst>
</file>

<file path=ppt/tags/tag470.xml><?xml version="1.0" encoding="utf-8"?>
<p:tagLst xmlns:p="http://schemas.openxmlformats.org/presentationml/2006/main">
  <p:tag name="AS_UNIQUEID" val="17777"/>
</p:tagLst>
</file>

<file path=ppt/tags/tag471.xml><?xml version="1.0" encoding="utf-8"?>
<p:tagLst xmlns:p="http://schemas.openxmlformats.org/presentationml/2006/main">
  <p:tag name="AS_UNIQUEID" val="17778"/>
</p:tagLst>
</file>

<file path=ppt/tags/tag472.xml><?xml version="1.0" encoding="utf-8"?>
<p:tagLst xmlns:p="http://schemas.openxmlformats.org/presentationml/2006/main">
  <p:tag name="AS_UNIQUEID" val="17779"/>
</p:tagLst>
</file>

<file path=ppt/tags/tag473.xml><?xml version="1.0" encoding="utf-8"?>
<p:tagLst xmlns:p="http://schemas.openxmlformats.org/presentationml/2006/main">
  <p:tag name="AS_UNIQUEID" val="17780"/>
</p:tagLst>
</file>

<file path=ppt/tags/tag474.xml><?xml version="1.0" encoding="utf-8"?>
<p:tagLst xmlns:p="http://schemas.openxmlformats.org/presentationml/2006/main">
  <p:tag name="AS_UNIQUEID" val="17781"/>
</p:tagLst>
</file>

<file path=ppt/tags/tag475.xml><?xml version="1.0" encoding="utf-8"?>
<p:tagLst xmlns:p="http://schemas.openxmlformats.org/presentationml/2006/main">
  <p:tag name="AS_UNIQUEID" val="17782"/>
</p:tagLst>
</file>

<file path=ppt/tags/tag476.xml><?xml version="1.0" encoding="utf-8"?>
<p:tagLst xmlns:p="http://schemas.openxmlformats.org/presentationml/2006/main">
  <p:tag name="AS_UNIQUEID" val="17783"/>
</p:tagLst>
</file>

<file path=ppt/tags/tag477.xml><?xml version="1.0" encoding="utf-8"?>
<p:tagLst xmlns:p="http://schemas.openxmlformats.org/presentationml/2006/main">
  <p:tag name="AS_UNIQUEID" val="17784"/>
</p:tagLst>
</file>

<file path=ppt/tags/tag478.xml><?xml version="1.0" encoding="utf-8"?>
<p:tagLst xmlns:p="http://schemas.openxmlformats.org/presentationml/2006/main">
  <p:tag name="AS_UNIQUEID" val="17785"/>
</p:tagLst>
</file>

<file path=ppt/tags/tag479.xml><?xml version="1.0" encoding="utf-8"?>
<p:tagLst xmlns:p="http://schemas.openxmlformats.org/presentationml/2006/main">
  <p:tag name="AS_UNIQUEID" val="17786"/>
</p:tagLst>
</file>

<file path=ppt/tags/tag480.xml><?xml version="1.0" encoding="utf-8"?>
<p:tagLst xmlns:p="http://schemas.openxmlformats.org/presentationml/2006/main">
  <p:tag name="AS_UNIQUEID" val="17787"/>
</p:tagLst>
</file>

<file path=ppt/tags/tag481.xml><?xml version="1.0" encoding="utf-8"?>
<p:tagLst xmlns:p="http://schemas.openxmlformats.org/presentationml/2006/main">
  <p:tag name="AS_UNIQUEID" val="17788"/>
</p:tagLst>
</file>

<file path=ppt/tags/tag482.xml><?xml version="1.0" encoding="utf-8"?>
<p:tagLst xmlns:p="http://schemas.openxmlformats.org/presentationml/2006/main">
  <p:tag name="AS_UNIQUEID" val="17789"/>
</p:tagLst>
</file>

<file path=ppt/tags/tag483.xml><?xml version="1.0" encoding="utf-8"?>
<p:tagLst xmlns:p="http://schemas.openxmlformats.org/presentationml/2006/main">
  <p:tag name="AS_UNIQUEID" val="17790"/>
</p:tagLst>
</file>

<file path=ppt/tags/tag484.xml><?xml version="1.0" encoding="utf-8"?>
<p:tagLst xmlns:p="http://schemas.openxmlformats.org/presentationml/2006/main">
  <p:tag name="AS_UNIQUEID" val="17791"/>
</p:tagLst>
</file>

<file path=ppt/tags/tag485.xml><?xml version="1.0" encoding="utf-8"?>
<p:tagLst xmlns:p="http://schemas.openxmlformats.org/presentationml/2006/main">
  <p:tag name="AS_UNIQUEID" val="17792"/>
</p:tagLst>
</file>

<file path=ppt/tags/tag486.xml><?xml version="1.0" encoding="utf-8"?>
<p:tagLst xmlns:p="http://schemas.openxmlformats.org/presentationml/2006/main">
  <p:tag name="AS_UNIQUEID" val="17793"/>
</p:tagLst>
</file>

<file path=ppt/tags/tag487.xml><?xml version="1.0" encoding="utf-8"?>
<p:tagLst xmlns:p="http://schemas.openxmlformats.org/presentationml/2006/main">
  <p:tag name="AS_UNIQUEID" val="17794"/>
</p:tagLst>
</file>

<file path=ppt/tags/tag488.xml><?xml version="1.0" encoding="utf-8"?>
<p:tagLst xmlns:p="http://schemas.openxmlformats.org/presentationml/2006/main">
  <p:tag name="AS_UNIQUEID" val="17795"/>
</p:tagLst>
</file>

<file path=ppt/tags/tag489.xml><?xml version="1.0" encoding="utf-8"?>
<p:tagLst xmlns:p="http://schemas.openxmlformats.org/presentationml/2006/main">
  <p:tag name="AS_UNIQUEID" val="17796"/>
</p:tagLst>
</file>

<file path=ppt/tags/tag490.xml><?xml version="1.0" encoding="utf-8"?>
<p:tagLst xmlns:p="http://schemas.openxmlformats.org/presentationml/2006/main">
  <p:tag name="AS_UNIQUEID" val="17797"/>
</p:tagLst>
</file>

<file path=ppt/tags/tag491.xml><?xml version="1.0" encoding="utf-8"?>
<p:tagLst xmlns:p="http://schemas.openxmlformats.org/presentationml/2006/main">
  <p:tag name="AS_UNIQUEID" val="17798"/>
</p:tagLst>
</file>

<file path=ppt/tags/tag492.xml><?xml version="1.0" encoding="utf-8"?>
<p:tagLst xmlns:p="http://schemas.openxmlformats.org/presentationml/2006/main">
  <p:tag name="AS_UNIQUEID" val="17799"/>
</p:tagLst>
</file>

<file path=ppt/tags/tag493.xml><?xml version="1.0" encoding="utf-8"?>
<p:tagLst xmlns:p="http://schemas.openxmlformats.org/presentationml/2006/main">
  <p:tag name="AS_UNIQUEID" val="17800"/>
</p:tagLst>
</file>

<file path=ppt/tags/tag494.xml><?xml version="1.0" encoding="utf-8"?>
<p:tagLst xmlns:p="http://schemas.openxmlformats.org/presentationml/2006/main">
  <p:tag name="AS_UNIQUEID" val="17801"/>
</p:tagLst>
</file>

<file path=ppt/tags/tag495.xml><?xml version="1.0" encoding="utf-8"?>
<p:tagLst xmlns:p="http://schemas.openxmlformats.org/presentationml/2006/main">
  <p:tag name="AS_UNIQUEID" val="17802"/>
</p:tagLst>
</file>

<file path=ppt/tags/tag496.xml><?xml version="1.0" encoding="utf-8"?>
<p:tagLst xmlns:p="http://schemas.openxmlformats.org/presentationml/2006/main">
  <p:tag name="AS_UNIQUEID" val="17803"/>
</p:tagLst>
</file>

<file path=ppt/tags/tag497.xml><?xml version="1.0" encoding="utf-8"?>
<p:tagLst xmlns:p="http://schemas.openxmlformats.org/presentationml/2006/main">
  <p:tag name="AS_UNIQUEID" val="17804"/>
</p:tagLst>
</file>

<file path=ppt/tags/tag498.xml><?xml version="1.0" encoding="utf-8"?>
<p:tagLst xmlns:p="http://schemas.openxmlformats.org/presentationml/2006/main">
  <p:tag name="AS_UNIQUEID" val="17805"/>
</p:tagLst>
</file>

<file path=ppt/tags/tag499.xml><?xml version="1.0" encoding="utf-8"?>
<p:tagLst xmlns:p="http://schemas.openxmlformats.org/presentationml/2006/main">
  <p:tag name="AS_UNIQUEID" val="17806"/>
</p:tagLst>
</file>

<file path=ppt/tags/tag500.xml><?xml version="1.0" encoding="utf-8"?>
<p:tagLst xmlns:p="http://schemas.openxmlformats.org/presentationml/2006/main">
  <p:tag name="AS_UNIQUEID" val="17807"/>
</p:tagLst>
</file>

<file path=ppt/tags/tag501.xml><?xml version="1.0" encoding="utf-8"?>
<p:tagLst xmlns:p="http://schemas.openxmlformats.org/presentationml/2006/main">
  <p:tag name="AS_UNIQUEID" val="17808"/>
</p:tagLst>
</file>

<file path=ppt/tags/tag502.xml><?xml version="1.0" encoding="utf-8"?>
<p:tagLst xmlns:p="http://schemas.openxmlformats.org/presentationml/2006/main">
  <p:tag name="AS_UNIQUEID" val="17809"/>
</p:tagLst>
</file>

<file path=ppt/tags/tag503.xml><?xml version="1.0" encoding="utf-8"?>
<p:tagLst xmlns:p="http://schemas.openxmlformats.org/presentationml/2006/main">
  <p:tag name="AS_UNIQUEID" val="17810"/>
</p:tagLst>
</file>

<file path=ppt/tags/tag504.xml><?xml version="1.0" encoding="utf-8"?>
<p:tagLst xmlns:p="http://schemas.openxmlformats.org/presentationml/2006/main">
  <p:tag name="AS_UNIQUEID" val="17811"/>
</p:tagLst>
</file>

<file path=ppt/tags/tag505.xml><?xml version="1.0" encoding="utf-8"?>
<p:tagLst xmlns:p="http://schemas.openxmlformats.org/presentationml/2006/main">
  <p:tag name="AS_UNIQUEID" val="17812"/>
</p:tagLst>
</file>

<file path=ppt/tags/tag506.xml><?xml version="1.0" encoding="utf-8"?>
<p:tagLst xmlns:p="http://schemas.openxmlformats.org/presentationml/2006/main">
  <p:tag name="AS_UNIQUEID" val="17813"/>
</p:tagLst>
</file>

<file path=ppt/tags/tag507.xml><?xml version="1.0" encoding="utf-8"?>
<p:tagLst xmlns:p="http://schemas.openxmlformats.org/presentationml/2006/main">
  <p:tag name="AS_UNIQUEID" val="17814"/>
</p:tagLst>
</file>

<file path=ppt/tags/tag508.xml><?xml version="1.0" encoding="utf-8"?>
<p:tagLst xmlns:p="http://schemas.openxmlformats.org/presentationml/2006/main">
  <p:tag name="AS_UNIQUEID" val="17815"/>
</p:tagLst>
</file>

<file path=ppt/tags/tag509.xml><?xml version="1.0" encoding="utf-8"?>
<p:tagLst xmlns:p="http://schemas.openxmlformats.org/presentationml/2006/main">
  <p:tag name="AS_UNIQUEID" val="17816"/>
</p:tagLst>
</file>

<file path=ppt/tags/tag510.xml><?xml version="1.0" encoding="utf-8"?>
<p:tagLst xmlns:p="http://schemas.openxmlformats.org/presentationml/2006/main">
  <p:tag name="AS_UNIQUEID" val="17817"/>
</p:tagLst>
</file>

<file path=ppt/tags/tag511.xml><?xml version="1.0" encoding="utf-8"?>
<p:tagLst xmlns:p="http://schemas.openxmlformats.org/presentationml/2006/main">
  <p:tag name="AS_UNIQUEID" val="17818"/>
</p:tagLst>
</file>

<file path=ppt/tags/tag512.xml><?xml version="1.0" encoding="utf-8"?>
<p:tagLst xmlns:p="http://schemas.openxmlformats.org/presentationml/2006/main">
  <p:tag name="AS_UNIQUEID" val="17819"/>
</p:tagLst>
</file>

<file path=ppt/tags/tag513.xml><?xml version="1.0" encoding="utf-8"?>
<p:tagLst xmlns:p="http://schemas.openxmlformats.org/presentationml/2006/main">
  <p:tag name="AS_UNIQUEID" val="17820"/>
</p:tagLst>
</file>

<file path=ppt/tags/tag514.xml><?xml version="1.0" encoding="utf-8"?>
<p:tagLst xmlns:p="http://schemas.openxmlformats.org/presentationml/2006/main">
  <p:tag name="AS_UNIQUEID" val="17821"/>
</p:tagLst>
</file>

<file path=ppt/tags/tag515.xml><?xml version="1.0" encoding="utf-8"?>
<p:tagLst xmlns:p="http://schemas.openxmlformats.org/presentationml/2006/main">
  <p:tag name="AS_UNIQUEID" val="17822"/>
</p:tagLst>
</file>

<file path=ppt/tags/tag516.xml><?xml version="1.0" encoding="utf-8"?>
<p:tagLst xmlns:p="http://schemas.openxmlformats.org/presentationml/2006/main">
  <p:tag name="AS_UNIQUEID" val="17823"/>
</p:tagLst>
</file>

<file path=ppt/tags/tag517.xml><?xml version="1.0" encoding="utf-8"?>
<p:tagLst xmlns:p="http://schemas.openxmlformats.org/presentationml/2006/main">
  <p:tag name="AS_UNIQUEID" val="17824"/>
</p:tagLst>
</file>

<file path=ppt/tags/tag518.xml><?xml version="1.0" encoding="utf-8"?>
<p:tagLst xmlns:p="http://schemas.openxmlformats.org/presentationml/2006/main">
  <p:tag name="AS_UNIQUEID" val="17825"/>
</p:tagLst>
</file>

<file path=ppt/tags/tag519.xml><?xml version="1.0" encoding="utf-8"?>
<p:tagLst xmlns:p="http://schemas.openxmlformats.org/presentationml/2006/main">
  <p:tag name="AS_UNIQUEID" val="17826"/>
</p:tagLst>
</file>

<file path=ppt/tags/tag520.xml><?xml version="1.0" encoding="utf-8"?>
<p:tagLst xmlns:p="http://schemas.openxmlformats.org/presentationml/2006/main">
  <p:tag name="AS_UNIQUEID" val="17827"/>
</p:tagLst>
</file>

<file path=ppt/tags/tag521.xml><?xml version="1.0" encoding="utf-8"?>
<p:tagLst xmlns:p="http://schemas.openxmlformats.org/presentationml/2006/main">
  <p:tag name="AS_UNIQUEID" val="17828"/>
</p:tagLst>
</file>

<file path=ppt/tags/tag522.xml><?xml version="1.0" encoding="utf-8"?>
<p:tagLst xmlns:p="http://schemas.openxmlformats.org/presentationml/2006/main">
  <p:tag name="AS_UNIQUEID" val="17829"/>
</p:tagLst>
</file>

<file path=ppt/tags/tag523.xml><?xml version="1.0" encoding="utf-8"?>
<p:tagLst xmlns:p="http://schemas.openxmlformats.org/presentationml/2006/main">
  <p:tag name="AS_UNIQUEID" val="17830"/>
</p:tagLst>
</file>

<file path=ppt/tags/tag524.xml><?xml version="1.0" encoding="utf-8"?>
<p:tagLst xmlns:p="http://schemas.openxmlformats.org/presentationml/2006/main">
  <p:tag name="AS_UNIQUEID" val="17831"/>
</p:tagLst>
</file>

<file path=ppt/tags/tag525.xml><?xml version="1.0" encoding="utf-8"?>
<p:tagLst xmlns:p="http://schemas.openxmlformats.org/presentationml/2006/main">
  <p:tag name="AS_UNIQUEID" val="17832"/>
</p:tagLst>
</file>

<file path=ppt/tags/tag526.xml><?xml version="1.0" encoding="utf-8"?>
<p:tagLst xmlns:p="http://schemas.openxmlformats.org/presentationml/2006/main">
  <p:tag name="AS_UNIQUEID" val="17833"/>
</p:tagLst>
</file>

<file path=ppt/tags/tag527.xml><?xml version="1.0" encoding="utf-8"?>
<p:tagLst xmlns:p="http://schemas.openxmlformats.org/presentationml/2006/main">
  <p:tag name="AS_UNIQUEID" val="17834"/>
</p:tagLst>
</file>

<file path=ppt/tags/tag528.xml><?xml version="1.0" encoding="utf-8"?>
<p:tagLst xmlns:p="http://schemas.openxmlformats.org/presentationml/2006/main">
  <p:tag name="AS_UNIQUEID" val="17835"/>
</p:tagLst>
</file>

<file path=ppt/tags/tag529.xml><?xml version="1.0" encoding="utf-8"?>
<p:tagLst xmlns:p="http://schemas.openxmlformats.org/presentationml/2006/main">
  <p:tag name="AS_UNIQUEID" val="17836"/>
</p:tagLst>
</file>

<file path=ppt/tags/tag530.xml><?xml version="1.0" encoding="utf-8"?>
<p:tagLst xmlns:p="http://schemas.openxmlformats.org/presentationml/2006/main">
  <p:tag name="AS_UNIQUEID" val="17837"/>
</p:tagLst>
</file>

<file path=ppt/tags/tag531.xml><?xml version="1.0" encoding="utf-8"?>
<p:tagLst xmlns:p="http://schemas.openxmlformats.org/presentationml/2006/main">
  <p:tag name="AS_UNIQUEID" val="17838"/>
</p:tagLst>
</file>

<file path=ppt/tags/tag532.xml><?xml version="1.0" encoding="utf-8"?>
<p:tagLst xmlns:p="http://schemas.openxmlformats.org/presentationml/2006/main">
  <p:tag name="AS_UNIQUEID" val="17839"/>
</p:tagLst>
</file>

<file path=ppt/tags/tag533.xml><?xml version="1.0" encoding="utf-8"?>
<p:tagLst xmlns:p="http://schemas.openxmlformats.org/presentationml/2006/main">
  <p:tag name="AS_UNIQUEID" val="17840"/>
</p:tagLst>
</file>

<file path=ppt/tags/tag534.xml><?xml version="1.0" encoding="utf-8"?>
<p:tagLst xmlns:p="http://schemas.openxmlformats.org/presentationml/2006/main">
  <p:tag name="AS_UNIQUEID" val="17841"/>
</p:tagLst>
</file>

<file path=ppt/tags/tag535.xml><?xml version="1.0" encoding="utf-8"?>
<p:tagLst xmlns:p="http://schemas.openxmlformats.org/presentationml/2006/main">
  <p:tag name="AS_UNIQUEID" val="17842"/>
</p:tagLst>
</file>

<file path=ppt/tags/tag536.xml><?xml version="1.0" encoding="utf-8"?>
<p:tagLst xmlns:p="http://schemas.openxmlformats.org/presentationml/2006/main">
  <p:tag name="AS_UNIQUEID" val="17843"/>
</p:tagLst>
</file>

<file path=ppt/tags/tag537.xml><?xml version="1.0" encoding="utf-8"?>
<p:tagLst xmlns:p="http://schemas.openxmlformats.org/presentationml/2006/main">
  <p:tag name="AS_UNIQUEID" val="17844"/>
</p:tagLst>
</file>

<file path=ppt/tags/tag538.xml><?xml version="1.0" encoding="utf-8"?>
<p:tagLst xmlns:p="http://schemas.openxmlformats.org/presentationml/2006/main">
  <p:tag name="AS_UNIQUEID" val="17845"/>
</p:tagLst>
</file>

<file path=ppt/tags/tag539.xml><?xml version="1.0" encoding="utf-8"?>
<p:tagLst xmlns:p="http://schemas.openxmlformats.org/presentationml/2006/main">
  <p:tag name="AS_UNIQUEID" val="17846"/>
</p:tagLst>
</file>

<file path=ppt/tags/tag540.xml><?xml version="1.0" encoding="utf-8"?>
<p:tagLst xmlns:p="http://schemas.openxmlformats.org/presentationml/2006/main">
  <p:tag name="AS_UNIQUEID" val="17847"/>
</p:tagLst>
</file>

<file path=ppt/tags/tag541.xml><?xml version="1.0" encoding="utf-8"?>
<p:tagLst xmlns:p="http://schemas.openxmlformats.org/presentationml/2006/main">
  <p:tag name="AS_UNIQUEID" val="17848"/>
</p:tagLst>
</file>

<file path=ppt/tags/tag542.xml><?xml version="1.0" encoding="utf-8"?>
<p:tagLst xmlns:p="http://schemas.openxmlformats.org/presentationml/2006/main">
  <p:tag name="AS_UNIQUEID" val="17849"/>
</p:tagLst>
</file>

<file path=ppt/tags/tag543.xml><?xml version="1.0" encoding="utf-8"?>
<p:tagLst xmlns:p="http://schemas.openxmlformats.org/presentationml/2006/main">
  <p:tag name="AS_UNIQUEID" val="17850"/>
</p:tagLst>
</file>

<file path=ppt/tags/tag544.xml><?xml version="1.0" encoding="utf-8"?>
<p:tagLst xmlns:p="http://schemas.openxmlformats.org/presentationml/2006/main">
  <p:tag name="AS_UNIQUEID" val="17851"/>
</p:tagLst>
</file>

<file path=ppt/tags/tag545.xml><?xml version="1.0" encoding="utf-8"?>
<p:tagLst xmlns:p="http://schemas.openxmlformats.org/presentationml/2006/main">
  <p:tag name="AS_UNIQUEID" val="17852"/>
</p:tagLst>
</file>

<file path=ppt/tags/tag546.xml><?xml version="1.0" encoding="utf-8"?>
<p:tagLst xmlns:p="http://schemas.openxmlformats.org/presentationml/2006/main">
  <p:tag name="AS_UNIQUEID" val="17853"/>
</p:tagLst>
</file>

<file path=ppt/tags/tag547.xml><?xml version="1.0" encoding="utf-8"?>
<p:tagLst xmlns:p="http://schemas.openxmlformats.org/presentationml/2006/main">
  <p:tag name="AS_UNIQUEID" val="17854"/>
</p:tagLst>
</file>

<file path=ppt/tags/tag548.xml><?xml version="1.0" encoding="utf-8"?>
<p:tagLst xmlns:p="http://schemas.openxmlformats.org/presentationml/2006/main">
  <p:tag name="AS_UNIQUEID" val="17855"/>
</p:tagLst>
</file>

<file path=ppt/tags/tag549.xml><?xml version="1.0" encoding="utf-8"?>
<p:tagLst xmlns:p="http://schemas.openxmlformats.org/presentationml/2006/main">
  <p:tag name="AS_UNIQUEID" val="17856"/>
</p:tagLst>
</file>

<file path=ppt/tags/tag550.xml><?xml version="1.0" encoding="utf-8"?>
<p:tagLst xmlns:p="http://schemas.openxmlformats.org/presentationml/2006/main">
  <p:tag name="AS_UNIQUEID" val="17857"/>
</p:tagLst>
</file>

<file path=ppt/tags/tag551.xml><?xml version="1.0" encoding="utf-8"?>
<p:tagLst xmlns:p="http://schemas.openxmlformats.org/presentationml/2006/main">
  <p:tag name="AS_UNIQUEID" val="17858"/>
</p:tagLst>
</file>

<file path=ppt/tags/tag552.xml><?xml version="1.0" encoding="utf-8"?>
<p:tagLst xmlns:p="http://schemas.openxmlformats.org/presentationml/2006/main">
  <p:tag name="AS_UNIQUEID" val="17859"/>
</p:tagLst>
</file>

<file path=ppt/tags/tag553.xml><?xml version="1.0" encoding="utf-8"?>
<p:tagLst xmlns:p="http://schemas.openxmlformats.org/presentationml/2006/main">
  <p:tag name="AS_UNIQUEID" val="17860"/>
</p:tagLst>
</file>

<file path=ppt/tags/tag554.xml><?xml version="1.0" encoding="utf-8"?>
<p:tagLst xmlns:p="http://schemas.openxmlformats.org/presentationml/2006/main">
  <p:tag name="AS_UNIQUEID" val="17861"/>
</p:tagLst>
</file>

<file path=ppt/tags/tag555.xml><?xml version="1.0" encoding="utf-8"?>
<p:tagLst xmlns:p="http://schemas.openxmlformats.org/presentationml/2006/main">
  <p:tag name="AS_UNIQUEID" val="17862"/>
</p:tagLst>
</file>

<file path=ppt/tags/tag556.xml><?xml version="1.0" encoding="utf-8"?>
<p:tagLst xmlns:p="http://schemas.openxmlformats.org/presentationml/2006/main">
  <p:tag name="AS_UNIQUEID" val="17863"/>
</p:tagLst>
</file>

<file path=ppt/tags/tag557.xml><?xml version="1.0" encoding="utf-8"?>
<p:tagLst xmlns:p="http://schemas.openxmlformats.org/presentationml/2006/main">
  <p:tag name="AS_UNIQUEID" val="17864"/>
</p:tagLst>
</file>

<file path=ppt/tags/tag558.xml><?xml version="1.0" encoding="utf-8"?>
<p:tagLst xmlns:p="http://schemas.openxmlformats.org/presentationml/2006/main">
  <p:tag name="AS_UNIQUEID" val="17865"/>
</p:tagLst>
</file>

<file path=ppt/tags/tag559.xml><?xml version="1.0" encoding="utf-8"?>
<p:tagLst xmlns:p="http://schemas.openxmlformats.org/presentationml/2006/main">
  <p:tag name="AS_UNIQUEID" val="17866"/>
</p:tagLst>
</file>

<file path=ppt/tags/tag560.xml><?xml version="1.0" encoding="utf-8"?>
<p:tagLst xmlns:p="http://schemas.openxmlformats.org/presentationml/2006/main">
  <p:tag name="AS_UNIQUEID" val="17867"/>
</p:tagLst>
</file>

<file path=ppt/tags/tag561.xml><?xml version="1.0" encoding="utf-8"?>
<p:tagLst xmlns:p="http://schemas.openxmlformats.org/presentationml/2006/main">
  <p:tag name="AS_UNIQUEID" val="17868"/>
</p:tagLst>
</file>

<file path=ppt/tags/tag562.xml><?xml version="1.0" encoding="utf-8"?>
<p:tagLst xmlns:p="http://schemas.openxmlformats.org/presentationml/2006/main">
  <p:tag name="AS_UNIQUEID" val="17869"/>
</p:tagLst>
</file>

<file path=ppt/tags/tag563.xml><?xml version="1.0" encoding="utf-8"?>
<p:tagLst xmlns:p="http://schemas.openxmlformats.org/presentationml/2006/main">
  <p:tag name="AS_UNIQUEID" val="17870"/>
</p:tagLst>
</file>

<file path=ppt/tags/tag564.xml><?xml version="1.0" encoding="utf-8"?>
<p:tagLst xmlns:p="http://schemas.openxmlformats.org/presentationml/2006/main">
  <p:tag name="AS_UNIQUEID" val="17871"/>
</p:tagLst>
</file>

<file path=ppt/tags/tag565.xml><?xml version="1.0" encoding="utf-8"?>
<p:tagLst xmlns:p="http://schemas.openxmlformats.org/presentationml/2006/main">
  <p:tag name="AS_UNIQUEID" val="17872"/>
</p:tagLst>
</file>

<file path=ppt/tags/tag566.xml><?xml version="1.0" encoding="utf-8"?>
<p:tagLst xmlns:p="http://schemas.openxmlformats.org/presentationml/2006/main">
  <p:tag name="AS_UNIQUEID" val="17873"/>
</p:tagLst>
</file>

<file path=ppt/tags/tag567.xml><?xml version="1.0" encoding="utf-8"?>
<p:tagLst xmlns:p="http://schemas.openxmlformats.org/presentationml/2006/main">
  <p:tag name="AS_UNIQUEID" val="17874"/>
</p:tagLst>
</file>

<file path=ppt/tags/tag568.xml><?xml version="1.0" encoding="utf-8"?>
<p:tagLst xmlns:p="http://schemas.openxmlformats.org/presentationml/2006/main">
  <p:tag name="AS_UNIQUEID" val="17875"/>
</p:tagLst>
</file>

<file path=ppt/tags/tag569.xml><?xml version="1.0" encoding="utf-8"?>
<p:tagLst xmlns:p="http://schemas.openxmlformats.org/presentationml/2006/main">
  <p:tag name="AS_UNIQUEID" val="17876"/>
</p:tagLst>
</file>

<file path=ppt/tags/tag570.xml><?xml version="1.0" encoding="utf-8"?>
<p:tagLst xmlns:p="http://schemas.openxmlformats.org/presentationml/2006/main">
  <p:tag name="AS_UNIQUEID" val="17877"/>
</p:tagLst>
</file>

<file path=ppt/tags/tag571.xml><?xml version="1.0" encoding="utf-8"?>
<p:tagLst xmlns:p="http://schemas.openxmlformats.org/presentationml/2006/main">
  <p:tag name="AS_UNIQUEID" val="17878"/>
</p:tagLst>
</file>

<file path=ppt/tags/tag572.xml><?xml version="1.0" encoding="utf-8"?>
<p:tagLst xmlns:p="http://schemas.openxmlformats.org/presentationml/2006/main">
  <p:tag name="AS_UNIQUEID" val="17879"/>
</p:tagLst>
</file>

<file path=ppt/tags/tag573.xml><?xml version="1.0" encoding="utf-8"?>
<p:tagLst xmlns:p="http://schemas.openxmlformats.org/presentationml/2006/main">
  <p:tag name="AS_UNIQUEID" val="17880"/>
</p:tagLst>
</file>

<file path=ppt/tags/tag574.xml><?xml version="1.0" encoding="utf-8"?>
<p:tagLst xmlns:p="http://schemas.openxmlformats.org/presentationml/2006/main">
  <p:tag name="AS_UNIQUEID" val="17881"/>
</p:tagLst>
</file>

<file path=ppt/tags/tag575.xml><?xml version="1.0" encoding="utf-8"?>
<p:tagLst xmlns:p="http://schemas.openxmlformats.org/presentationml/2006/main">
  <p:tag name="AS_UNIQUEID" val="17882"/>
</p:tagLst>
</file>

<file path=ppt/tags/tag576.xml><?xml version="1.0" encoding="utf-8"?>
<p:tagLst xmlns:p="http://schemas.openxmlformats.org/presentationml/2006/main">
  <p:tag name="AS_UNIQUEID" val="17883"/>
</p:tagLst>
</file>

<file path=ppt/tags/tag577.xml><?xml version="1.0" encoding="utf-8"?>
<p:tagLst xmlns:p="http://schemas.openxmlformats.org/presentationml/2006/main">
  <p:tag name="AS_UNIQUEID" val="17884"/>
</p:tagLst>
</file>

<file path=ppt/tags/tag578.xml><?xml version="1.0" encoding="utf-8"?>
<p:tagLst xmlns:p="http://schemas.openxmlformats.org/presentationml/2006/main">
  <p:tag name="AS_UNIQUEID" val="17885"/>
</p:tagLst>
</file>

<file path=ppt/tags/tag579.xml><?xml version="1.0" encoding="utf-8"?>
<p:tagLst xmlns:p="http://schemas.openxmlformats.org/presentationml/2006/main">
  <p:tag name="AS_UNIQUEID" val="17886"/>
</p:tagLst>
</file>

<file path=ppt/tags/tag580.xml><?xml version="1.0" encoding="utf-8"?>
<p:tagLst xmlns:p="http://schemas.openxmlformats.org/presentationml/2006/main">
  <p:tag name="AS_UNIQUEID" val="17887"/>
</p:tagLst>
</file>

<file path=ppt/tags/tag581.xml><?xml version="1.0" encoding="utf-8"?>
<p:tagLst xmlns:p="http://schemas.openxmlformats.org/presentationml/2006/main">
  <p:tag name="AS_UNIQUEID" val="17888"/>
</p:tagLst>
</file>

<file path=ppt/tags/tag582.xml><?xml version="1.0" encoding="utf-8"?>
<p:tagLst xmlns:p="http://schemas.openxmlformats.org/presentationml/2006/main">
  <p:tag name="AS_UNIQUEID" val="17889"/>
</p:tagLst>
</file>

<file path=ppt/tags/tag583.xml><?xml version="1.0" encoding="utf-8"?>
<p:tagLst xmlns:p="http://schemas.openxmlformats.org/presentationml/2006/main">
  <p:tag name="AS_UNIQUEID" val="17890"/>
</p:tagLst>
</file>

<file path=ppt/tags/tag584.xml><?xml version="1.0" encoding="utf-8"?>
<p:tagLst xmlns:p="http://schemas.openxmlformats.org/presentationml/2006/main">
  <p:tag name="AS_UNIQUEID" val="17891"/>
</p:tagLst>
</file>

<file path=ppt/tags/tag585.xml><?xml version="1.0" encoding="utf-8"?>
<p:tagLst xmlns:p="http://schemas.openxmlformats.org/presentationml/2006/main">
  <p:tag name="AS_UNIQUEID" val="17892"/>
</p:tagLst>
</file>

<file path=ppt/tags/tag586.xml><?xml version="1.0" encoding="utf-8"?>
<p:tagLst xmlns:p="http://schemas.openxmlformats.org/presentationml/2006/main">
  <p:tag name="AS_UNIQUEID" val="17893"/>
</p:tagLst>
</file>

<file path=ppt/tags/tag587.xml><?xml version="1.0" encoding="utf-8"?>
<p:tagLst xmlns:p="http://schemas.openxmlformats.org/presentationml/2006/main">
  <p:tag name="AS_UNIQUEID" val="17894"/>
</p:tagLst>
</file>

<file path=ppt/tags/tag588.xml><?xml version="1.0" encoding="utf-8"?>
<p:tagLst xmlns:p="http://schemas.openxmlformats.org/presentationml/2006/main">
  <p:tag name="AS_UNIQUEID" val="18051"/>
</p:tagLst>
</file>

<file path=ppt/tags/tag589.xml><?xml version="1.0" encoding="utf-8"?>
<p:tagLst xmlns:p="http://schemas.openxmlformats.org/presentationml/2006/main">
  <p:tag name="AS_UNIQUEID" val="275"/>
</p:tagLst>
</file>

<file path=ppt/tags/tag590.xml><?xml version="1.0" encoding="utf-8"?>
<p:tagLst xmlns:p="http://schemas.openxmlformats.org/presentationml/2006/main">
  <p:tag name="AS_UNIQUEID" val="276"/>
</p:tagLst>
</file>

<file path=ppt/tags/tag591.xml><?xml version="1.0" encoding="utf-8"?>
<p:tagLst xmlns:p="http://schemas.openxmlformats.org/presentationml/2006/main">
  <p:tag name="AS_UNIQUEID" val="1258"/>
</p:tagLst>
</file>

<file path=ppt/tags/tag592.xml><?xml version="1.0" encoding="utf-8"?>
<p:tagLst xmlns:p="http://schemas.openxmlformats.org/presentationml/2006/main">
  <p:tag name="AS_UNIQUEID" val="1259"/>
</p:tagLst>
</file>

<file path=ppt/tags/tag593.xml><?xml version="1.0" encoding="utf-8"?>
<p:tagLst xmlns:p="http://schemas.openxmlformats.org/presentationml/2006/main">
  <p:tag name="AS_UNIQUEID" val="1260"/>
</p:tagLst>
</file>

<file path=ppt/tags/tag594.xml><?xml version="1.0" encoding="utf-8"?>
<p:tagLst xmlns:p="http://schemas.openxmlformats.org/presentationml/2006/main">
  <p:tag name="AS_UNIQUEID" val="17367"/>
</p:tagLst>
</file>

<file path=ppt/tags/tag595.xml><?xml version="1.0" encoding="utf-8"?>
<p:tagLst xmlns:p="http://schemas.openxmlformats.org/presentationml/2006/main">
  <p:tag name="AS_UNIQUEID" val="17368"/>
</p:tagLst>
</file>

<file path=ppt/tags/tag596.xml><?xml version="1.0" encoding="utf-8"?>
<p:tagLst xmlns:p="http://schemas.openxmlformats.org/presentationml/2006/main">
  <p:tag name="AS_UNIQUEID" val="18052"/>
</p:tagLst>
</file>

<file path=ppt/tags/tag597.xml><?xml version="1.0" encoding="utf-8"?>
<p:tagLst xmlns:p="http://schemas.openxmlformats.org/presentationml/2006/main">
  <p:tag name="AS_UNIQUEID" val="694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98.xml><?xml version="1.0" encoding="utf-8"?>
<p:tagLst xmlns:p="http://schemas.openxmlformats.org/presentationml/2006/main">
  <p:tag name="AS_UNIQUEID" val="695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99.xml><?xml version="1.0" encoding="utf-8"?>
<p:tagLst xmlns:p="http://schemas.openxmlformats.org/presentationml/2006/main">
  <p:tag name="AS_UNIQUEID" val="695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00.xml><?xml version="1.0" encoding="utf-8"?>
<p:tagLst xmlns:p="http://schemas.openxmlformats.org/presentationml/2006/main">
  <p:tag name="AS_UNIQUEID" val="695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01.xml><?xml version="1.0" encoding="utf-8"?>
<p:tagLst xmlns:p="http://schemas.openxmlformats.org/presentationml/2006/main">
  <p:tag name="AS_UNIQUEID" val="695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02.xml><?xml version="1.0" encoding="utf-8"?>
<p:tagLst xmlns:p="http://schemas.openxmlformats.org/presentationml/2006/main">
  <p:tag name="AS_UNIQUEID" val="18053"/>
</p:tagLst>
</file>

<file path=ppt/tags/tag603.xml><?xml version="1.0" encoding="utf-8"?>
<p:tagLst xmlns:p="http://schemas.openxmlformats.org/presentationml/2006/main">
  <p:tag name="AS_UNIQUEID" val="17898"/>
</p:tagLst>
</file>

<file path=ppt/tags/tag604.xml><?xml version="1.0" encoding="utf-8"?>
<p:tagLst xmlns:p="http://schemas.openxmlformats.org/presentationml/2006/main">
  <p:tag name="AS_UNIQUEID" val="17899"/>
</p:tagLst>
</file>

<file path=ppt/tags/tag605.xml><?xml version="1.0" encoding="utf-8"?>
<p:tagLst xmlns:p="http://schemas.openxmlformats.org/presentationml/2006/main">
  <p:tag name="AS_UNIQUEID" val="17900"/>
</p:tagLst>
</file>

<file path=ppt/tags/tag606.xml><?xml version="1.0" encoding="utf-8"?>
<p:tagLst xmlns:p="http://schemas.openxmlformats.org/presentationml/2006/main">
  <p:tag name="AS_UNIQUEID" val="17901"/>
</p:tagLst>
</file>

<file path=ppt/tags/tag607.xml><?xml version="1.0" encoding="utf-8"?>
<p:tagLst xmlns:p="http://schemas.openxmlformats.org/presentationml/2006/main">
  <p:tag name="AS_UNIQUEID" val="17902"/>
</p:tagLst>
</file>

<file path=ppt/tags/tag608.xml><?xml version="1.0" encoding="utf-8"?>
<p:tagLst xmlns:p="http://schemas.openxmlformats.org/presentationml/2006/main">
  <p:tag name="AS_UNIQUEID" val="17903"/>
</p:tagLst>
</file>

<file path=ppt/tags/tag609.xml><?xml version="1.0" encoding="utf-8"?>
<p:tagLst xmlns:p="http://schemas.openxmlformats.org/presentationml/2006/main">
  <p:tag name="AS_UNIQUEID" val="17904"/>
</p:tagLst>
</file>

<file path=ppt/tags/tag610.xml><?xml version="1.0" encoding="utf-8"?>
<p:tagLst xmlns:p="http://schemas.openxmlformats.org/presentationml/2006/main">
  <p:tag name="AS_UNIQUEID" val="17905"/>
</p:tagLst>
</file>

<file path=ppt/tags/tag611.xml><?xml version="1.0" encoding="utf-8"?>
<p:tagLst xmlns:p="http://schemas.openxmlformats.org/presentationml/2006/main">
  <p:tag name="AS_UNIQUEID" val="17906"/>
</p:tagLst>
</file>

<file path=ppt/tags/tag612.xml><?xml version="1.0" encoding="utf-8"?>
<p:tagLst xmlns:p="http://schemas.openxmlformats.org/presentationml/2006/main">
  <p:tag name="AS_UNIQUEID" val="18057"/>
</p:tagLst>
</file>

<file path=ppt/tags/tag613.xml><?xml version="1.0" encoding="utf-8"?>
<p:tagLst xmlns:p="http://schemas.openxmlformats.org/presentationml/2006/main">
  <p:tag name="AS_UNIQUEID" val="815"/>
</p:tagLst>
</file>

<file path=ppt/tags/tag614.xml><?xml version="1.0" encoding="utf-8"?>
<p:tagLst xmlns:p="http://schemas.openxmlformats.org/presentationml/2006/main">
  <p:tag name="AS_UNIQUEID" val="816"/>
</p:tagLst>
</file>

<file path=ppt/tags/tag615.xml><?xml version="1.0" encoding="utf-8"?>
<p:tagLst xmlns:p="http://schemas.openxmlformats.org/presentationml/2006/main">
  <p:tag name="AS_UNIQUEID" val="817"/>
</p:tagLst>
</file>

<file path=ppt/tags/tag616.xml><?xml version="1.0" encoding="utf-8"?>
<p:tagLst xmlns:p="http://schemas.openxmlformats.org/presentationml/2006/main">
  <p:tag name="AS_UNIQUEID" val="818"/>
</p:tagLst>
</file>

<file path=ppt/tags/tag617.xml><?xml version="1.0" encoding="utf-8"?>
<p:tagLst xmlns:p="http://schemas.openxmlformats.org/presentationml/2006/main">
  <p:tag name="AS_UNIQUEID" val="819"/>
</p:tagLst>
</file>

<file path=ppt/tags/tag618.xml><?xml version="1.0" encoding="utf-8"?>
<p:tagLst xmlns:p="http://schemas.openxmlformats.org/presentationml/2006/main">
  <p:tag name="AS_UNIQUEID" val="18058"/>
</p:tagLst>
</file>

<file path=ppt/tags/tag619.xml><?xml version="1.0" encoding="utf-8"?>
<p:tagLst xmlns:p="http://schemas.openxmlformats.org/presentationml/2006/main">
  <p:tag name="AS_UNIQUEID" val="821"/>
</p:tagLst>
</file>

<file path=ppt/tags/tag620.xml><?xml version="1.0" encoding="utf-8"?>
<p:tagLst xmlns:p="http://schemas.openxmlformats.org/presentationml/2006/main">
  <p:tag name="AS_UNIQUEID" val="822"/>
</p:tagLst>
</file>

<file path=ppt/tags/tag621.xml><?xml version="1.0" encoding="utf-8"?>
<p:tagLst xmlns:p="http://schemas.openxmlformats.org/presentationml/2006/main">
  <p:tag name="AS_UNIQUEID" val="823"/>
</p:tagLst>
</file>

<file path=ppt/tags/tag622.xml><?xml version="1.0" encoding="utf-8"?>
<p:tagLst xmlns:p="http://schemas.openxmlformats.org/presentationml/2006/main">
  <p:tag name="AS_UNIQUEID" val="824"/>
</p:tagLst>
</file>

<file path=ppt/tags/tag623.xml><?xml version="1.0" encoding="utf-8"?>
<p:tagLst xmlns:p="http://schemas.openxmlformats.org/presentationml/2006/main">
  <p:tag name="AS_UNIQUEID" val="825"/>
</p:tagLst>
</file>

<file path=ppt/tags/tag624.xml><?xml version="1.0" encoding="utf-8"?>
<p:tagLst xmlns:p="http://schemas.openxmlformats.org/presentationml/2006/main">
  <p:tag name="AS_UNIQUEID" val="18059"/>
</p:tagLst>
</file>

<file path=ppt/tags/tag625.xml><?xml version="1.0" encoding="utf-8"?>
<p:tagLst xmlns:p="http://schemas.openxmlformats.org/presentationml/2006/main">
  <p:tag name="AS_UNIQUEID" val="827"/>
</p:tagLst>
</file>

<file path=ppt/tags/tag626.xml><?xml version="1.0" encoding="utf-8"?>
<p:tagLst xmlns:p="http://schemas.openxmlformats.org/presentationml/2006/main">
  <p:tag name="AS_UNIQUEID" val="828"/>
</p:tagLst>
</file>

<file path=ppt/tags/tag627.xml><?xml version="1.0" encoding="utf-8"?>
<p:tagLst xmlns:p="http://schemas.openxmlformats.org/presentationml/2006/main">
  <p:tag name="AS_UNIQUEID" val="829"/>
</p:tagLst>
</file>

<file path=ppt/tags/tag628.xml><?xml version="1.0" encoding="utf-8"?>
<p:tagLst xmlns:p="http://schemas.openxmlformats.org/presentationml/2006/main">
  <p:tag name="AS_UNIQUEID" val="830"/>
</p:tagLst>
</file>

<file path=ppt/tags/tag629.xml><?xml version="1.0" encoding="utf-8"?>
<p:tagLst xmlns:p="http://schemas.openxmlformats.org/presentationml/2006/main">
  <p:tag name="AS_UNIQUEID" val="831"/>
</p:tagLst>
</file>

<file path=ppt/tags/tag630.xml><?xml version="1.0" encoding="utf-8"?>
<p:tagLst xmlns:p="http://schemas.openxmlformats.org/presentationml/2006/main">
  <p:tag name="AS_UNIQUEID" val="18060"/>
</p:tagLst>
</file>

<file path=ppt/tags/tag631.xml><?xml version="1.0" encoding="utf-8"?>
<p:tagLst xmlns:p="http://schemas.openxmlformats.org/presentationml/2006/main">
  <p:tag name="AS_UNIQUEID" val="833"/>
</p:tagLst>
</file>

<file path=ppt/tags/tag632.xml><?xml version="1.0" encoding="utf-8"?>
<p:tagLst xmlns:p="http://schemas.openxmlformats.org/presentationml/2006/main">
  <p:tag name="AS_UNIQUEID" val="834"/>
</p:tagLst>
</file>

<file path=ppt/tags/tag633.xml><?xml version="1.0" encoding="utf-8"?>
<p:tagLst xmlns:p="http://schemas.openxmlformats.org/presentationml/2006/main">
  <p:tag name="AS_UNIQUEID" val="835"/>
</p:tagLst>
</file>

<file path=ppt/tags/tag634.xml><?xml version="1.0" encoding="utf-8"?>
<p:tagLst xmlns:p="http://schemas.openxmlformats.org/presentationml/2006/main">
  <p:tag name="AS_UNIQUEID" val="836"/>
</p:tagLst>
</file>

<file path=ppt/tags/tag635.xml><?xml version="1.0" encoding="utf-8"?>
<p:tagLst xmlns:p="http://schemas.openxmlformats.org/presentationml/2006/main">
  <p:tag name="AS_UNIQUEID" val="837"/>
</p:tagLst>
</file>

<file path=ppt/tags/tag636.xml><?xml version="1.0" encoding="utf-8"?>
<p:tagLst xmlns:p="http://schemas.openxmlformats.org/presentationml/2006/main">
  <p:tag name="AS_UNIQUEID" val="838"/>
</p:tagLst>
</file>

<file path=ppt/tags/tag637.xml><?xml version="1.0" encoding="utf-8"?>
<p:tagLst xmlns:p="http://schemas.openxmlformats.org/presentationml/2006/main">
  <p:tag name="AS_UNIQUEID" val="18061"/>
</p:tagLst>
</file>

<file path=ppt/tags/tag638.xml><?xml version="1.0" encoding="utf-8"?>
<p:tagLst xmlns:p="http://schemas.openxmlformats.org/presentationml/2006/main">
  <p:tag name="AS_UNIQUEID" val="840"/>
</p:tagLst>
</file>

<file path=ppt/tags/tag639.xml><?xml version="1.0" encoding="utf-8"?>
<p:tagLst xmlns:p="http://schemas.openxmlformats.org/presentationml/2006/main">
  <p:tag name="AS_UNIQUEID" val="841"/>
</p:tagLst>
</file>

<file path=ppt/tags/tag640.xml><?xml version="1.0" encoding="utf-8"?>
<p:tagLst xmlns:p="http://schemas.openxmlformats.org/presentationml/2006/main">
  <p:tag name="AS_UNIQUEID" val="842"/>
</p:tagLst>
</file>

<file path=ppt/tags/tag641.xml><?xml version="1.0" encoding="utf-8"?>
<p:tagLst xmlns:p="http://schemas.openxmlformats.org/presentationml/2006/main">
  <p:tag name="AS_UNIQUEID" val="843"/>
</p:tagLst>
</file>

<file path=ppt/tags/tag642.xml><?xml version="1.0" encoding="utf-8"?>
<p:tagLst xmlns:p="http://schemas.openxmlformats.org/presentationml/2006/main">
  <p:tag name="AS_UNIQUEID" val="844"/>
</p:tagLst>
</file>

<file path=ppt/tags/tag643.xml><?xml version="1.0" encoding="utf-8"?>
<p:tagLst xmlns:p="http://schemas.openxmlformats.org/presentationml/2006/main">
  <p:tag name="AS_UNIQUEID" val="845"/>
</p:tagLst>
</file>

<file path=ppt/tags/tag644.xml><?xml version="1.0" encoding="utf-8"?>
<p:tagLst xmlns:p="http://schemas.openxmlformats.org/presentationml/2006/main">
  <p:tag name="AS_UNIQUEID" val="846"/>
</p:tagLst>
</file>

<file path=ppt/tags/tag645.xml><?xml version="1.0" encoding="utf-8"?>
<p:tagLst xmlns:p="http://schemas.openxmlformats.org/presentationml/2006/main">
  <p:tag name="AS_UNIQUEID" val="847"/>
</p:tagLst>
</file>

<file path=ppt/tags/tag646.xml><?xml version="1.0" encoding="utf-8"?>
<p:tagLst xmlns:p="http://schemas.openxmlformats.org/presentationml/2006/main">
  <p:tag name="AS_UNIQUEID" val="18062"/>
</p:tagLst>
</file>

<file path=ppt/tags/tag647.xml><?xml version="1.0" encoding="utf-8"?>
<p:tagLst xmlns:p="http://schemas.openxmlformats.org/presentationml/2006/main">
  <p:tag name="AS_UNIQUEID" val="849"/>
</p:tagLst>
</file>

<file path=ppt/tags/tag648.xml><?xml version="1.0" encoding="utf-8"?>
<p:tagLst xmlns:p="http://schemas.openxmlformats.org/presentationml/2006/main">
  <p:tag name="AS_UNIQUEID" val="850"/>
</p:tagLst>
</file>

<file path=ppt/tags/tag649.xml><?xml version="1.0" encoding="utf-8"?>
<p:tagLst xmlns:p="http://schemas.openxmlformats.org/presentationml/2006/main">
  <p:tag name="AS_UNIQUEID" val="851"/>
</p:tagLst>
</file>

<file path=ppt/tags/tag650.xml><?xml version="1.0" encoding="utf-8"?>
<p:tagLst xmlns:p="http://schemas.openxmlformats.org/presentationml/2006/main">
  <p:tag name="AS_UNIQUEID" val="852"/>
</p:tagLst>
</file>

<file path=ppt/tags/tag651.xml><?xml version="1.0" encoding="utf-8"?>
<p:tagLst xmlns:p="http://schemas.openxmlformats.org/presentationml/2006/main">
  <p:tag name="AS_UNIQUEID" val="18063"/>
</p:tagLst>
</file>

<file path=ppt/tags/tag652.xml><?xml version="1.0" encoding="utf-8"?>
<p:tagLst xmlns:p="http://schemas.openxmlformats.org/presentationml/2006/main">
  <p:tag name="AS_UNIQUEID" val="854"/>
</p:tagLst>
</file>

<file path=ppt/tags/tag653.xml><?xml version="1.0" encoding="utf-8"?>
<p:tagLst xmlns:p="http://schemas.openxmlformats.org/presentationml/2006/main">
  <p:tag name="AS_UNIQUEID" val="855"/>
</p:tagLst>
</file>

<file path=ppt/tags/tag654.xml><?xml version="1.0" encoding="utf-8"?>
<p:tagLst xmlns:p="http://schemas.openxmlformats.org/presentationml/2006/main">
  <p:tag name="AS_UNIQUEID" val="856"/>
</p:tagLst>
</file>

<file path=ppt/tags/tag655.xml><?xml version="1.0" encoding="utf-8"?>
<p:tagLst xmlns:p="http://schemas.openxmlformats.org/presentationml/2006/main">
  <p:tag name="AS_UNIQUEID" val="857"/>
</p:tagLst>
</file>

<file path=ppt/tags/tag656.xml><?xml version="1.0" encoding="utf-8"?>
<p:tagLst xmlns:p="http://schemas.openxmlformats.org/presentationml/2006/main">
  <p:tag name="AS_UNIQUEID" val="858"/>
</p:tagLst>
</file>

<file path=ppt/tags/tag657.xml><?xml version="1.0" encoding="utf-8"?>
<p:tagLst xmlns:p="http://schemas.openxmlformats.org/presentationml/2006/main">
  <p:tag name="AS_UNIQUEID" val="859"/>
</p:tagLst>
</file>

<file path=ppt/tags/tag658.xml><?xml version="1.0" encoding="utf-8"?>
<p:tagLst xmlns:p="http://schemas.openxmlformats.org/presentationml/2006/main">
  <p:tag name="AS_UNIQUEID" val="18064"/>
</p:tagLst>
</file>

<file path=ppt/tags/tag659.xml><?xml version="1.0" encoding="utf-8"?>
<p:tagLst xmlns:p="http://schemas.openxmlformats.org/presentationml/2006/main">
  <p:tag name="AS_UNIQUEID" val="861"/>
</p:tagLst>
</file>

<file path=ppt/tags/tag660.xml><?xml version="1.0" encoding="utf-8"?>
<p:tagLst xmlns:p="http://schemas.openxmlformats.org/presentationml/2006/main">
  <p:tag name="AS_UNIQUEID" val="862"/>
</p:tagLst>
</file>

<file path=ppt/tags/tag661.xml><?xml version="1.0" encoding="utf-8"?>
<p:tagLst xmlns:p="http://schemas.openxmlformats.org/presentationml/2006/main">
  <p:tag name="AS_UNIQUEID" val="863"/>
</p:tagLst>
</file>

<file path=ppt/tags/tag662.xml><?xml version="1.0" encoding="utf-8"?>
<p:tagLst xmlns:p="http://schemas.openxmlformats.org/presentationml/2006/main">
  <p:tag name="AS_UNIQUEID" val="864"/>
</p:tagLst>
</file>

<file path=ppt/tags/tag663.xml><?xml version="1.0" encoding="utf-8"?>
<p:tagLst xmlns:p="http://schemas.openxmlformats.org/presentationml/2006/main">
  <p:tag name="AS_UNIQUEID" val="865"/>
</p:tagLst>
</file>

<file path=ppt/tags/tag664.xml><?xml version="1.0" encoding="utf-8"?>
<p:tagLst xmlns:p="http://schemas.openxmlformats.org/presentationml/2006/main">
  <p:tag name="AS_UNIQUEID" val="866"/>
</p:tagLst>
</file>

<file path=ppt/tags/tag665.xml><?xml version="1.0" encoding="utf-8"?>
<p:tagLst xmlns:p="http://schemas.openxmlformats.org/presentationml/2006/main">
  <p:tag name="AS_UNIQUEID" val="18065"/>
</p:tagLst>
</file>

<file path=ppt/tags/tag666.xml><?xml version="1.0" encoding="utf-8"?>
<p:tagLst xmlns:p="http://schemas.openxmlformats.org/presentationml/2006/main">
  <p:tag name="AS_UNIQUEID" val="868"/>
</p:tagLst>
</file>

<file path=ppt/tags/tag667.xml><?xml version="1.0" encoding="utf-8"?>
<p:tagLst xmlns:p="http://schemas.openxmlformats.org/presentationml/2006/main">
  <p:tag name="AS_UNIQUEID" val="869"/>
</p:tagLst>
</file>

<file path=ppt/tags/tag668.xml><?xml version="1.0" encoding="utf-8"?>
<p:tagLst xmlns:p="http://schemas.openxmlformats.org/presentationml/2006/main">
  <p:tag name="AS_UNIQUEID" val="870"/>
</p:tagLst>
</file>

<file path=ppt/tags/tag669.xml><?xml version="1.0" encoding="utf-8"?>
<p:tagLst xmlns:p="http://schemas.openxmlformats.org/presentationml/2006/main">
  <p:tag name="AS_UNIQUEID" val="871"/>
</p:tagLst>
</file>

<file path=ppt/tags/tag670.xml><?xml version="1.0" encoding="utf-8"?>
<p:tagLst xmlns:p="http://schemas.openxmlformats.org/presentationml/2006/main">
  <p:tag name="AS_UNIQUEID" val="872"/>
</p:tagLst>
</file>

<file path=ppt/tags/tag671.xml><?xml version="1.0" encoding="utf-8"?>
<p:tagLst xmlns:p="http://schemas.openxmlformats.org/presentationml/2006/main">
  <p:tag name="AS_UNIQUEID" val="18066"/>
</p:tagLst>
</file>

<file path=ppt/tags/tag672.xml><?xml version="1.0" encoding="utf-8"?>
<p:tagLst xmlns:p="http://schemas.openxmlformats.org/presentationml/2006/main">
  <p:tag name="AS_UNIQUEID" val="874"/>
</p:tagLst>
</file>

<file path=ppt/tags/tag673.xml><?xml version="1.0" encoding="utf-8"?>
<p:tagLst xmlns:p="http://schemas.openxmlformats.org/presentationml/2006/main">
  <p:tag name="AS_UNIQUEID" val="875"/>
</p:tagLst>
</file>

<file path=ppt/tags/tag674.xml><?xml version="1.0" encoding="utf-8"?>
<p:tagLst xmlns:p="http://schemas.openxmlformats.org/presentationml/2006/main">
  <p:tag name="AS_UNIQUEID" val="876"/>
</p:tagLst>
</file>

<file path=ppt/tags/tag675.xml><?xml version="1.0" encoding="utf-8"?>
<p:tagLst xmlns:p="http://schemas.openxmlformats.org/presentationml/2006/main">
  <p:tag name="AS_UNIQUEID" val="877"/>
</p:tagLst>
</file>

<file path=ppt/tags/tag676.xml><?xml version="1.0" encoding="utf-8"?>
<p:tagLst xmlns:p="http://schemas.openxmlformats.org/presentationml/2006/main">
  <p:tag name="AS_UNIQUEID" val="18067"/>
</p:tagLst>
</file>

<file path=ppt/tags/tag677.xml><?xml version="1.0" encoding="utf-8"?>
<p:tagLst xmlns:p="http://schemas.openxmlformats.org/presentationml/2006/main">
  <p:tag name="AS_UNIQUEID" val="879"/>
</p:tagLst>
</file>

<file path=ppt/tags/tag678.xml><?xml version="1.0" encoding="utf-8"?>
<p:tagLst xmlns:p="http://schemas.openxmlformats.org/presentationml/2006/main">
  <p:tag name="AS_UNIQUEID" val="880"/>
</p:tagLst>
</file>

<file path=ppt/tags/tag679.xml><?xml version="1.0" encoding="utf-8"?>
<p:tagLst xmlns:p="http://schemas.openxmlformats.org/presentationml/2006/main">
  <p:tag name="AS_UNIQUEID" val="881"/>
</p:tagLst>
</file>

<file path=ppt/tags/tag680.xml><?xml version="1.0" encoding="utf-8"?>
<p:tagLst xmlns:p="http://schemas.openxmlformats.org/presentationml/2006/main">
  <p:tag name="AS_UNIQUEID" val="18068"/>
</p:tagLst>
</file>

<file path=ppt/tags/tag681.xml><?xml version="1.0" encoding="utf-8"?>
<p:tagLst xmlns:p="http://schemas.openxmlformats.org/presentationml/2006/main">
  <p:tag name="AS_UNIQUEID" val="883"/>
</p:tagLst>
</file>

<file path=ppt/tags/tag682.xml><?xml version="1.0" encoding="utf-8"?>
<p:tagLst xmlns:p="http://schemas.openxmlformats.org/presentationml/2006/main">
  <p:tag name="AS_UNIQUEID" val="884"/>
</p:tagLst>
</file>

<file path=ppt/tags/tag683.xml><?xml version="1.0" encoding="utf-8"?>
<p:tagLst xmlns:p="http://schemas.openxmlformats.org/presentationml/2006/main">
  <p:tag name="AS_UNIQUEID" val="885"/>
</p:tagLst>
</file>

<file path=ppt/tags/tag684.xml><?xml version="1.0" encoding="utf-8"?>
<p:tagLst xmlns:p="http://schemas.openxmlformats.org/presentationml/2006/main">
  <p:tag name="AS_UNIQUEID" val="886"/>
</p:tagLst>
</file>

<file path=ppt/tags/tag685.xml><?xml version="1.0" encoding="utf-8"?>
<p:tagLst xmlns:p="http://schemas.openxmlformats.org/presentationml/2006/main">
  <p:tag name="AS_UNIQUEID" val="18069"/>
</p:tagLst>
</file>

<file path=ppt/tags/tag686.xml><?xml version="1.0" encoding="utf-8"?>
<p:tagLst xmlns:p="http://schemas.openxmlformats.org/presentationml/2006/main">
  <p:tag name="AS_UNIQUEID" val="888"/>
</p:tagLst>
</file>

<file path=ppt/tags/tag687.xml><?xml version="1.0" encoding="utf-8"?>
<p:tagLst xmlns:p="http://schemas.openxmlformats.org/presentationml/2006/main">
  <p:tag name="AS_UNIQUEID" val="889"/>
</p:tagLst>
</file>

<file path=ppt/tags/tag688.xml><?xml version="1.0" encoding="utf-8"?>
<p:tagLst xmlns:p="http://schemas.openxmlformats.org/presentationml/2006/main">
  <p:tag name="AS_UNIQUEID" val="890"/>
</p:tagLst>
</file>

<file path=ppt/tags/tag689.xml><?xml version="1.0" encoding="utf-8"?>
<p:tagLst xmlns:p="http://schemas.openxmlformats.org/presentationml/2006/main">
  <p:tag name="AS_UNIQUEID" val="18070"/>
</p:tagLst>
</file>

<file path=ppt/tags/tag690.xml><?xml version="1.0" encoding="utf-8"?>
<p:tagLst xmlns:p="http://schemas.openxmlformats.org/presentationml/2006/main">
  <p:tag name="AS_UNIQUEID" val="892"/>
</p:tagLst>
</file>

<file path=ppt/tags/tag691.xml><?xml version="1.0" encoding="utf-8"?>
<p:tagLst xmlns:p="http://schemas.openxmlformats.org/presentationml/2006/main">
  <p:tag name="AS_UNIQUEID" val="893"/>
</p:tagLst>
</file>

<file path=ppt/tags/tag692.xml><?xml version="1.0" encoding="utf-8"?>
<p:tagLst xmlns:p="http://schemas.openxmlformats.org/presentationml/2006/main">
  <p:tag name="AS_UNIQUEID" val="894"/>
</p:tagLst>
</file>

<file path=ppt/tags/tag693.xml><?xml version="1.0" encoding="utf-8"?>
<p:tagLst xmlns:p="http://schemas.openxmlformats.org/presentationml/2006/main">
  <p:tag name="AS_UNIQUEID" val="18071"/>
</p:tagLst>
</file>

<file path=ppt/tags/tag694.xml><?xml version="1.0" encoding="utf-8"?>
<p:tagLst xmlns:p="http://schemas.openxmlformats.org/presentationml/2006/main">
  <p:tag name="AS_UNIQUEID" val="896"/>
</p:tagLst>
</file>

<file path=ppt/tags/tag695.xml><?xml version="1.0" encoding="utf-8"?>
<p:tagLst xmlns:p="http://schemas.openxmlformats.org/presentationml/2006/main">
  <p:tag name="AS_UNIQUEID" val="897"/>
</p:tagLst>
</file>

<file path=ppt/tags/tag696.xml><?xml version="1.0" encoding="utf-8"?>
<p:tagLst xmlns:p="http://schemas.openxmlformats.org/presentationml/2006/main">
  <p:tag name="AS_UNIQUEID" val="18072"/>
</p:tagLst>
</file>

<file path=ppt/tags/tag697.xml><?xml version="1.0" encoding="utf-8"?>
<p:tagLst xmlns:p="http://schemas.openxmlformats.org/presentationml/2006/main">
  <p:tag name="AS_UNIQUEID" val="899"/>
</p:tagLst>
</file>

<file path=ppt/tags/tag698.xml><?xml version="1.0" encoding="utf-8"?>
<p:tagLst xmlns:p="http://schemas.openxmlformats.org/presentationml/2006/main">
  <p:tag name="AS_UNIQUEID" val="900"/>
</p:tagLst>
</file>

<file path=ppt/tags/tag699.xml><?xml version="1.0" encoding="utf-8"?>
<p:tagLst xmlns:p="http://schemas.openxmlformats.org/presentationml/2006/main">
  <p:tag name="AS_UNIQUEID" val="901"/>
</p:tagLst>
</file>

<file path=ppt/tags/tag700.xml><?xml version="1.0" encoding="utf-8"?>
<p:tagLst xmlns:p="http://schemas.openxmlformats.org/presentationml/2006/main">
  <p:tag name="AS_UNIQUEID" val="902"/>
</p:tagLst>
</file>

<file path=ppt/tags/tag701.xml><?xml version="1.0" encoding="utf-8"?>
<p:tagLst xmlns:p="http://schemas.openxmlformats.org/presentationml/2006/main">
  <p:tag name="AS_UNIQUEID" val="903"/>
</p:tagLst>
</file>

<file path=ppt/tags/tag702.xml><?xml version="1.0" encoding="utf-8"?>
<p:tagLst xmlns:p="http://schemas.openxmlformats.org/presentationml/2006/main">
  <p:tag name="AS_UNIQUEID" val="14497"/>
</p:tagLst>
</file>

<file path=ppt/tags/tag703.xml><?xml version="1.0" encoding="utf-8"?>
<p:tagLst xmlns:p="http://schemas.openxmlformats.org/presentationml/2006/main">
  <p:tag name="AS_UNIQUEID" val="17959"/>
</p:tagLst>
</file>

<file path=ppt/tags/tag704.xml><?xml version="1.0" encoding="utf-8"?>
<p:tagLst xmlns:p="http://schemas.openxmlformats.org/presentationml/2006/main">
  <p:tag name="AS_UNIQUEID" val="18074"/>
</p:tagLst>
</file>

<file path=ppt/tags/tag705.xml><?xml version="1.0" encoding="utf-8"?>
<p:tagLst xmlns:p="http://schemas.openxmlformats.org/presentationml/2006/main">
  <p:tag name="AS_UNIQUEID" val="17908"/>
</p:tagLst>
</file>

<file path=ppt/tags/tag706.xml><?xml version="1.0" encoding="utf-8"?>
<p:tagLst xmlns:p="http://schemas.openxmlformats.org/presentationml/2006/main">
  <p:tag name="AS_UNIQUEID" val="17909"/>
</p:tagLst>
</file>

<file path=ppt/tags/tag707.xml><?xml version="1.0" encoding="utf-8"?>
<p:tagLst xmlns:p="http://schemas.openxmlformats.org/presentationml/2006/main">
  <p:tag name="AS_UNIQUEID" val="2232"/>
</p:tagLst>
</file>

<file path=ppt/tags/tag708.xml><?xml version="1.0" encoding="utf-8"?>
<p:tagLst xmlns:p="http://schemas.openxmlformats.org/presentationml/2006/main">
  <p:tag name="AS_UNIQUEID" val="2233"/>
</p:tagLst>
</file>

<file path=ppt/tags/tag709.xml><?xml version="1.0" encoding="utf-8"?>
<p:tagLst xmlns:p="http://schemas.openxmlformats.org/presentationml/2006/main">
  <p:tag name="AS_UNIQUEID" val="2234"/>
</p:tagLst>
</file>

<file path=ppt/tags/tag710.xml><?xml version="1.0" encoding="utf-8"?>
<p:tagLst xmlns:p="http://schemas.openxmlformats.org/presentationml/2006/main">
  <p:tag name="AS_UNIQUEID" val="18075"/>
</p:tagLst>
</file>

<file path=ppt/tags/tag711.xml><?xml version="1.0" encoding="utf-8"?>
<p:tagLst xmlns:p="http://schemas.openxmlformats.org/presentationml/2006/main">
  <p:tag name="AS_UNIQUEID" val="17911"/>
</p:tagLst>
</file>

<file path=ppt/tags/tag712.xml><?xml version="1.0" encoding="utf-8"?>
<p:tagLst xmlns:p="http://schemas.openxmlformats.org/presentationml/2006/main">
  <p:tag name="AS_UNIQUEID" val="17912"/>
</p:tagLst>
</file>

<file path=ppt/tags/tag713.xml><?xml version="1.0" encoding="utf-8"?>
<p:tagLst xmlns:p="http://schemas.openxmlformats.org/presentationml/2006/main">
  <p:tag name="AS_UNIQUEID" val="2232"/>
</p:tagLst>
</file>

<file path=ppt/tags/tag714.xml><?xml version="1.0" encoding="utf-8"?>
<p:tagLst xmlns:p="http://schemas.openxmlformats.org/presentationml/2006/main">
  <p:tag name="AS_UNIQUEID" val="2233"/>
</p:tagLst>
</file>

<file path=ppt/tags/tag715.xml><?xml version="1.0" encoding="utf-8"?>
<p:tagLst xmlns:p="http://schemas.openxmlformats.org/presentationml/2006/main">
  <p:tag name="AS_UNIQUEID" val="2234"/>
</p:tagLst>
</file>

<file path=ppt/tags/tag716.xml><?xml version="1.0" encoding="utf-8"?>
<p:tagLst xmlns:p="http://schemas.openxmlformats.org/presentationml/2006/main">
  <p:tag name="AS_UNIQUEID" val="18076"/>
</p:tagLst>
</file>

<file path=ppt/tags/tag717.xml><?xml version="1.0" encoding="utf-8"?>
<p:tagLst xmlns:p="http://schemas.openxmlformats.org/presentationml/2006/main">
  <p:tag name="AS_UNIQUEID" val="17914"/>
</p:tagLst>
</file>

<file path=ppt/tags/tag718.xml><?xml version="1.0" encoding="utf-8"?>
<p:tagLst xmlns:p="http://schemas.openxmlformats.org/presentationml/2006/main">
  <p:tag name="AS_UNIQUEID" val="17915"/>
</p:tagLst>
</file>

<file path=ppt/tags/tag719.xml><?xml version="1.0" encoding="utf-8"?>
<p:tagLst xmlns:p="http://schemas.openxmlformats.org/presentationml/2006/main">
  <p:tag name="AS_UNIQUEID" val="2232"/>
</p:tagLst>
</file>

<file path=ppt/tags/tag720.xml><?xml version="1.0" encoding="utf-8"?>
<p:tagLst xmlns:p="http://schemas.openxmlformats.org/presentationml/2006/main">
  <p:tag name="AS_UNIQUEID" val="2233"/>
</p:tagLst>
</file>

<file path=ppt/tags/tag721.xml><?xml version="1.0" encoding="utf-8"?>
<p:tagLst xmlns:p="http://schemas.openxmlformats.org/presentationml/2006/main">
  <p:tag name="AS_UNIQUEID" val="2234"/>
</p:tagLst>
</file>

<file path=ppt/tags/tag722.xml><?xml version="1.0" encoding="utf-8"?>
<p:tagLst xmlns:p="http://schemas.openxmlformats.org/presentationml/2006/main">
  <p:tag name="AS_UNIQUEID" val="18077"/>
</p:tagLst>
</file>

<file path=ppt/tags/tag723.xml><?xml version="1.0" encoding="utf-8"?>
<p:tagLst xmlns:p="http://schemas.openxmlformats.org/presentationml/2006/main">
  <p:tag name="AS_UNIQUEID" val="17917"/>
</p:tagLst>
</file>

<file path=ppt/tags/tag724.xml><?xml version="1.0" encoding="utf-8"?>
<p:tagLst xmlns:p="http://schemas.openxmlformats.org/presentationml/2006/main">
  <p:tag name="AS_UNIQUEID" val="17918"/>
</p:tagLst>
</file>

<file path=ppt/tags/tag725.xml><?xml version="1.0" encoding="utf-8"?>
<p:tagLst xmlns:p="http://schemas.openxmlformats.org/presentationml/2006/main">
  <p:tag name="AS_UNIQUEID" val="17919"/>
</p:tagLst>
</file>

<file path=ppt/tags/tag726.xml><?xml version="1.0" encoding="utf-8"?>
<p:tagLst xmlns:p="http://schemas.openxmlformats.org/presentationml/2006/main">
  <p:tag name="AS_UNIQUEID" val="2232"/>
</p:tagLst>
</file>

<file path=ppt/tags/tag727.xml><?xml version="1.0" encoding="utf-8"?>
<p:tagLst xmlns:p="http://schemas.openxmlformats.org/presentationml/2006/main">
  <p:tag name="AS_UNIQUEID" val="2233"/>
</p:tagLst>
</file>

<file path=ppt/tags/tag728.xml><?xml version="1.0" encoding="utf-8"?>
<p:tagLst xmlns:p="http://schemas.openxmlformats.org/presentationml/2006/main">
  <p:tag name="AS_UNIQUEID" val="2234"/>
</p:tagLst>
</file>

<file path=ppt/tags/tag729.xml><?xml version="1.0" encoding="utf-8"?>
<p:tagLst xmlns:p="http://schemas.openxmlformats.org/presentationml/2006/main">
  <p:tag name="AS_UNIQUEID" val="18078"/>
</p:tagLst>
</file>

<file path=ppt/tags/tag730.xml><?xml version="1.0" encoding="utf-8"?>
<p:tagLst xmlns:p="http://schemas.openxmlformats.org/presentationml/2006/main">
  <p:tag name="AS_UNIQUEID" val="17921"/>
</p:tagLst>
</file>

<file path=ppt/tags/tag731.xml><?xml version="1.0" encoding="utf-8"?>
<p:tagLst xmlns:p="http://schemas.openxmlformats.org/presentationml/2006/main">
  <p:tag name="AS_UNIQUEID" val="17922"/>
</p:tagLst>
</file>

<file path=ppt/tags/tag732.xml><?xml version="1.0" encoding="utf-8"?>
<p:tagLst xmlns:p="http://schemas.openxmlformats.org/presentationml/2006/main">
  <p:tag name="AS_UNIQUEID" val="17923"/>
</p:tagLst>
</file>

<file path=ppt/tags/tag733.xml><?xml version="1.0" encoding="utf-8"?>
<p:tagLst xmlns:p="http://schemas.openxmlformats.org/presentationml/2006/main">
  <p:tag name="AS_UNIQUEID" val="17924"/>
</p:tagLst>
</file>

<file path=ppt/tags/tag734.xml><?xml version="1.0" encoding="utf-8"?>
<p:tagLst xmlns:p="http://schemas.openxmlformats.org/presentationml/2006/main">
  <p:tag name="AS_UNIQUEID" val="17925"/>
</p:tagLst>
</file>

<file path=ppt/tags/tag735.xml><?xml version="1.0" encoding="utf-8"?>
<p:tagLst xmlns:p="http://schemas.openxmlformats.org/presentationml/2006/main">
  <p:tag name="AS_UNIQUEID" val="2232"/>
</p:tagLst>
</file>

<file path=ppt/tags/tag736.xml><?xml version="1.0" encoding="utf-8"?>
<p:tagLst xmlns:p="http://schemas.openxmlformats.org/presentationml/2006/main">
  <p:tag name="AS_UNIQUEID" val="2233"/>
</p:tagLst>
</file>

<file path=ppt/tags/tag737.xml><?xml version="1.0" encoding="utf-8"?>
<p:tagLst xmlns:p="http://schemas.openxmlformats.org/presentationml/2006/main">
  <p:tag name="AS_UNIQUEID" val="2234"/>
</p:tagLst>
</file>

<file path=ppt/tags/tag738.xml><?xml version="1.0" encoding="utf-8"?>
<p:tagLst xmlns:p="http://schemas.openxmlformats.org/presentationml/2006/main">
  <p:tag name="AS_UNIQUEID" val="18079"/>
</p:tagLst>
</file>

<file path=ppt/tags/tag739.xml><?xml version="1.0" encoding="utf-8"?>
<p:tagLst xmlns:p="http://schemas.openxmlformats.org/presentationml/2006/main">
  <p:tag name="AS_UNIQUEID" val="17927"/>
</p:tagLst>
</file>

<file path=ppt/tags/tag740.xml><?xml version="1.0" encoding="utf-8"?>
<p:tagLst xmlns:p="http://schemas.openxmlformats.org/presentationml/2006/main">
  <p:tag name="AS_UNIQUEID" val="2232"/>
</p:tagLst>
</file>

<file path=ppt/tags/tag741.xml><?xml version="1.0" encoding="utf-8"?>
<p:tagLst xmlns:p="http://schemas.openxmlformats.org/presentationml/2006/main">
  <p:tag name="AS_UNIQUEID" val="2233"/>
</p:tagLst>
</file>

<file path=ppt/tags/tag742.xml><?xml version="1.0" encoding="utf-8"?>
<p:tagLst xmlns:p="http://schemas.openxmlformats.org/presentationml/2006/main">
  <p:tag name="AS_UNIQUEID" val="2234"/>
</p:tagLst>
</file>

<file path=ppt/tags/tag743.xml><?xml version="1.0" encoding="utf-8"?>
<p:tagLst xmlns:p="http://schemas.openxmlformats.org/presentationml/2006/main">
  <p:tag name="AS_UNIQUEID" val="18080"/>
</p:tagLst>
</file>

<file path=ppt/tags/tag744.xml><?xml version="1.0" encoding="utf-8"?>
<p:tagLst xmlns:p="http://schemas.openxmlformats.org/presentationml/2006/main">
  <p:tag name="AS_UNIQUEID" val="2232"/>
</p:tagLst>
</file>

<file path=ppt/tags/tag745.xml><?xml version="1.0" encoding="utf-8"?>
<p:tagLst xmlns:p="http://schemas.openxmlformats.org/presentationml/2006/main">
  <p:tag name="AS_UNIQUEID" val="2233"/>
</p:tagLst>
</file>

<file path=ppt/tags/tag746.xml><?xml version="1.0" encoding="utf-8"?>
<p:tagLst xmlns:p="http://schemas.openxmlformats.org/presentationml/2006/main">
  <p:tag name="AS_UNIQUEID" val="2234"/>
</p:tagLst>
</file>

<file path=ppt/tags/tag747.xml><?xml version="1.0" encoding="utf-8"?>
<p:tagLst xmlns:p="http://schemas.openxmlformats.org/presentationml/2006/main">
  <p:tag name="AS_UNIQUEID" val="18081"/>
</p:tagLst>
</file>

<file path=ppt/tags/tag748.xml><?xml version="1.0" encoding="utf-8"?>
<p:tagLst xmlns:p="http://schemas.openxmlformats.org/presentationml/2006/main">
  <p:tag name="AS_UNIQUEID" val="17930"/>
</p:tagLst>
</file>

<file path=ppt/tags/tag749.xml><?xml version="1.0" encoding="utf-8"?>
<p:tagLst xmlns:p="http://schemas.openxmlformats.org/presentationml/2006/main">
  <p:tag name="AS_UNIQUEID" val="17931"/>
</p:tagLst>
</file>

<file path=ppt/tags/tag750.xml><?xml version="1.0" encoding="utf-8"?>
<p:tagLst xmlns:p="http://schemas.openxmlformats.org/presentationml/2006/main">
  <p:tag name="AS_UNIQUEID" val="17932"/>
</p:tagLst>
</file>

<file path=ppt/tags/tag751.xml><?xml version="1.0" encoding="utf-8"?>
<p:tagLst xmlns:p="http://schemas.openxmlformats.org/presentationml/2006/main">
  <p:tag name="AS_UNIQUEID" val="2232"/>
</p:tagLst>
</file>

<file path=ppt/tags/tag752.xml><?xml version="1.0" encoding="utf-8"?>
<p:tagLst xmlns:p="http://schemas.openxmlformats.org/presentationml/2006/main">
  <p:tag name="AS_UNIQUEID" val="2233"/>
</p:tagLst>
</file>

<file path=ppt/tags/tag753.xml><?xml version="1.0" encoding="utf-8"?>
<p:tagLst xmlns:p="http://schemas.openxmlformats.org/presentationml/2006/main">
  <p:tag name="AS_UNIQUEID" val="2234"/>
</p:tagLst>
</file>

<file path=ppt/tags/tag754.xml><?xml version="1.0" encoding="utf-8"?>
<p:tagLst xmlns:p="http://schemas.openxmlformats.org/presentationml/2006/main">
  <p:tag name="AS_UNIQUEID" val="18082"/>
</p:tagLst>
</file>

<file path=ppt/tags/tag755.xml><?xml version="1.0" encoding="utf-8"?>
<p:tagLst xmlns:p="http://schemas.openxmlformats.org/presentationml/2006/main">
  <p:tag name="AS_UNIQUEID" val="17934"/>
</p:tagLst>
</file>

<file path=ppt/tags/tag756.xml><?xml version="1.0" encoding="utf-8"?>
<p:tagLst xmlns:p="http://schemas.openxmlformats.org/presentationml/2006/main">
  <p:tag name="AS_UNIQUEID" val="17935"/>
</p:tagLst>
</file>

<file path=ppt/tags/tag757.xml><?xml version="1.0" encoding="utf-8"?>
<p:tagLst xmlns:p="http://schemas.openxmlformats.org/presentationml/2006/main">
  <p:tag name="AS_UNIQUEID" val="2232"/>
</p:tagLst>
</file>

<file path=ppt/tags/tag758.xml><?xml version="1.0" encoding="utf-8"?>
<p:tagLst xmlns:p="http://schemas.openxmlformats.org/presentationml/2006/main">
  <p:tag name="AS_UNIQUEID" val="2233"/>
</p:tagLst>
</file>

<file path=ppt/tags/tag759.xml><?xml version="1.0" encoding="utf-8"?>
<p:tagLst xmlns:p="http://schemas.openxmlformats.org/presentationml/2006/main">
  <p:tag name="AS_UNIQUEID" val="2234"/>
</p:tagLst>
</file>

<file path=ppt/tags/tag760.xml><?xml version="1.0" encoding="utf-8"?>
<p:tagLst xmlns:p="http://schemas.openxmlformats.org/presentationml/2006/main">
  <p:tag name="AS_UNIQUEID" val="18083"/>
</p:tagLst>
</file>

<file path=ppt/tags/tag761.xml><?xml version="1.0" encoding="utf-8"?>
<p:tagLst xmlns:p="http://schemas.openxmlformats.org/presentationml/2006/main">
  <p:tag name="AS_UNIQUEID" val="17937"/>
</p:tagLst>
</file>

<file path=ppt/tags/tag762.xml><?xml version="1.0" encoding="utf-8"?>
<p:tagLst xmlns:p="http://schemas.openxmlformats.org/presentationml/2006/main">
  <p:tag name="AS_UNIQUEID" val="2232"/>
</p:tagLst>
</file>

<file path=ppt/tags/tag763.xml><?xml version="1.0" encoding="utf-8"?>
<p:tagLst xmlns:p="http://schemas.openxmlformats.org/presentationml/2006/main">
  <p:tag name="AS_UNIQUEID" val="2233"/>
</p:tagLst>
</file>

<file path=ppt/tags/tag764.xml><?xml version="1.0" encoding="utf-8"?>
<p:tagLst xmlns:p="http://schemas.openxmlformats.org/presentationml/2006/main">
  <p:tag name="AS_UNIQUEID" val="2234"/>
</p:tagLst>
</file>

<file path=ppt/tags/tag765.xml><?xml version="1.0" encoding="utf-8"?>
<p:tagLst xmlns:p="http://schemas.openxmlformats.org/presentationml/2006/main">
  <p:tag name="AS_UNIQUEID" val="18084"/>
</p:tagLst>
</file>

<file path=ppt/tags/tag766.xml><?xml version="1.0" encoding="utf-8"?>
<p:tagLst xmlns:p="http://schemas.openxmlformats.org/presentationml/2006/main">
  <p:tag name="AS_UNIQUEID" val="17939"/>
</p:tagLst>
</file>

<file path=ppt/tags/tag767.xml><?xml version="1.0" encoding="utf-8"?>
<p:tagLst xmlns:p="http://schemas.openxmlformats.org/presentationml/2006/main">
  <p:tag name="AS_UNIQUEID" val="17940"/>
</p:tagLst>
</file>

<file path=ppt/tags/tag768.xml><?xml version="1.0" encoding="utf-8"?>
<p:tagLst xmlns:p="http://schemas.openxmlformats.org/presentationml/2006/main">
  <p:tag name="AS_UNIQUEID" val="2232"/>
</p:tagLst>
</file>

<file path=ppt/tags/tag769.xml><?xml version="1.0" encoding="utf-8"?>
<p:tagLst xmlns:p="http://schemas.openxmlformats.org/presentationml/2006/main">
  <p:tag name="AS_UNIQUEID" val="2233"/>
</p:tagLst>
</file>

<file path=ppt/tags/tag770.xml><?xml version="1.0" encoding="utf-8"?>
<p:tagLst xmlns:p="http://schemas.openxmlformats.org/presentationml/2006/main">
  <p:tag name="AS_UNIQUEID" val="2234"/>
</p:tagLst>
</file>

<file path=ppt/tags/tag771.xml><?xml version="1.0" encoding="utf-8"?>
<p:tagLst xmlns:p="http://schemas.openxmlformats.org/presentationml/2006/main">
  <p:tag name="AS_UNIQUEID" val="18085"/>
</p:tagLst>
</file>

<file path=ppt/tags/tag772.xml><?xml version="1.0" encoding="utf-8"?>
<p:tagLst xmlns:p="http://schemas.openxmlformats.org/presentationml/2006/main">
  <p:tag name="AS_UNIQUEID" val="2230"/>
</p:tagLst>
</file>

<file path=ppt/tags/tag773.xml><?xml version="1.0" encoding="utf-8"?>
<p:tagLst xmlns:p="http://schemas.openxmlformats.org/presentationml/2006/main">
  <p:tag name="AS_UNIQUEID" val="2231"/>
</p:tagLst>
</file>

<file path=ppt/tags/tag774.xml><?xml version="1.0" encoding="utf-8"?>
<p:tagLst xmlns:p="http://schemas.openxmlformats.org/presentationml/2006/main">
  <p:tag name="AS_UNIQUEID" val="2232"/>
</p:tagLst>
</file>

<file path=ppt/tags/tag775.xml><?xml version="1.0" encoding="utf-8"?>
<p:tagLst xmlns:p="http://schemas.openxmlformats.org/presentationml/2006/main">
  <p:tag name="AS_UNIQUEID" val="2233"/>
</p:tagLst>
</file>

<file path=ppt/tags/tag776.xml><?xml version="1.0" encoding="utf-8"?>
<p:tagLst xmlns:p="http://schemas.openxmlformats.org/presentationml/2006/main">
  <p:tag name="AS_UNIQUEID" val="2234"/>
</p:tagLst>
</file>

<file path=ppt/tags/tag777.xml><?xml version="1.0" encoding="utf-8"?>
<p:tagLst xmlns:p="http://schemas.openxmlformats.org/presentationml/2006/main">
  <p:tag name="AS_UNIQUEID" val="2235"/>
</p:tagLst>
</file>

<file path=ppt/tags/tag778.xml><?xml version="1.0" encoding="utf-8"?>
<p:tagLst xmlns:p="http://schemas.openxmlformats.org/presentationml/2006/main">
  <p:tag name="AS_UNIQUEID" val="17942"/>
</p:tagLst>
</file>

<file path=ppt/tags/tag779.xml><?xml version="1.0" encoding="utf-8"?>
<p:tagLst xmlns:p="http://schemas.openxmlformats.org/presentationml/2006/main">
  <p:tag name="AS_UNIQUEID" val="18042"/>
</p:tagLst>
</file>

<file path=ppt/tags/tag780.xml><?xml version="1.0" encoding="utf-8"?>
<p:tagLst xmlns:p="http://schemas.openxmlformats.org/presentationml/2006/main">
  <p:tag name="AS_UNIQUEID" val="6239"/>
</p:tagLst>
</file>

<file path=ppt/tags/tag781.xml><?xml version="1.0" encoding="utf-8"?>
<p:tagLst xmlns:p="http://schemas.openxmlformats.org/presentationml/2006/main">
  <p:tag name="AS_UNIQUEID" val="6240"/>
</p:tagLst>
</file>

<file path=ppt/tags/tag782.xml><?xml version="1.0" encoding="utf-8"?>
<p:tagLst xmlns:p="http://schemas.openxmlformats.org/presentationml/2006/main">
  <p:tag name="AS_UNIQUEID" val="6241"/>
</p:tagLst>
</file>

<file path=ppt/tags/tag783.xml><?xml version="1.0" encoding="utf-8"?>
<p:tagLst xmlns:p="http://schemas.openxmlformats.org/presentationml/2006/main">
  <p:tag name="AS_UNIQUEID" val="6242"/>
</p:tagLst>
</file>

<file path=ppt/tags/tag784.xml><?xml version="1.0" encoding="utf-8"?>
<p:tagLst xmlns:p="http://schemas.openxmlformats.org/presentationml/2006/main">
  <p:tag name="AS_UNIQUEID" val="6243"/>
</p:tagLst>
</file>

<file path=ppt/tags/tag785.xml><?xml version="1.0" encoding="utf-8"?>
<p:tagLst xmlns:p="http://schemas.openxmlformats.org/presentationml/2006/main">
  <p:tag name="AS_UNIQUEID" val="6244"/>
</p:tagLst>
</file>

<file path=ppt/tags/tag786.xml><?xml version="1.0" encoding="utf-8"?>
<p:tagLst xmlns:p="http://schemas.openxmlformats.org/presentationml/2006/main">
  <p:tag name="AS_UNIQUEID" val="18039"/>
</p:tagLst>
</file>

<file path=ppt/tags/tag787.xml><?xml version="1.0" encoding="utf-8"?>
<p:tagLst xmlns:p="http://schemas.openxmlformats.org/presentationml/2006/main">
  <p:tag name="AS_UNIQUEID" val="633"/>
</p:tagLst>
</file>

<file path=ppt/tags/tag788.xml><?xml version="1.0" encoding="utf-8"?>
<p:tagLst xmlns:p="http://schemas.openxmlformats.org/presentationml/2006/main">
  <p:tag name="AS_UNIQUEID" val="635"/>
</p:tagLst>
</file>

<file path=ppt/tags/tag789.xml><?xml version="1.0" encoding="utf-8"?>
<p:tagLst xmlns:p="http://schemas.openxmlformats.org/presentationml/2006/main">
  <p:tag name="AS_UNIQUEID" val="374"/>
</p:tagLst>
</file>

<file path=ppt/tags/tag790.xml><?xml version="1.0" encoding="utf-8"?>
<p:tagLst xmlns:p="http://schemas.openxmlformats.org/presentationml/2006/main">
  <p:tag name="AS_UNIQUEID" val="5105"/>
  <p:tag name="KSO_WM_BEAUTIFY_FLAG" val=""/>
</p:tagLst>
</file>

<file path=ppt/tags/tag791.xml><?xml version="1.0" encoding="utf-8"?>
<p:tagLst xmlns:p="http://schemas.openxmlformats.org/presentationml/2006/main">
  <p:tag name="AS_UNIQUEID" val="5126"/>
  <p:tag name="KSO_WM_BEAUTIFY_FLAG" val=""/>
</p:tagLst>
</file>

<file path=ppt/tags/tag792.xml><?xml version="1.0" encoding="utf-8"?>
<p:tagLst xmlns:p="http://schemas.openxmlformats.org/presentationml/2006/main">
  <p:tag name="AS_UNIQUEID" val="15268"/>
</p:tagLst>
</file>

<file path=ppt/tags/tag793.xml><?xml version="1.0" encoding="utf-8"?>
<p:tagLst xmlns:p="http://schemas.openxmlformats.org/presentationml/2006/main">
  <p:tag name="AS_UNIQUEID" val="18040"/>
</p:tagLst>
</file>

<file path=ppt/tags/tag794.xml><?xml version="1.0" encoding="utf-8"?>
<p:tagLst xmlns:p="http://schemas.openxmlformats.org/presentationml/2006/main">
  <p:tag name="AS_UNIQUEID" val="10754"/>
</p:tagLst>
</file>

<file path=ppt/tags/tag795.xml><?xml version="1.0" encoding="utf-8"?>
<p:tagLst xmlns:p="http://schemas.openxmlformats.org/presentationml/2006/main">
  <p:tag name="AS_UNIQUEID" val="10755"/>
</p:tagLst>
</file>

<file path=ppt/tags/tag796.xml><?xml version="1.0" encoding="utf-8"?>
<p:tagLst xmlns:p="http://schemas.openxmlformats.org/presentationml/2006/main">
  <p:tag name="AS_UNIQUEID" val="18041"/>
</p:tagLst>
</file>

<file path=ppt/tags/tag797.xml><?xml version="1.0" encoding="utf-8"?>
<p:tagLst xmlns:p="http://schemas.openxmlformats.org/presentationml/2006/main">
  <p:tag name="AS_UNIQUEID" val="5106"/>
</p:tagLst>
</file>

<file path=ppt/tags/tag798.xml><?xml version="1.0" encoding="utf-8"?>
<p:tagLst xmlns:p="http://schemas.openxmlformats.org/presentationml/2006/main">
  <p:tag name="AS_UNIQUEID" val="10757"/>
</p:tagLst>
</file>

<file path=ppt/tags/tag799.xml><?xml version="1.0" encoding="utf-8"?>
<p:tagLst xmlns:p="http://schemas.openxmlformats.org/presentationml/2006/main">
  <p:tag name="AS_UNIQUEID" val="10758"/>
</p:tagLst>
</file>

<file path=ppt/tags/tag800.xml><?xml version="1.0" encoding="utf-8"?>
<p:tagLst xmlns:p="http://schemas.openxmlformats.org/presentationml/2006/main">
  <p:tag name="AS_UNIQUEID" val="10759"/>
</p:tagLst>
</file>

<file path=ppt/tags/tag801.xml><?xml version="1.0" encoding="utf-8"?>
<p:tagLst xmlns:p="http://schemas.openxmlformats.org/presentationml/2006/main">
  <p:tag name="AS_UNIQUEID" val="10760"/>
</p:tagLst>
</file>

<file path=ppt/tags/tag802.xml><?xml version="1.0" encoding="utf-8"?>
<p:tagLst xmlns:p="http://schemas.openxmlformats.org/presentationml/2006/main">
  <p:tag name="AS_UNIQUEID" val="146"/>
</p:tagLst>
</file>

<file path=ppt/tags/tag803.xml><?xml version="1.0" encoding="utf-8"?>
<p:tagLst xmlns:p="http://schemas.openxmlformats.org/presentationml/2006/main">
  <p:tag name="AS_UNIQUEID" val="5739"/>
</p:tagLst>
</file>

<file path=ppt/tags/tag804.xml><?xml version="1.0" encoding="utf-8"?>
<p:tagLst xmlns:p="http://schemas.openxmlformats.org/presentationml/2006/main">
  <p:tag name="AS_UNIQUEID" val="5739"/>
</p:tagLst>
</file>

<file path=ppt/tags/tag805.xml><?xml version="1.0" encoding="utf-8"?>
<p:tagLst xmlns:p="http://schemas.openxmlformats.org/presentationml/2006/main">
  <p:tag name="AS_UNIQUEID" val="5739"/>
</p:tagLst>
</file>

<file path=ppt/tags/tag806.xml><?xml version="1.0" encoding="utf-8"?>
<p:tagLst xmlns:p="http://schemas.openxmlformats.org/presentationml/2006/main">
  <p:tag name="AS_UNIQUEID" val="146"/>
</p:tagLst>
</file>

<file path=ppt/tags/tag807.xml><?xml version="1.0" encoding="utf-8"?>
<p:tagLst xmlns:p="http://schemas.openxmlformats.org/presentationml/2006/main">
  <p:tag name="AS_UNIQUEID" val="146"/>
</p:tagLst>
</file>

<file path=ppt/tags/tag808.xml><?xml version="1.0" encoding="utf-8"?>
<p:tagLst xmlns:p="http://schemas.openxmlformats.org/presentationml/2006/main">
  <p:tag name="AS_UNIQUEID" val="146"/>
</p:tagLst>
</file>

<file path=ppt/tags/tag809.xml><?xml version="1.0" encoding="utf-8"?>
<p:tagLst xmlns:p="http://schemas.openxmlformats.org/presentationml/2006/main">
  <p:tag name="AS_UNIQUEID" val="10761"/>
</p:tagLst>
</file>

<file path=ppt/tags/tag810.xml><?xml version="1.0" encoding="utf-8"?>
<p:tagLst xmlns:p="http://schemas.openxmlformats.org/presentationml/2006/main">
  <p:tag name="AS_UNIQUEID" val="5740"/>
</p:tagLst>
</file>

<file path=ppt/tags/tag811.xml><?xml version="1.0" encoding="utf-8"?>
<p:tagLst xmlns:p="http://schemas.openxmlformats.org/presentationml/2006/main">
  <p:tag name="AS_UNIQUEID" val="5741"/>
</p:tagLst>
</file>

<file path=ppt/tags/tag812.xml><?xml version="1.0" encoding="utf-8"?>
<p:tagLst xmlns:p="http://schemas.openxmlformats.org/presentationml/2006/main">
  <p:tag name="AS_UNIQUEID" val="5742"/>
</p:tagLst>
</file>

<file path=ppt/tags/tag813.xml><?xml version="1.0" encoding="utf-8"?>
<p:tagLst xmlns:p="http://schemas.openxmlformats.org/presentationml/2006/main">
  <p:tag name="AS_UNIQUEID" val="10762"/>
  <p:tag name="KSO_WM_BEAUTIFY_FLAG" val=""/>
</p:tagLst>
</file>

<file path=ppt/tags/tag814.xml><?xml version="1.0" encoding="utf-8"?>
<p:tagLst xmlns:p="http://schemas.openxmlformats.org/presentationml/2006/main">
  <p:tag name="AS_UNIQUEID" val="10763"/>
  <p:tag name="KSO_WM_BEAUTIFY_FLAG" val=""/>
</p:tagLst>
</file>

<file path=ppt/tags/tag815.xml><?xml version="1.0" encoding="utf-8"?>
<p:tagLst xmlns:p="http://schemas.openxmlformats.org/presentationml/2006/main">
  <p:tag name="AS_UNIQUEID" val="10764"/>
  <p:tag name="KSO_WM_BEAUTIFY_FLAG" val=""/>
</p:tagLst>
</file>

<file path=ppt/tags/tag816.xml><?xml version="1.0" encoding="utf-8"?>
<p:tagLst xmlns:p="http://schemas.openxmlformats.org/presentationml/2006/main">
  <p:tag name="AS_UNIQUEID" val="10765"/>
  <p:tag name="KSO_WM_BEAUTIFY_FLAG" val=""/>
</p:tagLst>
</file>

<file path=ppt/tags/tag817.xml><?xml version="1.0" encoding="utf-8"?>
<p:tagLst xmlns:p="http://schemas.openxmlformats.org/presentationml/2006/main">
  <p:tag name="AS_UNIQUEID" val="10766"/>
  <p:tag name="KSO_WM_BEAUTIFY_FLAG" val=""/>
</p:tagLst>
</file>

<file path=ppt/tags/tag818.xml><?xml version="1.0" encoding="utf-8"?>
<p:tagLst xmlns:p="http://schemas.openxmlformats.org/presentationml/2006/main">
  <p:tag name="AS_UNIQUEID" val="10767"/>
  <p:tag name="KSO_WM_BEAUTIFY_FLAG" val=""/>
</p:tagLst>
</file>

<file path=ppt/tags/tag819.xml><?xml version="1.0" encoding="utf-8"?>
<p:tagLst xmlns:p="http://schemas.openxmlformats.org/presentationml/2006/main">
  <p:tag name="AS_UNIQUEID" val="10768"/>
</p:tagLst>
</file>

<file path=ppt/tags/tag820.xml><?xml version="1.0" encoding="utf-8"?>
<p:tagLst xmlns:p="http://schemas.openxmlformats.org/presentationml/2006/main">
  <p:tag name="AS_UNIQUEID" val="10769"/>
  <p:tag name="KSO_WM_BEAUTIFY_FLAG" val=""/>
</p:tagLst>
</file>

<file path=ppt/tags/tag821.xml><?xml version="1.0" encoding="utf-8"?>
<p:tagLst xmlns:p="http://schemas.openxmlformats.org/presentationml/2006/main">
  <p:tag name="AS_UNIQUEID" val="14434"/>
</p:tagLst>
</file>

<file path=ppt/tags/tag822.xml><?xml version="1.0" encoding="utf-8"?>
<p:tagLst xmlns:p="http://schemas.openxmlformats.org/presentationml/2006/main">
  <p:tag name="AS_UNIQUEID" val="18043"/>
</p:tagLst>
</file>

<file path=ppt/tags/tag823.xml><?xml version="1.0" encoding="utf-8"?>
<p:tagLst xmlns:p="http://schemas.openxmlformats.org/presentationml/2006/main">
  <p:tag name="AS_UNIQUEID" val="3225"/>
  <p:tag name="KSO_WM_BEAUTIFY_FLAG" val=""/>
  <p:tag name="KSO_WM_UNIT_TABLE_BEAUTIFY" val="smartTable{eb48aee7-74d3-4ad5-9710-03464c20d96b}"/>
  <p:tag name="TABLE_ENDDRAG_ORIGIN_RECT" val="929*511"/>
  <p:tag name="TABLE_ENDDRAG_RECT" val="15*17*929*511"/>
</p:tagLst>
</file>

<file path=ppt/tags/tag824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SPECIAL_SOURCE" val="bdnull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825.xml><?xml version="1.0" encoding="utf-8"?>
<p:tagLst xmlns:p="http://schemas.openxmlformats.org/presentationml/2006/main">
  <p:tag name="AS_UNIQUEID" val="18054"/>
</p:tagLst>
</file>

<file path=ppt/tags/tag826.xml><?xml version="1.0" encoding="utf-8"?>
<p:tagLst xmlns:p="http://schemas.openxmlformats.org/presentationml/2006/main">
  <p:tag name="AS_UNIQUEID" val="17966"/>
</p:tagLst>
</file>

<file path=ppt/tags/tag827.xml><?xml version="1.0" encoding="utf-8"?>
<p:tagLst xmlns:p="http://schemas.openxmlformats.org/presentationml/2006/main">
  <p:tag name="AS_UNIQUEID" val="17967"/>
</p:tagLst>
</file>

<file path=ppt/tags/tag828.xml><?xml version="1.0" encoding="utf-8"?>
<p:tagLst xmlns:p="http://schemas.openxmlformats.org/presentationml/2006/main">
  <p:tag name="AS_UNIQUEID" val="17968"/>
</p:tagLst>
</file>

<file path=ppt/tags/tag829.xml><?xml version="1.0" encoding="utf-8"?>
<p:tagLst xmlns:p="http://schemas.openxmlformats.org/presentationml/2006/main">
  <p:tag name="AS_UNIQUEID" val="17969"/>
</p:tagLst>
</file>

<file path=ppt/tags/tag830.xml><?xml version="1.0" encoding="utf-8"?>
<p:tagLst xmlns:p="http://schemas.openxmlformats.org/presentationml/2006/main">
  <p:tag name="AS_UNIQUEID" val="17970"/>
</p:tagLst>
</file>

<file path=ppt/tags/tag831.xml><?xml version="1.0" encoding="utf-8"?>
<p:tagLst xmlns:p="http://schemas.openxmlformats.org/presentationml/2006/main">
  <p:tag name="AS_UNIQUEID" val="17971"/>
</p:tagLst>
</file>

<file path=ppt/tags/tag832.xml><?xml version="1.0" encoding="utf-8"?>
<p:tagLst xmlns:p="http://schemas.openxmlformats.org/presentationml/2006/main">
  <p:tag name="AS_UNIQUEID" val="17972"/>
</p:tagLst>
</file>

<file path=ppt/tags/tag833.xml><?xml version="1.0" encoding="utf-8"?>
<p:tagLst xmlns:p="http://schemas.openxmlformats.org/presentationml/2006/main">
  <p:tag name="AS_UNIQUEID" val="17973"/>
</p:tagLst>
</file>

<file path=ppt/tags/tag834.xml><?xml version="1.0" encoding="utf-8"?>
<p:tagLst xmlns:p="http://schemas.openxmlformats.org/presentationml/2006/main">
  <p:tag name="AS_UNIQUEID" val="17974"/>
</p:tagLst>
</file>

<file path=ppt/tags/tag835.xml><?xml version="1.0" encoding="utf-8"?>
<p:tagLst xmlns:p="http://schemas.openxmlformats.org/presentationml/2006/main">
  <p:tag name="AS_UNIQUEID" val="17975"/>
</p:tagLst>
</file>

<file path=ppt/tags/tag836.xml><?xml version="1.0" encoding="utf-8"?>
<p:tagLst xmlns:p="http://schemas.openxmlformats.org/presentationml/2006/main">
  <p:tag name="AS_UNIQUEID" val="17976"/>
</p:tagLst>
</file>

<file path=ppt/tags/tag837.xml><?xml version="1.0" encoding="utf-8"?>
<p:tagLst xmlns:p="http://schemas.openxmlformats.org/presentationml/2006/main">
  <p:tag name="AS_UNIQUEID" val="17977"/>
</p:tagLst>
</file>

<file path=ppt/tags/tag838.xml><?xml version="1.0" encoding="utf-8"?>
<p:tagLst xmlns:p="http://schemas.openxmlformats.org/presentationml/2006/main">
  <p:tag name="AS_UNIQUEID" val="17978"/>
</p:tagLst>
</file>

<file path=ppt/tags/tag839.xml><?xml version="1.0" encoding="utf-8"?>
<p:tagLst xmlns:p="http://schemas.openxmlformats.org/presentationml/2006/main">
  <p:tag name="AS_UNIQUEID" val="17979"/>
</p:tagLst>
</file>

<file path=ppt/tags/tag840.xml><?xml version="1.0" encoding="utf-8"?>
<p:tagLst xmlns:p="http://schemas.openxmlformats.org/presentationml/2006/main">
  <p:tag name="AS_UNIQUEID" val="17980"/>
</p:tagLst>
</file>

<file path=ppt/tags/tag841.xml><?xml version="1.0" encoding="utf-8"?>
<p:tagLst xmlns:p="http://schemas.openxmlformats.org/presentationml/2006/main">
  <p:tag name="AS_UNIQUEID" val="17981"/>
</p:tagLst>
</file>

<file path=ppt/tags/tag842.xml><?xml version="1.0" encoding="utf-8"?>
<p:tagLst xmlns:p="http://schemas.openxmlformats.org/presentationml/2006/main">
  <p:tag name="ISLIDE.THEME" val="https://www.islide.cc;"/>
</p:tagLst>
</file>

<file path=ppt/tags/tag843.xml><?xml version="1.0" encoding="utf-8"?>
<p:tagLst xmlns:p="http://schemas.openxmlformats.org/presentationml/2006/main">
  <p:tag name="AS_UNIQUEID" val="18055"/>
</p:tagLst>
</file>

<file path=ppt/tags/tag844.xml><?xml version="1.0" encoding="utf-8"?>
<p:tagLst xmlns:p="http://schemas.openxmlformats.org/presentationml/2006/main">
  <p:tag name="AS_UNIQUEID" val="6163"/>
</p:tagLst>
</file>

<file path=ppt/tags/tag845.xml><?xml version="1.0" encoding="utf-8"?>
<p:tagLst xmlns:p="http://schemas.openxmlformats.org/presentationml/2006/main">
  <p:tag name="AS_UNIQUEID" val="6164"/>
</p:tagLst>
</file>

<file path=ppt/tags/tag846.xml><?xml version="1.0" encoding="utf-8"?>
<p:tagLst xmlns:p="http://schemas.openxmlformats.org/presentationml/2006/main">
  <p:tag name="AS_UNIQUEID" val="6165"/>
</p:tagLst>
</file>

<file path=ppt/tags/tag847.xml><?xml version="1.0" encoding="utf-8"?>
<p:tagLst xmlns:p="http://schemas.openxmlformats.org/presentationml/2006/main">
  <p:tag name="AS_UNIQUEID" val="18056"/>
</p:tagLst>
</file>

<file path=ppt/tags/tag848.xml><?xml version="1.0" encoding="utf-8"?>
<p:tagLst xmlns:p="http://schemas.openxmlformats.org/presentationml/2006/main">
  <p:tag name="AS_UNIQUEID" val="6168"/>
</p:tagLst>
</file>

<file path=ppt/tags/tag849.xml><?xml version="1.0" encoding="utf-8"?>
<p:tagLst xmlns:p="http://schemas.openxmlformats.org/presentationml/2006/main">
  <p:tag name="AS_UNIQUEID" val="6169"/>
</p:tagLst>
</file>

<file path=ppt/tags/tag850.xml><?xml version="1.0" encoding="utf-8"?>
<p:tagLst xmlns:p="http://schemas.openxmlformats.org/presentationml/2006/main">
  <p:tag name="AS_UNIQUEID" val="6170"/>
</p:tagLst>
</file>

<file path=ppt/tags/tag851.xml><?xml version="1.0" encoding="utf-8"?>
<p:tagLst xmlns:p="http://schemas.openxmlformats.org/presentationml/2006/main">
  <p:tag name="AS_UNIQUEID" val="6171"/>
</p:tagLst>
</file>

<file path=ppt/tags/tag852.xml><?xml version="1.0" encoding="utf-8"?>
<p:tagLst xmlns:p="http://schemas.openxmlformats.org/presentationml/2006/main">
  <p:tag name="AS_UNIQUEID" val="6172"/>
</p:tagLst>
</file>

<file path=ppt/tags/tag853.xml><?xml version="1.0" encoding="utf-8"?>
<p:tagLst xmlns:p="http://schemas.openxmlformats.org/presentationml/2006/main">
  <p:tag name="AS_UNIQUEID" val="6173"/>
</p:tagLst>
</file>

<file path=ppt/tags/tag854.xml><?xml version="1.0" encoding="utf-8"?>
<p:tagLst xmlns:p="http://schemas.openxmlformats.org/presentationml/2006/main">
  <p:tag name="AS_UNIQUEID" val="6174"/>
</p:tagLst>
</file>

<file path=ppt/tags/tag855.xml><?xml version="1.0" encoding="utf-8"?>
<p:tagLst xmlns:p="http://schemas.openxmlformats.org/presentationml/2006/main">
  <p:tag name="AS_UNIQUEID" val="6175"/>
</p:tagLst>
</file>

<file path=ppt/tags/tag856.xml><?xml version="1.0" encoding="utf-8"?>
<p:tagLst xmlns:p="http://schemas.openxmlformats.org/presentationml/2006/main">
  <p:tag name="AS_UNIQUEID" val="6176"/>
</p:tagLst>
</file>

<file path=ppt/tags/tag857.xml><?xml version="1.0" encoding="utf-8"?>
<p:tagLst xmlns:p="http://schemas.openxmlformats.org/presentationml/2006/main">
  <p:tag name="AS_UNIQUEID" val="6177"/>
</p:tagLst>
</file>

<file path=ppt/tags/tag858.xml><?xml version="1.0" encoding="utf-8"?>
<p:tagLst xmlns:p="http://schemas.openxmlformats.org/presentationml/2006/main">
  <p:tag name="AS_UNIQUEID" val="6178"/>
</p:tagLst>
</file>

<file path=ppt/tags/tag859.xml><?xml version="1.0" encoding="utf-8"?>
<p:tagLst xmlns:p="http://schemas.openxmlformats.org/presentationml/2006/main">
  <p:tag name="AS_UNIQUEID" val="6179"/>
</p:tagLst>
</file>

<file path=ppt/tags/tag860.xml><?xml version="1.0" encoding="utf-8"?>
<p:tagLst xmlns:p="http://schemas.openxmlformats.org/presentationml/2006/main">
  <p:tag name="AS_UNIQUEID" val="6180"/>
</p:tagLst>
</file>

<file path=ppt/tags/tag861.xml><?xml version="1.0" encoding="utf-8"?>
<p:tagLst xmlns:p="http://schemas.openxmlformats.org/presentationml/2006/main">
  <p:tag name="AS_UNIQUEID" val="6181"/>
</p:tagLst>
</file>

<file path=ppt/tags/tag862.xml><?xml version="1.0" encoding="utf-8"?>
<p:tagLst xmlns:p="http://schemas.openxmlformats.org/presentationml/2006/main">
  <p:tag name="AS_UNIQUEID" val="6182"/>
</p:tagLst>
</file>

<file path=ppt/tags/tag863.xml><?xml version="1.0" encoding="utf-8"?>
<p:tagLst xmlns:p="http://schemas.openxmlformats.org/presentationml/2006/main">
  <p:tag name="AS_UNIQUEID" val="6183"/>
</p:tagLst>
</file>

<file path=ppt/tags/tag864.xml><?xml version="1.0" encoding="utf-8"?>
<p:tagLst xmlns:p="http://schemas.openxmlformats.org/presentationml/2006/main">
  <p:tag name="AS_UNIQUEID" val="6184"/>
</p:tagLst>
</file>

<file path=ppt/tags/tag865.xml><?xml version="1.0" encoding="utf-8"?>
<p:tagLst xmlns:p="http://schemas.openxmlformats.org/presentationml/2006/main">
  <p:tag name="AS_UNIQUEID" val="6185"/>
</p:tagLst>
</file>

<file path=ppt/tags/tag866.xml><?xml version="1.0" encoding="utf-8"?>
<p:tagLst xmlns:p="http://schemas.openxmlformats.org/presentationml/2006/main">
  <p:tag name="AS_UNIQUEID" val="6186"/>
</p:tagLst>
</file>

<file path=ppt/tags/tag867.xml><?xml version="1.0" encoding="utf-8"?>
<p:tagLst xmlns:p="http://schemas.openxmlformats.org/presentationml/2006/main">
  <p:tag name="AS_UNIQUEID" val="6187"/>
</p:tagLst>
</file>

<file path=ppt/tags/tag868.xml><?xml version="1.0" encoding="utf-8"?>
<p:tagLst xmlns:p="http://schemas.openxmlformats.org/presentationml/2006/main">
  <p:tag name="AS_UNIQUEID" val="2249"/>
  <p:tag name="KSO_WM_BEAUTIFY_FLAG" val=""/>
</p:tagLst>
</file>

<file path=ppt/tags/tag869.xml><?xml version="1.0" encoding="utf-8"?>
<p:tagLst xmlns:p="http://schemas.openxmlformats.org/presentationml/2006/main">
  <p:tag name="KSO_WM_BEAUTIFY_FLAG" val="#wm#"/>
  <p:tag name="KSO_WM_SLIDE_ID" val="custom20187308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INDEX" val="20187308"/>
  <p:tag name="KSO_WM_TEMPLATE_SUBCATEGORY" val="0"/>
  <p:tag name="KSO_WM_TEMPLATE_THUMBS_INDEX" val="1"/>
</p:tagLst>
</file>

<file path=ppt/tags/tag870.xml><?xml version="1.0" encoding="utf-8"?>
<p:tagLst xmlns:p="http://schemas.openxmlformats.org/presentationml/2006/main">
  <p:tag name="AS_UNIQUEID" val="18073"/>
</p:tagLst>
</file>

<file path=ppt/tags/tag871.xml><?xml version="1.0" encoding="utf-8"?>
<p:tagLst xmlns:p="http://schemas.openxmlformats.org/presentationml/2006/main">
  <p:tag name="AS_UNIQUEID" val="6652"/>
</p:tagLst>
</file>

<file path=ppt/tags/tag872.xml><?xml version="1.0" encoding="utf-8"?>
<p:tagLst xmlns:p="http://schemas.openxmlformats.org/presentationml/2006/main">
  <p:tag name="AS_UNIQUEID" val="14515"/>
</p:tagLst>
</file>

<file path=ppt/tags/tag873.xml><?xml version="1.0" encoding="utf-8"?>
<p:tagLst xmlns:p="http://schemas.openxmlformats.org/presentationml/2006/main">
  <p:tag name="AS_UNIQUEID" val="14516"/>
</p:tagLst>
</file>

<file path=ppt/tags/tag874.xml><?xml version="1.0" encoding="utf-8"?>
<p:tagLst xmlns:p="http://schemas.openxmlformats.org/presentationml/2006/main">
  <p:tag name="AS_UNIQUEID" val="11771"/>
</p:tagLst>
</file>

<file path=ppt/tags/tag875.xml><?xml version="1.0" encoding="utf-8"?>
<p:tagLst xmlns:p="http://schemas.openxmlformats.org/presentationml/2006/main">
  <p:tag name="AS_UNIQUEID" val="5711"/>
</p:tagLst>
</file>

<file path=ppt/tags/tag876.xml><?xml version="1.0" encoding="utf-8"?>
<p:tagLst xmlns:p="http://schemas.openxmlformats.org/presentationml/2006/main">
  <p:tag name="AS_UNIQUEID" val="14517"/>
</p:tagLst>
</file>

<file path=ppt/tags/tag877.xml><?xml version="1.0" encoding="utf-8"?>
<p:tagLst xmlns:p="http://schemas.openxmlformats.org/presentationml/2006/main">
  <p:tag name="AS_UNIQUEID" val="14518"/>
</p:tagLst>
</file>

<file path=ppt/tags/tag878.xml><?xml version="1.0" encoding="utf-8"?>
<p:tagLst xmlns:p="http://schemas.openxmlformats.org/presentationml/2006/main">
  <p:tag name="AS_UNIQUEID" val="14519"/>
</p:tagLst>
</file>

<file path=ppt/tags/tag879.xml><?xml version="1.0" encoding="utf-8"?>
<p:tagLst xmlns:p="http://schemas.openxmlformats.org/presentationml/2006/main">
  <p:tag name="AS_UNIQUEID" val="2625"/>
  <p:tag name="KSO_WM_BEAUTIFY_FLAG" val=""/>
</p:tagLst>
</file>

<file path=ppt/tags/tag880.xml><?xml version="1.0" encoding="utf-8"?>
<p:tagLst xmlns:p="http://schemas.openxmlformats.org/presentationml/2006/main">
  <p:tag name="AS_UNIQUEID" val="18086"/>
</p:tagLst>
</file>

<file path=ppt/tags/tag881.xml><?xml version="1.0" encoding="utf-8"?>
<p:tagLst xmlns:p="http://schemas.openxmlformats.org/presentationml/2006/main">
  <p:tag name="AS_UNIQUEID" val="2559"/>
</p:tagLst>
</file>

<file path=ppt/tags/tag882.xml><?xml version="1.0" encoding="utf-8"?>
<p:tagLst xmlns:p="http://schemas.openxmlformats.org/presentationml/2006/main">
  <p:tag name="AS_UNIQUEID" val="2560"/>
</p:tagLst>
</file>

<file path=ppt/tags/tag883.xml><?xml version="1.0" encoding="utf-8"?>
<p:tagLst xmlns:p="http://schemas.openxmlformats.org/presentationml/2006/main">
  <p:tag name="AS_UNIQUEID" val="18087"/>
</p:tagLst>
</file>

<file path=ppt/tags/tag884.xml><?xml version="1.0" encoding="utf-8"?>
<p:tagLst xmlns:p="http://schemas.openxmlformats.org/presentationml/2006/main">
  <p:tag name="AS_UNIQUEID" val="2562"/>
</p:tagLst>
</file>

<file path=ppt/tags/tag885.xml><?xml version="1.0" encoding="utf-8"?>
<p:tagLst xmlns:p="http://schemas.openxmlformats.org/presentationml/2006/main">
  <p:tag name="AS_UNIQUEID" val="2563"/>
  <p:tag name="KSO_WM_BEAUTIFY_FLAG" val=""/>
  <p:tag name="KSO_WM_UNIT_FILL_FORE_SCHEMECOLOR_INDEX" val="6"/>
  <p:tag name="KSO_WM_UNIT_FILL_FORE_SCHEMECOLOR_INDEX_BRIGHTNESS" val="0"/>
  <p:tag name="KSO_WM_UNIT_FILL_TYPE" val="1"/>
  <p:tag name="KSO_WM_UNIT_TEXT_FILL_FORE_SCHEMECOLOR_INDEX" val="2"/>
  <p:tag name="KSO_WM_UNIT_TEXT_FILL_FORE_SCHEMECOLOR_INDEX_BRIGHTNESS" val="0"/>
  <p:tag name="KSO_WM_UNIT_TEXT_FILL_TYPE" val="1"/>
</p:tagLst>
</file>

<file path=ppt/tags/tag886.xml><?xml version="1.0" encoding="utf-8"?>
<p:tagLst xmlns:p="http://schemas.openxmlformats.org/presentationml/2006/main">
  <p:tag name="AS_UNIQUEID" val="2564"/>
</p:tagLst>
</file>

<file path=ppt/tags/tag887.xml><?xml version="1.0" encoding="utf-8"?>
<p:tagLst xmlns:p="http://schemas.openxmlformats.org/presentationml/2006/main">
  <p:tag name="AS_UNIQUEID" val="2565"/>
  <p:tag name="KSO_WM_BEAUTIFY_FLAG" val=""/>
  <p:tag name="KSO_WM_UNIT_TEXT_FILL_FORE_SCHEMECOLOR_INDEX" val="14"/>
  <p:tag name="KSO_WM_UNIT_TEXT_FILL_FORE_SCHEMECOLOR_INDEX_BRIGHTNESS" val="-0.15"/>
  <p:tag name="KSO_WM_UNIT_TEXT_FILL_TYPE" val="1"/>
</p:tagLst>
</file>

<file path=ppt/tags/tag888.xml><?xml version="1.0" encoding="utf-8"?>
<p:tagLst xmlns:p="http://schemas.openxmlformats.org/presentationml/2006/main">
  <p:tag name="AS_UNIQUEID" val="2566"/>
  <p:tag name="KSO_WM_BEAUTIFY_FLAG" val=""/>
  <p:tag name="KSO_WM_UNIT_TEXT_FILL_FORE_SCHEMECOLOR_INDEX" val="13"/>
  <p:tag name="KSO_WM_UNIT_TEXT_FILL_FORE_SCHEMECOLOR_INDEX_BRIGHTNESS" val="0.25"/>
  <p:tag name="KSO_WM_UNIT_TEXT_FILL_TYPE" val="1"/>
</p:tagLst>
</file>

<file path=ppt/tags/tag889.xml><?xml version="1.0" encoding="utf-8"?>
<p:tagLst xmlns:p="http://schemas.openxmlformats.org/presentationml/2006/main">
  <p:tag name="AS_UNIQUEID" val="2567"/>
</p:tagLst>
</file>

<file path=ppt/tags/tag890.xml><?xml version="1.0" encoding="utf-8"?>
<p:tagLst xmlns:p="http://schemas.openxmlformats.org/presentationml/2006/main">
  <p:tag name="AS_UNIQUEID" val="2568"/>
</p:tagLst>
</file>

<file path=ppt/tags/tag891.xml><?xml version="1.0" encoding="utf-8"?>
<p:tagLst xmlns:p="http://schemas.openxmlformats.org/presentationml/2006/main">
  <p:tag name="AS_UNIQUEID" val="2569"/>
</p:tagLst>
</file>

<file path=ppt/tags/tag892.xml><?xml version="1.0" encoding="utf-8"?>
<p:tagLst xmlns:p="http://schemas.openxmlformats.org/presentationml/2006/main">
  <p:tag name="AS_UNIQUEID" val="2570"/>
</p:tagLst>
</file>

<file path=ppt/tags/tag893.xml><?xml version="1.0" encoding="utf-8"?>
<p:tagLst xmlns:p="http://schemas.openxmlformats.org/presentationml/2006/main">
  <p:tag name="AS_UNIQUEID" val="2571"/>
</p:tagLst>
</file>

<file path=ppt/tags/tag894.xml><?xml version="1.0" encoding="utf-8"?>
<p:tagLst xmlns:p="http://schemas.openxmlformats.org/presentationml/2006/main">
  <p:tag name="AS_UNIQUEID" val="2572"/>
</p:tagLst>
</file>

<file path=ppt/tags/tag895.xml><?xml version="1.0" encoding="utf-8"?>
<p:tagLst xmlns:p="http://schemas.openxmlformats.org/presentationml/2006/main">
  <p:tag name="AS_UNIQUEID" val="2573"/>
</p:tagLst>
</file>

<file path=ppt/tags/tag896.xml><?xml version="1.0" encoding="utf-8"?>
<p:tagLst xmlns:p="http://schemas.openxmlformats.org/presentationml/2006/main">
  <p:tag name="AS_UNIQUEID" val="18088"/>
</p:tagLst>
</file>

<file path=ppt/tags/tag897.xml><?xml version="1.0" encoding="utf-8"?>
<p:tagLst xmlns:p="http://schemas.openxmlformats.org/presentationml/2006/main">
  <p:tag name="AS_UNIQUEID" val="17989"/>
</p:tagLst>
</file>

<file path=ppt/tags/tag898.xml><?xml version="1.0" encoding="utf-8"?>
<p:tagLst xmlns:p="http://schemas.openxmlformats.org/presentationml/2006/main">
  <p:tag name="AS_UNIQUEID" val="17990"/>
</p:tagLst>
</file>

<file path=ppt/tags/tag899.xml><?xml version="1.0" encoding="utf-8"?>
<p:tagLst xmlns:p="http://schemas.openxmlformats.org/presentationml/2006/main">
  <p:tag name="AS_UNIQUEID" val="17991"/>
</p:tagLst>
</file>

<file path=ppt/tags/tag900.xml><?xml version="1.0" encoding="utf-8"?>
<p:tagLst xmlns:p="http://schemas.openxmlformats.org/presentationml/2006/main">
  <p:tag name="AS_UNIQUEID" val="18089"/>
</p:tagLst>
</file>

<file path=ppt/tags/tag901.xml><?xml version="1.0" encoding="utf-8"?>
<p:tagLst xmlns:p="http://schemas.openxmlformats.org/presentationml/2006/main">
  <p:tag name="AS_UNIQUEID" val="14318"/>
</p:tagLst>
</file>

<file path=ppt/tags/tag902.xml><?xml version="1.0" encoding="utf-8"?>
<p:tagLst xmlns:p="http://schemas.openxmlformats.org/presentationml/2006/main">
  <p:tag name="AS_UNIQUEID" val="14319"/>
</p:tagLst>
</file>

<file path=ppt/tags/tag903.xml><?xml version="1.0" encoding="utf-8"?>
<p:tagLst xmlns:p="http://schemas.openxmlformats.org/presentationml/2006/main">
  <p:tag name="AS_UNIQUEID" val="14320"/>
</p:tagLst>
</file>

<file path=ppt/tags/tag904.xml><?xml version="1.0" encoding="utf-8"?>
<p:tagLst xmlns:p="http://schemas.openxmlformats.org/presentationml/2006/main">
  <p:tag name="AS_UNIQUEID" val="14321"/>
</p:tagLst>
</file>

<file path=ppt/tags/tag905.xml><?xml version="1.0" encoding="utf-8"?>
<p:tagLst xmlns:p="http://schemas.openxmlformats.org/presentationml/2006/main">
  <p:tag name="AS_UNIQUEID" val="14322"/>
</p:tagLst>
</file>

<file path=ppt/tags/tag906.xml><?xml version="1.0" encoding="utf-8"?>
<p:tagLst xmlns:p="http://schemas.openxmlformats.org/presentationml/2006/main">
  <p:tag name="AS_UNIQUEID" val="14323"/>
</p:tagLst>
</file>

<file path=ppt/tags/tag907.xml><?xml version="1.0" encoding="utf-8"?>
<p:tagLst xmlns:p="http://schemas.openxmlformats.org/presentationml/2006/main">
  <p:tag name="AS_UNIQUEID" val="943"/>
  <p:tag name="KSO_WM_BEAUTIFY_FLAG" val=""/>
</p:tagLst>
</file>

<file path=ppt/tags/tag908.xml><?xml version="1.0" encoding="utf-8"?>
<p:tagLst xmlns:p="http://schemas.openxmlformats.org/presentationml/2006/main">
  <p:tag name="AS_UNIQUEID" val="948"/>
  <p:tag name="KSO_WM_BEAUTIFY_FLAG" val=""/>
</p:tagLst>
</file>

<file path=ppt/tags/tag909.xml><?xml version="1.0" encoding="utf-8"?>
<p:tagLst xmlns:p="http://schemas.openxmlformats.org/presentationml/2006/main">
  <p:tag name="AS_UNIQUEID" val="14324"/>
</p:tagLst>
</file>

<file path=ppt/tags/tag910.xml><?xml version="1.0" encoding="utf-8"?>
<p:tagLst xmlns:p="http://schemas.openxmlformats.org/presentationml/2006/main">
  <p:tag name="AS_UNIQUEID" val="944"/>
  <p:tag name="KSO_WM_BEAUTIFY_FLAG" val=""/>
</p:tagLst>
</file>

<file path=ppt/tags/tag911.xml><?xml version="1.0" encoding="utf-8"?>
<p:tagLst xmlns:p="http://schemas.openxmlformats.org/presentationml/2006/main">
  <p:tag name="AS_UNIQUEID" val="949"/>
  <p:tag name="KSO_WM_BEAUTIFY_FLAG" val=""/>
</p:tagLst>
</file>

<file path=ppt/tags/tag912.xml><?xml version="1.0" encoding="utf-8"?>
<p:tagLst xmlns:p="http://schemas.openxmlformats.org/presentationml/2006/main">
  <p:tag name="AS_UNIQUEID" val="14325"/>
</p:tagLst>
</file>

<file path=ppt/tags/tag913.xml><?xml version="1.0" encoding="utf-8"?>
<p:tagLst xmlns:p="http://schemas.openxmlformats.org/presentationml/2006/main">
  <p:tag name="AS_UNIQUEID" val="946"/>
  <p:tag name="KSO_WM_BEAUTIFY_FLAG" val=""/>
</p:tagLst>
</file>

<file path=ppt/tags/tag914.xml><?xml version="1.0" encoding="utf-8"?>
<p:tagLst xmlns:p="http://schemas.openxmlformats.org/presentationml/2006/main">
  <p:tag name="AS_UNIQUEID" val="950"/>
  <p:tag name="KSO_WM_BEAUTIFY_FLAG" val=""/>
</p:tagLst>
</file>

<file path=ppt/tags/tag915.xml><?xml version="1.0" encoding="utf-8"?>
<p:tagLst xmlns:p="http://schemas.openxmlformats.org/presentationml/2006/main">
  <p:tag name="AS_UNIQUEID" val="947"/>
  <p:tag name="KSO_WM_BEAUTIFY_FLAG" val=""/>
</p:tagLst>
</file>

<file path=ppt/tags/tag916.xml><?xml version="1.0" encoding="utf-8"?>
<p:tagLst xmlns:p="http://schemas.openxmlformats.org/presentationml/2006/main">
  <p:tag name="AS_UNIQUEID" val="951"/>
  <p:tag name="KSO_WM_BEAUTIFY_FLAG" val=""/>
</p:tagLst>
</file>

<file path=ppt/tags/tag917.xml><?xml version="1.0" encoding="utf-8"?>
<p:tagLst xmlns:p="http://schemas.openxmlformats.org/presentationml/2006/main">
  <p:tag name="AS_UNIQUEID" val="18090"/>
</p:tagLst>
</file>

<file path=ppt/tags/tag918.xml><?xml version="1.0" encoding="utf-8"?>
<p:tagLst xmlns:p="http://schemas.openxmlformats.org/presentationml/2006/main">
  <p:tag name="AS_UNIQUEID" val="1459"/>
  <p:tag name="KSO_WM_BEAUTIFY_FLAG" val=""/>
</p:tagLst>
</file>

<file path=ppt/tags/tag919.xml><?xml version="1.0" encoding="utf-8"?>
<p:tagLst xmlns:p="http://schemas.openxmlformats.org/presentationml/2006/main">
  <p:tag name="AS_UNIQUEID" val="164"/>
  <p:tag name="KSO_WM_BEAUTIFY_FLAG" val=""/>
</p:tagLst>
</file>

<file path=ppt/tags/tag920.xml><?xml version="1.0" encoding="utf-8"?>
<p:tagLst xmlns:p="http://schemas.openxmlformats.org/presentationml/2006/main">
  <p:tag name="AS_UNIQUEID" val="166"/>
  <p:tag name="KSO_WM_BEAUTIFY_FLAG" val=""/>
</p:tagLst>
</file>

<file path=ppt/tags/tag921.xml><?xml version="1.0" encoding="utf-8"?>
<p:tagLst xmlns:p="http://schemas.openxmlformats.org/presentationml/2006/main">
  <p:tag name="AS_UNIQUEID" val="167"/>
  <p:tag name="KSO_WM_BEAUTIFY_FLAG" val=""/>
</p:tagLst>
</file>

<file path=ppt/tags/tag922.xml><?xml version="1.0" encoding="utf-8"?>
<p:tagLst xmlns:p="http://schemas.openxmlformats.org/presentationml/2006/main">
  <p:tag name="AS_UNIQUEID" val="168"/>
  <p:tag name="KSO_WM_BEAUTIFY_FLAG" val=""/>
</p:tagLst>
</file>

<file path=ppt/tags/tag923.xml><?xml version="1.0" encoding="utf-8"?>
<p:tagLst xmlns:p="http://schemas.openxmlformats.org/presentationml/2006/main">
  <p:tag name="AS_UNIQUEID" val="172"/>
  <p:tag name="KSO_WM_BEAUTIFY_FLAG" val=""/>
</p:tagLst>
</file>

<file path=ppt/tags/tag924.xml><?xml version="1.0" encoding="utf-8"?>
<p:tagLst xmlns:p="http://schemas.openxmlformats.org/presentationml/2006/main">
  <p:tag name="AS_UNIQUEID" val="174"/>
  <p:tag name="KSO_WM_BEAUTIFY_FLAG" val=""/>
</p:tagLst>
</file>

<file path=ppt/tags/tag925.xml><?xml version="1.0" encoding="utf-8"?>
<p:tagLst xmlns:p="http://schemas.openxmlformats.org/presentationml/2006/main">
  <p:tag name="AS_UNIQUEID" val="177"/>
  <p:tag name="KSO_WM_BEAUTIFY_FLAG" val=""/>
</p:tagLst>
</file>

<file path=ppt/tags/tag926.xml><?xml version="1.0" encoding="utf-8"?>
<p:tagLst xmlns:p="http://schemas.openxmlformats.org/presentationml/2006/main">
  <p:tag name="AS_UNIQUEID" val="178"/>
  <p:tag name="KSO_WM_BEAUTIFY_FLAG" val=""/>
</p:tagLst>
</file>

<file path=ppt/tags/tag927.xml><?xml version="1.0" encoding="utf-8"?>
<p:tagLst xmlns:p="http://schemas.openxmlformats.org/presentationml/2006/main">
  <p:tag name="AS_UNIQUEID" val="2495"/>
  <p:tag name="KSO_WM_BEAUTIFY_FLAG" val=""/>
</p:tagLst>
</file>

<file path=ppt/tags/tag928.xml><?xml version="1.0" encoding="utf-8"?>
<p:tagLst xmlns:p="http://schemas.openxmlformats.org/presentationml/2006/main">
  <p:tag name="AS_UNIQUEID" val="13303"/>
  <p:tag name="KSO_WM_BEAUTIFY_FLAG" val=""/>
</p:tagLst>
</file>

<file path=ppt/tags/tag929.xml><?xml version="1.0" encoding="utf-8"?>
<p:tagLst xmlns:p="http://schemas.openxmlformats.org/presentationml/2006/main">
  <p:tag name="AS_UNIQUEID" val="13304"/>
  <p:tag name="KSO_WM_BEAUTIFY_FLAG" val=""/>
</p:tagLst>
</file>

<file path=ppt/tags/tag930.xml><?xml version="1.0" encoding="utf-8"?>
<p:tagLst xmlns:p="http://schemas.openxmlformats.org/presentationml/2006/main">
  <p:tag name="AS_UNIQUEID" val="2495"/>
  <p:tag name="KSO_WM_BEAUTIFY_FLAG" val=""/>
</p:tagLst>
</file>

<file path=ppt/tags/tag931.xml><?xml version="1.0" encoding="utf-8"?>
<p:tagLst xmlns:p="http://schemas.openxmlformats.org/presentationml/2006/main">
  <p:tag name="AS_UNIQUEID" val="18023"/>
</p:tagLst>
</file>

<file path=ppt/tags/tag932.xml><?xml version="1.0" encoding="utf-8"?>
<p:tagLst xmlns:p="http://schemas.openxmlformats.org/presentationml/2006/main">
  <p:tag name="AS_UNIQUEID" val="18091"/>
</p:tagLst>
</file>

<file path=ppt/tags/tag933.xml><?xml version="1.0" encoding="utf-8"?>
<p:tagLst xmlns:p="http://schemas.openxmlformats.org/presentationml/2006/main">
  <p:tag name="AS_UNIQUEID" val="1459"/>
</p:tagLst>
</file>

<file path=ppt/tags/tag934.xml><?xml version="1.0" encoding="utf-8"?>
<p:tagLst xmlns:p="http://schemas.openxmlformats.org/presentationml/2006/main">
  <p:tag name="AS_UNIQUEID" val="13014"/>
</p:tagLst>
</file>

<file path=ppt/tags/tag935.xml><?xml version="1.0" encoding="utf-8"?>
<p:tagLst xmlns:p="http://schemas.openxmlformats.org/presentationml/2006/main">
  <p:tag name="AS_UNIQUEID" val="13015"/>
</p:tagLst>
</file>

<file path=ppt/tags/tag936.xml><?xml version="1.0" encoding="utf-8"?>
<p:tagLst xmlns:p="http://schemas.openxmlformats.org/presentationml/2006/main">
  <p:tag name="AS_UNIQUEID" val="13016"/>
</p:tagLst>
</file>

<file path=ppt/tags/tag937.xml><?xml version="1.0" encoding="utf-8"?>
<p:tagLst xmlns:p="http://schemas.openxmlformats.org/presentationml/2006/main">
  <p:tag name="AS_UNIQUEID" val="13017"/>
</p:tagLst>
</file>

<file path=ppt/tags/tag938.xml><?xml version="1.0" encoding="utf-8"?>
<p:tagLst xmlns:p="http://schemas.openxmlformats.org/presentationml/2006/main">
  <p:tag name="AS_UNIQUEID" val="13021"/>
</p:tagLst>
</file>

<file path=ppt/tags/tag939.xml><?xml version="1.0" encoding="utf-8"?>
<p:tagLst xmlns:p="http://schemas.openxmlformats.org/presentationml/2006/main">
  <p:tag name="AS_UNIQUEID" val="4024"/>
</p:tagLst>
</file>

<file path=ppt/tags/tag940.xml><?xml version="1.0" encoding="utf-8"?>
<p:tagLst xmlns:p="http://schemas.openxmlformats.org/presentationml/2006/main">
  <p:tag name="AS_UNIQUEID" val="13022"/>
</p:tagLst>
</file>

<file path=ppt/tags/tag941.xml><?xml version="1.0" encoding="utf-8"?>
<p:tagLst xmlns:p="http://schemas.openxmlformats.org/presentationml/2006/main">
  <p:tag name="AS_UNIQUEID" val="4307"/>
  <p:tag name="KSO_WM_BEAUTIFY_FLAG" val=""/>
</p:tagLst>
</file>

<file path=ppt/tags/tag942.xml><?xml version="1.0" encoding="utf-8"?>
<p:tagLst xmlns:p="http://schemas.openxmlformats.org/presentationml/2006/main">
  <p:tag name="AS_UNIQUEID" val="4308"/>
  <p:tag name="KSO_WM_BEAUTIFY_FLAG" val=""/>
</p:tagLst>
</file>

<file path=ppt/tags/tag943.xml><?xml version="1.0" encoding="utf-8"?>
<p:tagLst xmlns:p="http://schemas.openxmlformats.org/presentationml/2006/main">
  <p:tag name="AS_UNIQUEID" val="4309"/>
  <p:tag name="KSO_WM_BEAUTIFY_FLAG" val=""/>
</p:tagLst>
</file>

<file path=ppt/tags/tag944.xml><?xml version="1.0" encoding="utf-8"?>
<p:tagLst xmlns:p="http://schemas.openxmlformats.org/presentationml/2006/main">
  <p:tag name="AS_UNIQUEID" val="18167"/>
</p:tagLst>
</file>

<file path=ppt/tags/tag945.xml><?xml version="1.0" encoding="utf-8"?>
<p:tagLst xmlns:p="http://schemas.openxmlformats.org/presentationml/2006/main">
  <p:tag name="AS_UNIQUEID" val="18168"/>
</p:tagLst>
</file>

<file path=ppt/tags/tag94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Designed by iSlide">
  <a:themeElements>
    <a:clrScheme name="iSlide VI标准">
      <a:dk1>
        <a:srgbClr val="2F2F2F"/>
      </a:dk1>
      <a:lt1>
        <a:srgbClr val="FFFFFF"/>
      </a:lt1>
      <a:dk2>
        <a:srgbClr val="778495"/>
      </a:dk2>
      <a:lt2>
        <a:srgbClr val="F0F0F0"/>
      </a:lt2>
      <a:accent1>
        <a:srgbClr val="01B8C1"/>
      </a:accent1>
      <a:accent2>
        <a:srgbClr val="FD7765"/>
      </a:accent2>
      <a:accent3>
        <a:srgbClr val="FDB03F"/>
      </a:accent3>
      <a:accent4>
        <a:srgbClr val="91E0CD"/>
      </a:accent4>
      <a:accent5>
        <a:srgbClr val="A1A1A1"/>
      </a:accent5>
      <a:accent6>
        <a:srgbClr val="C9C9C9"/>
      </a:accent6>
      <a:hlink>
        <a:srgbClr val="F84D4D"/>
      </a:hlink>
      <a:folHlink>
        <a:srgbClr val="979797"/>
      </a:folHlink>
    </a:clrScheme>
    <a:fontScheme name="标准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1_Designed by iSlide">
  <a:themeElements>
    <a:clrScheme name="iSlide VI标准">
      <a:dk1>
        <a:srgbClr val="000000"/>
      </a:dk1>
      <a:lt1>
        <a:srgbClr val="FFFFFF"/>
      </a:lt1>
      <a:dk2>
        <a:srgbClr val="778495"/>
      </a:dk2>
      <a:lt2>
        <a:srgbClr val="F0F0F0"/>
      </a:lt2>
      <a:accent1>
        <a:srgbClr val="48B5C0"/>
      </a:accent1>
      <a:accent2>
        <a:srgbClr val="F8A91C"/>
      </a:accent2>
      <a:accent3>
        <a:srgbClr val="EC6630"/>
      </a:accent3>
      <a:accent4>
        <a:srgbClr val="75C47C"/>
      </a:accent4>
      <a:accent5>
        <a:srgbClr val="B78E45"/>
      </a:accent5>
      <a:accent6>
        <a:srgbClr val="BB635D"/>
      </a:accent6>
      <a:hlink>
        <a:srgbClr val="F84D4D"/>
      </a:hlink>
      <a:folHlink>
        <a:srgbClr val="979797"/>
      </a:folHlink>
    </a:clrScheme>
    <a:fontScheme name="标准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r="http://schemas.openxmlformats.org/officeDocument/2006/relationships" xmlns:a="http://schemas.openxmlformats.org/drawingml/2006/main" name="1_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Franklin Gothic Medium"/>
        <a:ea typeface="Arial"/>
        <a:cs typeface="Arial"/>
        <a:font script="Jpan" typeface="HG創英角ｺﾞｼｯｸUB"/>
        <a:font script="Hang" typeface="HY견고딕"/>
        <a:font script="Hans" typeface="微软雅黑"/>
        <a:font script="Hant" typeface="微軟正黑體"/>
        <a:font script="Arab" typeface="Arial Bold"/>
        <a:font script="Hebr" typeface="Arial Bold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 Bold"/>
        <a:font script="Uigh" typeface="Microsoft Uighur"/>
        <a:font script="Geor" typeface="Sylfaen"/>
      </a:majorFont>
      <a:minorFont>
        <a:latin typeface="Franklin Gothic Medium"/>
        <a:ea typeface="Arial"/>
        <a:cs typeface="Arial"/>
        <a:font script="Jpan" typeface="HG創英角ｺﾞｼｯｸUB"/>
        <a:font script="Hang" typeface="HY견고딕"/>
        <a:font script="Hans" typeface="微软雅黑"/>
        <a:font script="Hant" typeface="微軟正黑體"/>
        <a:font script="Arab" typeface="Arial Bold"/>
        <a:font script="Hebr" typeface="Arial Bold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 Bold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r="http://schemas.openxmlformats.org/officeDocument/2006/relationships" xmlns:a="http://schemas.openxmlformats.org/drawingml/2006/main" name="3_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r="http://schemas.openxmlformats.org/officeDocument/2006/relationships" xmlns:a="http://schemas.openxmlformats.org/drawingml/2006/main">
  <a:clrScheme name="iSlide VI标准">
    <a:dk1>
      <a:srgbClr val="2F2F2F"/>
    </a:dk1>
    <a:lt1>
      <a:srgbClr val="FFFFFF"/>
    </a:lt1>
    <a:dk2>
      <a:srgbClr val="778495"/>
    </a:dk2>
    <a:lt2>
      <a:srgbClr val="F0F0F0"/>
    </a:lt2>
    <a:accent1>
      <a:srgbClr val="01B8C1"/>
    </a:accent1>
    <a:accent2>
      <a:srgbClr val="FD7765"/>
    </a:accent2>
    <a:accent3>
      <a:srgbClr val="FDB03F"/>
    </a:accent3>
    <a:accent4>
      <a:srgbClr val="91E0CD"/>
    </a:accent4>
    <a:accent5>
      <a:srgbClr val="A1A1A1"/>
    </a:accent5>
    <a:accent6>
      <a:srgbClr val="C9C9C9"/>
    </a:accent6>
    <a:hlink>
      <a:srgbClr val="F84D4D"/>
    </a:hlink>
    <a:folHlink>
      <a:srgbClr val="979797"/>
    </a:folHlink>
  </a:clrScheme>
</a:themeOverrid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12</Slides>
  <Notes>3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9">
      <vt:lpstr>Arial</vt:lpstr>
      <vt:lpstr>Calibri</vt:lpstr>
      <vt:lpstr>微软雅黑</vt:lpstr>
      <vt:lpstr>宋体</vt:lpstr>
      <vt:lpstr>黑体</vt:lpstr>
      <vt:lpstr>Calibri Light</vt:lpstr>
      <vt:lpstr>楷体</vt:lpstr>
      <vt:lpstr>仿宋</vt:lpstr>
      <vt:lpstr>方正粗黑宋简体</vt:lpstr>
      <vt:lpstr>Times New Roman</vt:lpstr>
      <vt:lpstr>方正稚艺简体</vt:lpstr>
      <vt:lpstr>Franklin Gothic Medium</vt:lpstr>
      <vt:lpstr>等线</vt:lpstr>
      <vt:lpstr>WenYue GuDianMingChaoTi (Non-Commercial Use)</vt:lpstr>
      <vt:lpstr>MiSans Bold</vt:lpstr>
      <vt:lpstr>Impact</vt:lpstr>
      <vt:lpstr>Office Theme</vt:lpstr>
      <vt:lpstr>PowerPoint Presentation</vt:lpstr>
      <vt:lpstr>PowerPoint Presentation</vt:lpstr>
      <vt:lpstr>PowerPoint Presentation</vt:lpstr>
      <vt:lpstr>教学重难点</vt:lpstr>
      <vt:lpstr>PowerPoint Presentation</vt:lpstr>
      <vt:lpstr>PowerPoint Presentation</vt:lpstr>
      <vt:lpstr>PowerPoint Presentation</vt:lpstr>
      <vt:lpstr>面向世界 博采众长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2024-09-26T13:41:31.080</cp:lastPrinted>
  <dcterms:created xsi:type="dcterms:W3CDTF">2024-09-26T05:41:31Z</dcterms:created>
  <dcterms:modified xsi:type="dcterms:W3CDTF">2024-09-26T05:41:34Z</dcterms:modified>
</cp:coreProperties>
</file>