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10359-E150-47D4-816C-617F89F1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39A8E-BEED-4AAA-9441-22E533C9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2D8A0-7710-442B-8FCE-D5C53B1E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2FA1A-80AE-4FEE-AB26-67B60D22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C8749-4DBB-4D86-BF41-601419783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13A38-8CD1-4F68-ADB5-27116D18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91725-AC9A-4F7E-9285-2D573972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169C6-50B2-4683-9175-D273A640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57536-B67B-4C7D-88AA-8AEEFE0B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95905-335A-48CA-8D16-C3EBB519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A1288-8CA9-4B7C-A44C-615D5CAE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46" r:id="rId2"/>
    <p:sldLayoutId id="2147497347" r:id="rId3"/>
    <p:sldLayoutId id="2147497348" r:id="rId4"/>
    <p:sldLayoutId id="2147497349" r:id="rId5"/>
    <p:sldLayoutId id="2147497350" r:id="rId6"/>
    <p:sldLayoutId id="2147497351" r:id="rId7"/>
    <p:sldLayoutId id="2147497352" r:id="rId8"/>
    <p:sldLayoutId id="2147497353" r:id="rId9"/>
    <p:sldLayoutId id="2147497354" r:id="rId10"/>
    <p:sldLayoutId id="214749735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1134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WPS,a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法国普罗旺斯美食攻略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普罗旺斯美食概览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普罗旺斯特色菜肴推荐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普罗旺斯特色甜品与饮品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普罗旺斯美食体验建议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普罗旺斯美食旅游实用信息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普罗旺斯美食概览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法国普罗旺斯地区特色菜肴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普罗旺斯炖菜：以蔬菜、肉类和香料炖煮而成，口感丰富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普罗旺斯烤鱼：以地中海鱼类为主，搭配橄榄油和香料烤制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普罗旺斯沙拉：以新鲜蔬菜、橄榄和奶酪为主，口感清爽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普罗旺斯奶酪：以山羊奶酪为主，口感浓郁，搭配面包或水果食用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普罗旺斯葡萄酒：以红葡萄酒和白葡萄酒为主，口感醇厚，搭配菜肴饮用更佳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地中海菜肴的独特风味</a:t>
            </a:r>
            <a:endParaRPr lang="zh-CN" altLang="en-US"/>
          </a:p>
        </p:txBody>
      </p:sp>
      <p:sp>
        <p:nvSpPr>
          <p:cNvPr id="10491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蔬菜：普罗旺斯气候适宜，蔬菜种类繁多，如西红柿、茄子、洋葱等，口感鲜美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香料：普罗旺斯菜肴中常用的香料有罗勒、迷迭香、百里香等，赋予菜肴独特的香气和口感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橄榄油：普罗旺斯菜肴的主要调料，赋予菜肴独特的香气和口感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海鲜：普罗旺斯沿海地区，海鲜丰富，如鱼、虾、贝类等，口感鲜美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薰衣草蜂蜜的采集与制作</a:t>
            </a:r>
            <a:endParaRPr lang="zh-CN" altLang="en-US"/>
          </a:p>
        </p:txBody>
      </p:sp>
      <p:sp>
        <p:nvSpPr>
          <p:cNvPr id="10492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采集地点：普罗旺斯地区的薰衣草田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采集时间：薰衣草花期为6月至8月，此时采集的蜂蜜最为纯正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制作过程：将采集的蜂蜜与薰衣草花混合，经过发酵、过滤等步骤制成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特点：薰衣草蜂蜜具有独特的花香味，口感醇厚，营养价值高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普罗旺斯特色菜肴推荐</a:t>
            </a:r>
            <a:endParaRPr lang="zh-CN" altLang="en-US"/>
          </a:p>
        </p:txBody>
      </p:sp>
      <p:sp>
        <p:nvSpPr>
          <p:cNvPr id="10492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马赛鱼汤</a:t>
            </a:r>
            <a:endParaRPr lang="zh-CN" altLang="en-US"/>
          </a:p>
        </p:txBody>
      </p:sp>
      <p:sp>
        <p:nvSpPr>
          <p:cNvPr id="10493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食材：新鲜海鱼、蔬菜、橄榄油、大蒜、番茄等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制作方法：将海鱼、蔬菜等食材放入锅中，加入橄榄油、大蒜、番茄等调料，炖煮至熟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口感：鲜美、浓郁、口感丰富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营养价值：富含蛋白质、维生素、矿物质等营养成分，有益健康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橄榄油烤蔬菜</a:t>
            </a:r>
            <a:endParaRPr lang="zh-CN" altLang="en-US"/>
          </a:p>
        </p:txBody>
      </p:sp>
      <p:sp>
        <p:nvSpPr>
          <p:cNvPr id="10493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食材：新鲜蔬菜（如胡萝卜、西葫芦、茄子等）、橄榄油、盐、黑胡椒等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营养价值：富含维生素、矿物质等营养成分，健康美味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口感：蔬菜烤制后口感酥脆，橄榄油香味浓郁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制作方法：将蔬菜切成适当大小，用橄榄油、盐、黑胡椒等调味，放入烤箱中烤制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薰衣草蜂蜜烤鸡</a:t>
            </a:r>
            <a:endParaRPr lang="zh-CN" altLang="en-US"/>
          </a:p>
        </p:txBody>
      </p:sp>
      <p:sp>
        <p:nvSpPr>
          <p:cNvPr id="10494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食材：鸡肉、薰衣草、蜂蜜、橄榄油、盐、胡椒粉等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制作方法：将鸡肉腌制后，放入烤箱中烤制，加入薰衣草和蜂蜜调味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口感：鸡肉鲜嫩多汁，带有薰衣草的清香和蜂蜜的甜味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营养价值：富含蛋白质、维生素、矿物质等营养成分，具有美容养颜、增强免疫力等功效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普罗旺斯炖羊肉</a:t>
            </a:r>
            <a:endParaRPr lang="zh-CN" altLang="en-US"/>
          </a:p>
        </p:txBody>
      </p:sp>
      <p:sp>
        <p:nvSpPr>
          <p:cNvPr id="104949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食材：羊肉、土豆、胡萝卜、洋葱、大蒜、香草等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烹饪方法：将羊肉切成块，用橄榄油煎至金黄色，加入切好的蔬菜和香草，加入高汤炖煮至羊肉软烂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口感：肉质鲜嫩，汤汁浓郁，香草味浓郁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搭配：适合搭配法国面包或米饭食用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普罗旺斯特色甜品与饮品</a:t>
            </a:r>
            <a:endParaRPr lang="zh-CN" altLang="en-US"/>
          </a:p>
        </p:txBody>
      </p:sp>
      <p:sp>
        <p:nvSpPr>
          <p:cNvPr id="10495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薰衣草冰淇淋</a:t>
            </a:r>
            <a:endParaRPr lang="zh-CN" altLang="en-US"/>
          </a:p>
        </p:txBody>
      </p:sp>
      <p:sp>
        <p:nvSpPr>
          <p:cNvPr id="104961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口感：香甜可口，带有淡淡的薰衣草香味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特色：普罗旺斯特色甜品，深受游客喜爱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原料：薰衣草、牛奶、鸡蛋、糖等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制作方法：将薰衣草与牛奶、鸡蛋、糖等混合，搅拌均匀，放入冰箱冷冻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https://d.book118.com/848111134135006025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法国普罗旺斯美食攻略</vt:lpstr>
      <vt:lpstr>目录</vt:lpstr>
      <vt:lpstr>添加章节标题</vt:lpstr>
      <vt:lpstr>普罗旺斯美食概览</vt:lpstr>
      <vt:lpstr>法国普罗旺斯地区特色菜肴</vt:lpstr>
      <vt:lpstr>地中海菜肴的独特风味</vt:lpstr>
      <vt:lpstr>薰衣草蜂蜜的采集与制作</vt:lpstr>
      <vt:lpstr>普罗旺斯特色菜肴推荐</vt:lpstr>
      <vt:lpstr>马赛鱼汤</vt:lpstr>
      <vt:lpstr>橄榄油烤蔬菜</vt:lpstr>
      <vt:lpstr>薰衣草蜂蜜烤鸡</vt:lpstr>
      <vt:lpstr>普罗旺斯炖羊肉</vt:lpstr>
      <vt:lpstr>普罗旺斯特色甜品与饮品</vt:lpstr>
      <vt:lpstr>薰衣草冰淇淋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2024-09-02T17:56:35.550</cp:lastPrinted>
  <dcterms:created xsi:type="dcterms:W3CDTF">2024-09-02T09:56:35Z</dcterms:created>
  <dcterms:modified xsi:type="dcterms:W3CDTF">2024-09-02T09:56:38Z</dcterms:modified>
</cp:coreProperties>
</file>