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1ECAC-BEF3-4546-8593-4E5B8D2E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1B605-9DF9-4E62-982B-B047A5C5E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5D618-8D07-4E9C-96CD-E8EEAE6AB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834EB-4A13-47AE-87E2-612F246FD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D5FC0-3CD6-474A-8413-7B765459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30CFD-7E7F-47BC-91DB-ECF8303EE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7C3E0-9361-4700-B710-7410D526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2CBB4-42E6-4D4E-9A33-470F6DCA5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C5ABD-A093-4819-9114-2CBD6C2F2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2EDE6-E803-4244-B7A7-2B138885B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BEA85-A595-4E72-93D0-8EF9EDD10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206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护理要点全面解析\n## 1.新生儿基本生理特点及护理需求\n### 1.1新生儿的生理特点及发育阶段\n### 1.2新生儿的基本护理需求\n### 1.3新生儿护理的重要性及意义\n## 2.新生儿日常护理要点与方法\n### 2.1新生儿睡眠与觉醒状态的护理\n### 2.2新生儿喂养与哺乳技巧\n### 2.3新生儿换尿布与皮肤护理\n## 3.新生儿常见问题与应对策略\n### 3.1新生儿黄疸的观察与护理\n### 3.2新生儿肺炎的预防与护理\n### 3.3新生儿腹泻的识别与处理\n## 4.新生儿安全与环境创设\n### 4.1新生儿家庭安全措施与注意事项\n### 4.2新生儿室内环境的营造与优化\n### 4.3新生儿外出安全与防护要点\n## 5.新生儿心理健康与亲子关系建立\n### 5.1新生儿心理健康的表现与评估\n### 5.2新生儿亲子关系的重要性及建立方法\n### 5.3新生儿情感交流与情绪调节\n## 6.新生儿护理中的常见问题及解决方案\n### 6.1新生儿护理中的误区和禁忌\n### 6.2新生儿护理中的突发情况应对策略\n### 6.3新生儿护理的持续性与长期规划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新生儿护理要点全面解析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新生儿基本生理特点及护理需求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生理特点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体温调节能力较弱，易受外界环境影响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呼吸浅而快，每分钟约40-60次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心率较快，每分钟约120-160次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胃肠功能发育不完善，易发生消化不良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发育阶段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新生儿期（0-28天）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婴儿期（1-12个月）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幼儿期（1-3岁）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新生儿的生理特点及发育阶段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新生儿的基本护理需求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保持室内温度适宜，避免过热或过冷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包裹新生儿时注意保暖，避免受凉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喂养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按时喂养，避免饥饿或过度喂养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选择合适的喂养方式，如母乳喂养或配方奶喂养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定期为新生儿洗澡，保持皮肤清洁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及时更换尿布，避免尿布疹的发生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营造安静舒适的睡眠环境，保证新生儿充足的睡眠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避免过度刺激新生儿，防止哭闹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   -的新生儿护理直接影响其生长发育和身体健康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良好的护理可以降低新生儿疾病的发生率</a:t>
                </a:r>
                <a:endParaRPr/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为新生儿的成长奠定坚实的基础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有助于建立良好的亲子关系和家庭氛围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新生儿护理的重要性及意义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新生儿日常护理要点与方法</a:t>
            </a:r>
            <a:endParaRPr/>
          </a:p>
        </p:txBody>
      </p:sp>
      <p:sp>
        <p:nvSpPr>
          <p:cNvPr id="2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新生儿睡眠与觉醒状态的护理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保持新生儿睡眠环境安静舒适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按时哄睡，避免过度疲劳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观察新生儿的睡眠质量，确保充足休息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觉醒状态护理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在新生儿觉醒时进行互动，如抚摸、说话等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鼓励新生儿探索周围环境，促进大脑发育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保持新生儿安全，避免磕碰伤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新生儿喂养与哺乳技巧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喂养技巧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选择合适的喂养姿势，如环抱式喂养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注意观察新生儿的吞咽和吮吸情况，确保喂养顺利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定时喂养，避免饥饿或过度喂养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哺乳技巧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母乳喂养时注意乳头护理，避免乳头破损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配方奶喂养时注意奶液温度和浓度，避免消化不良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喂养后拍嗝，帮助新生儿排气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换尿布技巧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选择合适的尿布，避免过大或过小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注意保持新生儿臀部的干燥，防止尿布疹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定期更换尿布，保持新生儿清洁舒适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定期为新生儿洗澡，使用温和的婴儿护肤品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注意观察新生儿的皮肤状况，如红肿、瘙痒等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避免过度摩擦新生儿的皮肤，防止损伤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新生儿换尿布与皮肤护理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新生儿常见问题与应对策略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注意观察新生儿的皮肤和巩膜颜色，判断黄疸程度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定期测量新生儿的黄疸指数，了解黄疸情况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护理策略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保持新生儿充足的水分摄入，促进胆红素排泄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必要时可进行蓝光治疗，帮助新生儿退黄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新生儿黄疸的观察与护理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新生儿肺炎的预防与护理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避免新生儿接触感冒、发热等患者，降低感染风险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观察新生儿的呼吸情况，如呼吸急促、喘息等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如有肺炎症状，及时就医治疗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识别方法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注意观察新生儿的排便情况，如次数、颜色、气味等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观察新生儿的精神状态和食欲，了解腹泻程度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处理策略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暂停喂养可能引起腹泻的食物，如母乳或配方奶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保持新生儿充足的水分摄入，防止脱水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如有腹泻症状，及时就医治疗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新生儿腹泻的识别与处理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https://d.book118.com/848112060042006037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新生儿护理要点全面解析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2024-09-17T01:07:29.112</cp:lastPrinted>
  <dcterms:created xsi:type="dcterms:W3CDTF">2024-09-16T17:07:29Z</dcterms:created>
  <dcterms:modified xsi:type="dcterms:W3CDTF">2024-09-16T17:07:31Z</dcterms:modified>
</cp:coreProperties>
</file>