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6A405-968E-42BD-9B08-D1A85247A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E1A3F-80AE-48E5-9AF0-8E201C8AE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2DBEC-DE3D-4414-B0A7-6774CF895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3E0BB-8355-41FC-A5DA-D705938FA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9F8BEC-A611-4774-86B4-46A6FA7CF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5FD7BD-4BF6-49B7-9E66-ACF400B7F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E1E5F4-51D0-47BD-A8C5-18CBDFD8C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B39EE-A5E5-43AB-94A8-0D1FC5743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C598D-3819-48A1-900D-CAC8BB92A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F50D1-A6EF-4B4E-9564-70D8B3128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CB2ED-CBD3-491C-8431-29328E100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12076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电影院线简介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电影院线概述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电影院线运营模式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电影院线市场分析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电影院线技术发展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电影院线未来展望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电影院线概述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电影院线是指由多个电影院组成的联盟或集团，通过统一采购、发行和放映电影，实现资源共享和协同经营。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具有统一的管理和运营标准，提供一致的服务和品质保障；通过协同经营实现规模效应，降低成本和风险；拥有广泛的电影资源和放映平台，满足观众多样化的观影需求。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电影院线起源于20世纪初的电影放映业，最初是由个体放映者自发组织起来的，随着电影产业的不断发展，逐渐形成了规模化和专业化的电影院线。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随着科技的进步和消费者需求的多样化，电影院线也在不断创新和发展，数字化、网络化和智能化成为新的发展趋势。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电影院线的历史与发展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可分为大型、中型和小型电影院线，规模不同，资源和实力也不同。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按规模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按所有制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按地域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5796" r="1579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可分为国有、民营和外资电影院线，不同所有制有不同的经营模式和发展路径。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可分为全国性、区域性和地方性电影院线，地域不同，市场环境和竞争态势也不同。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电影院线的分类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电影院线运营模式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直营模式是指电影院线公司直接投资、经营和管理电影院，不依赖于其他加盟商或合作伙伴。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直营模式下的电影院线公司拥有电影院的全部所有权和经营权，能够全面控制电影院的运营和管理，确保电影院的品质和服务标准。直营模式有利于电影院线公司统一品牌形象、统一经营管理、统一采购和营销策略，提高运营效率和盈利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直营模式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加盟模式是指电影院线公司与加盟商合作，将电影院的经营权授权给加盟商，加盟商向电影院线公司支付加盟费用。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盟模式下的电影院线公司提供品牌、管理和技术支持，加盟商负责电影院的日常经营和管理。加盟商可以获得电影院的经营权和收益权，但需要遵守电影院线公司的品牌和服务标准。加盟模式有利于快速扩张市场份额，提高品牌知名度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加盟模式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联营模式是指电影院线公司与其他电影院经营者共同出资、共同经营和管理电影院，按照出资比例分配收益。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联营模式下的电影院线公司与其他电影院经营者共同投资、共同经营和管理电影院，共同承担风险和收益。联营模式有利于整合资源、降低成本、提高运营效率和市场竞争力。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联营模式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租赁模式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租赁模式是指电影院线公司向房地产商或物业所有者租赁场地，自主经营或转租给其他经营者。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模式下的电影院线公司需要支付场地租金，并负责电影院的装修、设备购置和维护。租赁模式适用于初创期或小型电影院线公司，有利于降低初始投资成本和风险。但需要注意的是，租赁场地的租金成本可能会较高，且合同期限较长，对电影院线公司的经营灵活性产生限制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9" name="AutoShape 29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电影院线市场分析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全球电影院线市场总规模约为XX亿美元，预计未来几年将保持XX%的年复合增长率。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电影院线市场规模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数字化技术的普及、消费者对高品质观影体验的需求增加以及全球电影市场的不断扩大。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增长驱动因素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https://d.book118.com/848112076075006043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2024-09-23T04:35:14.246</cp:lastPrinted>
  <dcterms:created xsi:type="dcterms:W3CDTF">2024-09-22T20:35:14Z</dcterms:created>
  <dcterms:modified xsi:type="dcterms:W3CDTF">2024-09-22T20:35:16Z</dcterms:modified>
</cp:coreProperties>
</file>