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58580-D2C8-407E-AF86-F3152BB0E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5840F-9BFD-43E0-A300-C82899B38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AEBB2-4AD8-4D4B-8620-3147C6AAB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8A148F-2000-4292-B24B-0036CFA3C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266329-221C-4D8A-87B9-428380F62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BFA5C5-A239-4A01-AA5A-8AF6A8155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B3ACCC-8E31-48AA-A7DF-FF13B70F7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336C9-D812-45AE-B472-0BF63EE4F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96FB7-BBA2-4C23-B7E3-A5749420B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F29C0-2362-421F-A514-FAA3F94B9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5E5E2-D92B-4524-ACB8-623F45119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1210200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机械工程控制基础系统的数学模型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控制系统数学模型的建立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线性控制系统的时域分析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线性控制系统的频域分析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非线性控制系统的分析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控制系统的校正与设计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333" b="183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65" b="276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控制系统的基本概念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控制系统定义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由被控对象、测量元件、比较元件、执行元件和控制器等组成的，能够实现对被控对象某一或多个物理量进行自动控制的系统。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控制系统的基本任务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克服扰动影响，使被控量按给定规律变化。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控制系统的基本组成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控制器、执行器、被控对象、检测变送环节。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数学模型能够准确地描述控制系统的本质特征，如动态性能和稳定性等。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描述系统本质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分析和设计基础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112" r="1511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预测和评估依据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数学模型是控制系统分析和设计的基础，通过数学模型可以对系统进行定量分析和设计。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基于数学模型可以对控制系统的性能进行预测和评估，为系统优化提供依据。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数学模型在控制系统中的重要性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根据控制原理的不同，控制系统可分为开环控制系统和闭环控制系统；根据信号传递方式的不同，可分为连续控制系统和离散控制系统。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控制系统广泛应用于工业、农业、交通、医疗、军事等领域，如自动化生产线、智能家居、无人驾驶汽车、医疗设备等。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控制系统的分类及应用领域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控制系统数学模型的建立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线性微分方程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描述系统动态特性的线性微分方程，通过求解可得系统输出与输入的关系。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非线性微分方程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当系统中存在非线性元件时，需建立非线性微分方程来描述系统动态特性。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微分方程的求解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可采用解析法或数值法进行求解，得到系统的响应特性。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微分方程模型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在零初始条件下，系统输出量的拉普拉斯变换与输入量的拉普拉斯变换之比。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传递函数的定义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反映系统的动态特性和稳态特性，如稳定性、快速性、准确性等。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传递函数的性质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通过实验测定或理论推导，确定系统的传递函数。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传递函数的求取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传递函数模型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状态变量的定义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能够完全描述系统动态特性的最小变量组。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状态空间模型的性质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可描述系统的内部结构和动态特性，便于进行系统分析和设计。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状态空间方程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描述状态变量与输入、输出变量之间关系的数学方程。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状态空间模型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模型转换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将一种形式的数学模型转换为另一种形式，如将微分方程转换为传递函数或状态空间模型。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模型简化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在保证一定精度的前提下，对复杂数学模型进行简化处理，以降低分析和设计的难度。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模型验证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通过实验或仿真手段对建立的数学模型进行验证，确保其准确性和有效性。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模型转换与简化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线性控制系统的时域分析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系统从初始状态到达稳定状态所需的时间，衡量系统对输入信号的响应速度。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瞬态响应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系统在输入信号作用下的初始反应，描述系统的快速性和阻尼特性。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稳态响应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系统达到稳定状态后的输出响应，反映系统对输入信号的跟踪能力。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时域响应特性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系统在受到扰动后，能否恢复到原来的平衡状态或达到新的稳定状态。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稳定性判据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通过系统的特征方程或传递函数判断系统的稳定性，如劳斯判据、奈奎斯特判据等。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稳定裕度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衡量系统相对稳定性的指标，表示系统离不稳定状态的距离。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稳定性分析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https://d.book118.com/848112102006006040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2024-09-18T03:11:11.138</cp:lastPrinted>
  <dcterms:created xsi:type="dcterms:W3CDTF">2024-09-17T19:11:11Z</dcterms:created>
  <dcterms:modified xsi:type="dcterms:W3CDTF">2024-09-17T19:11:13Z</dcterms:modified>
</cp:coreProperties>
</file>