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8D81A6-A242-4206-9122-7481669F4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530EA-AA77-4B94-9676-A7E4BE4B0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5B0F2-C1A9-4C44-AD3B-CBF9246B3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AE7F2-6361-4AC9-A078-8E3798CAF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62E15B-C496-47F0-B115-DD18CFCA7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125F7E-227E-421C-9E63-C34C0D78C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C9C78C-76A5-4A43-BD65-151CFE148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9ED3C4-96D0-4F9C-B066-2636748C9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35BC8F-B6AD-4D57-8288-45DE9D576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BD369-942D-44F7-AA08-E2E409AA1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C5091-0523-4DF6-A73B-EF06DB07F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12124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矿井瓦斯防治技术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矿井瓦斯概述与危害
 瓦斯生成与运移机理
 矿井瓦斯预测与监测
 瓦斯抽放技术与设备
 瓦斯爆炸预防与控制
 矿井通风与瓦斯稀释
 瓦斯事故应急处理措施
 瓦斯防治管理与培训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矿井瓦斯概述与危害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矿井瓦斯防治技术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矿井瓦斯概述与危害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矿井瓦斯概述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1.矿井瓦斯是指在煤矿开采过程中从煤层、岩层和采空区中涌出的气体，主要成分是甲烷(CH4)。</a:t>
            </a:r>
          </a:p>
          <a:p>
            <a:r>
              <a:t>2.矿井瓦斯的来源包括煤层本身的瓦斯含量、周围岩石中的瓦斯以及采矿过程中产生的瓦斯。</a:t>
            </a:r>
          </a:p>
          <a:p>
            <a:r>
              <a:t>3.矿井瓦斯浓度的高低对煤矿安全生产具有重要影响，高浓度瓦斯遇火源可能引发爆炸或燃烧事故。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矿井瓦斯危害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1.矿井瓦斯危害主要表现为瓦斯爆炸、瓦斯燃烧和瓦斯窒息。</a:t>
            </a:r>
          </a:p>
          <a:p>
            <a:r>
              <a:t>2.瓦斯爆炸会产生高温、高压和有毒有害气体，对矿井设备和人员造成严重危害。</a:t>
            </a:r>
          </a:p>
          <a:p>
            <a:r>
              <a:t>3.瓦斯燃烧会产生大量有毒有害气体，对矿工的健康和生命安全造成威胁。</a:t>
            </a:r>
          </a:p>
          <a:p>
            <a:r>
              <a:t>4.瓦斯窒息是由于矿井中氧气浓度过低，导致矿工呼吸困难甚至窒息死亡。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矿井瓦斯概述与危害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矿井瓦斯防治技术现状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1.目前我国矿井瓦斯防治技术已经取得了显著进展，包括瓦斯抽采、通风、监测监控等方面的技术应用。</a:t>
            </a:r>
          </a:p>
          <a:p>
            <a:r>
              <a:t>2.然而，仍存在一些技术难题和挑战，如低透气性煤层瓦斯抽采难度大、瓦斯监测传感器精度不高等问题。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矿井瓦斯防治技术发展趋势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1.未来矿井瓦斯防治技术将更加注重科技创新和智能化发展，包括新型瓦斯抽采技术、智能化通风系统、高精度监测传感器等方面的研究和应用。</a:t>
            </a:r>
          </a:p>
          <a:p>
            <a:r>
              <a:t>2.同时，将更加关注矿工的安全和健康，加强矿工培训和教育，提高矿工的安全意识和操作技能。</a:t>
            </a:r>
          </a:p>
          <a:p>
            <a:r>
              <a:t>以上内容仅供参考，具体内容应根据实际情况进行调整和修改。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瓦斯生成与运移机理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矿井瓦斯防治技术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瓦斯生成与运移机理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瓦斯生成机理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1.瓦斯生成主要受地质条件和煤层性质的影响，包括煤的变质程度、水分含量、温度和压力等因素。</a:t>
            </a:r>
          </a:p>
          <a:p>
            <a:r>
              <a:t>2.瓦斯生成过程包括生物化学作用和热解作用，其中生物化学作用为主要生成方式。</a:t>
            </a:r>
          </a:p>
          <a:p>
            <a:r>
              <a:t>3.随着煤层深度和温度的增加，瓦斯生成量也会相应增大。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瓦斯运移机理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1.瓦斯在煤层中的运移主要受到压力梯度、地质构造和煤层透气性等因素的影响。</a:t>
            </a:r>
          </a:p>
          <a:p>
            <a:r>
              <a:t>2.瓦斯运移过程中，会沿着煤层中的裂隙和孔隙进行扩散和流动。</a:t>
            </a:r>
          </a:p>
          <a:p>
            <a:r>
              <a:t>3.在地质构造复杂或煤层透气性较差的情况下，瓦斯运移会更加困难，容易形成瓦斯积聚。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瓦斯生成与运移机理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瓦斯含量与地质因素的关系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1.煤层中的瓦斯含量与煤的变质程度、水分含量、温度和压力等地质因素密切相关。</a:t>
            </a:r>
          </a:p>
          <a:p>
            <a:r>
              <a:t>2.不同变质程度的煤，其瓦斯生成量和含量也存在差异。</a:t>
            </a:r>
          </a:p>
          <a:p>
            <a:r>
              <a:t>3.随着煤层深度的增加，瓦斯含量也会相应增大。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瓦斯涌出量与开采因素的关系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1.瓦斯涌出量主要受开采方式、开采强度、通风状况等因素的影响。</a:t>
            </a:r>
          </a:p>
          <a:p>
            <a:r>
              <a:t>2.不同的开采方式和强度会对煤层中的瓦斯运移和释放产生影响。</a:t>
            </a:r>
          </a:p>
          <a:p>
            <a:r>
              <a:t>3.通风状况是影响瓦斯涌出量的关键因素，良好的通风可以有效降低瓦斯浓度，减少安全事故的发生。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瓦斯生成与运移机理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瓦斯防治技术现状与发展趋势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1.目前常用的瓦斯防治技术包括抽放瓦斯、注水驱气、水力压裂等。</a:t>
            </a:r>
          </a:p>
          <a:p>
            <a:r>
              <a:t>2.随着科技的不断进步，新型瓦斯防治技术如微生物脱硫、等离子体技术等也逐渐得到应用。</a:t>
            </a:r>
          </a:p>
          <a:p>
            <a:r>
              <a:t>3.未来瓦斯防治技术的发展趋势是向着更加环保、高效、安全的方向发展，同时加强对瓦斯利用的研究，实现资源化利用。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瓦斯防治政策支持与发展方向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1.国家对瓦斯防治工作给予了高度重视，出台了一系列相关政策和法规，为瓦斯防治工作提供了政策支持。</a:t>
            </a:r>
          </a:p>
          <a:p>
            <a:r>
              <a:t>2.未来瓦斯防治政策的发展方向是加强对技术创新和研发的支持，推动瓦斯防治技术的升级换代。</a:t>
            </a:r>
          </a:p>
          <a:p>
            <a:r>
              <a:t>3.同时，加强对瓦斯利用的政策支持，推动瓦斯资源化利用的发展，实现经济效益和环境效益的双赢。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矿井瓦斯预测与监测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矿井瓦斯防治技术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矿井瓦斯预测与监测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矿井瓦斯预测与监测的重要性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1.防止瓦斯事故的发生，保障矿工生命安全。</a:t>
            </a:r>
          </a:p>
          <a:p>
            <a:r>
              <a:t>2.提高矿井生产效率，减少生产损失。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矿井瓦斯预测方法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1.利用地质资料进行预测，包括煤层厚度、瓦斯含量等参数。</a:t>
            </a:r>
          </a:p>
          <a:p>
            <a:r>
              <a:t>2.采用数值模拟方法进行预测，通过建立数学模型对瓦斯运移进行模拟。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矿井瓦斯预测与监测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矿井瓦斯监测技术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1.采用传感器对瓦斯浓度进行实时监测。</a:t>
            </a:r>
          </a:p>
          <a:p>
            <a:r>
              <a:t>2.利用无线传输技术将监测数据传输至地面监控中心。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矿井瓦斯预测与监测的发展趋势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1.引入人工智能技术进行瓦斯预测与监测。</a:t>
            </a:r>
          </a:p>
          <a:p>
            <a:r>
              <a:t>2.结合大数据技术对瓦斯数据进行分析，提高预测准确性。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矿井瓦斯预测与监测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矿井瓦斯预测与监测的挑战与对策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1.提高传感器的稳定性与可靠性。</a:t>
            </a:r>
          </a:p>
          <a:p>
            <a:r>
              <a:t>2.加强矿井安全管理，提高矿工的安全意识。</a:t>
            </a:r>
          </a:p>
          <a:p>
            <a:r>
              <a:t>以上内容仅供参考，具体内容还需要根据实际的矿井情况进行详细的研究和编制。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瓦斯抽放技术与设备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矿井瓦斯防治技术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瓦斯抽放技术与设备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瓦斯抽放技术概述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1.瓦斯抽放是预防矿井瓦斯灾害的重要手段，包括开采前预抽和开采中抽放两种方式。</a:t>
            </a:r>
          </a:p>
          <a:p>
            <a:r>
              <a:t>2.瓦斯抽放技术能够有效降低矿井瓦斯浓度，防止瓦斯爆炸和突出事故的发生。</a:t>
            </a:r>
          </a:p>
          <a:p>
            <a:r>
              <a:t>3.我国瓦斯抽放技术已经取得了长足进步，但在一些复杂地质条件下，仍存在技术挑战。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瓦斯抽放设备种类与特点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1.瓦斯抽放设备主要包括抽放泵、抽放管路和监测装置等。</a:t>
            </a:r>
          </a:p>
          <a:p>
            <a:r>
              <a:t>2.不同类型的抽放泵有各自的优缺点，需要根据实际情况选择合适的设备。</a:t>
            </a:r>
          </a:p>
          <a:p>
            <a:r>
              <a:t>3.抽放管路的布局和材质选择也需要考虑矿井实际情况和安全性要求。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瓦斯抽放技术与设备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瓦斯抽放技术发展趋势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1.随着科技的不断进步，瓦斯抽放技术正向着高效、智能化方向发展。</a:t>
            </a:r>
          </a:p>
          <a:p>
            <a:r>
              <a:t>2.大数据、人工智能等现代技术的应用，为瓦斯抽放技术的优化提供了更多可能性。</a:t>
            </a:r>
          </a:p>
          <a:p>
            <a:r>
              <a:t>3.未来，瓦斯抽放技术将与矿井安全生产监控系统更加紧密地结合，提升矿井安全水平。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瓦斯抽放技术应用案例分析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1.介绍了国内几个大型矿井的瓦斯抽放技术应用案例。</a:t>
            </a:r>
          </a:p>
          <a:p>
            <a:r>
              <a:t>2.分析了不同地质条件下瓦斯抽放技术的选择和应用效果。</a:t>
            </a:r>
          </a:p>
          <a:p>
            <a:r>
              <a:t>3.总结了瓦斯抽放技术应用过程中的经验教训，为类似条件下的矿井提供参考。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瓦斯抽放技术与设备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瓦斯抽放安全管理规范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1.瓦斯抽放作业需要严格遵守相关安全管理规范，确保作业过程安全可控。</a:t>
            </a:r>
          </a:p>
          <a:p>
            <a:r>
              <a:t>2.需要加强对瓦斯抽放设备的维护和保养，确保设备正常运行，防止安全事故的发生。</a:t>
            </a:r>
          </a:p>
          <a:p>
            <a:r>
              <a:t>3.需要对瓦斯抽放作业人员进行专业培训，提高作业人员的安全意识和操作技能。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瓦斯抽放技术发展展望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1.随着科技的不断进步和应用，瓦斯抽放技术将在未来继续得到发展和优化。</a:t>
            </a:r>
          </a:p>
          <a:p>
            <a:r>
              <a:t>2.需要加强技术创新和研发，推动瓦斯抽放技术的升级换代，提高矿井安全水平。</a:t>
            </a:r>
          </a:p>
          <a:p>
            <a:r>
              <a:t>3.需要加强国际合作和交流，引进国外先进技术和管理经验，推动我国瓦斯抽放技术的发展。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https://d.book118.com/848112124064006026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矿井瓦斯概述与危害</vt:lpstr>
      <vt:lpstr> 矿井瓦斯概述与危害</vt:lpstr>
      <vt:lpstr> 矿井瓦斯概述与危害</vt:lpstr>
      <vt:lpstr> 瓦斯生成与运移机理</vt:lpstr>
      <vt:lpstr> 瓦斯生成与运移机理</vt:lpstr>
      <vt:lpstr> 瓦斯生成与运移机理</vt:lpstr>
      <vt:lpstr> 瓦斯生成与运移机理</vt:lpstr>
      <vt:lpstr> 矿井瓦斯预测与监测</vt:lpstr>
      <vt:lpstr> 矿井瓦斯预测与监测</vt:lpstr>
      <vt:lpstr> 矿井瓦斯预测与监测</vt:lpstr>
      <vt:lpstr> 矿井瓦斯预测与监测</vt:lpstr>
      <vt:lpstr> 瓦斯抽放技术与设备</vt:lpstr>
      <vt:lpstr> 瓦斯抽放技术与设备</vt:lpstr>
      <vt:lpstr> 瓦斯抽放技术与设备</vt:lpstr>
      <vt:lpstr> 瓦斯抽放技术与设备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2024-09-03T20:01:46.943</cp:lastPrinted>
  <dcterms:created xsi:type="dcterms:W3CDTF">2024-09-03T12:01:46Z</dcterms:created>
  <dcterms:modified xsi:type="dcterms:W3CDTF">2024-09-03T12:01:49Z</dcterms:modified>
</cp:coreProperties>
</file>