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1107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99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image" Target="../media/image2.png" /><Relationship Id="rId11" Type="http://schemas.openxmlformats.org/officeDocument/2006/relationships/tags" Target="../tags/tag65.xml" /><Relationship Id="rId12" Type="http://schemas.openxmlformats.org/officeDocument/2006/relationships/tags" Target="../tags/tag66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tags" Target="../tags/tag62.xml" /><Relationship Id="rId8" Type="http://schemas.openxmlformats.org/officeDocument/2006/relationships/tags" Target="../tags/tag63.xml" /><Relationship Id="rId9" Type="http://schemas.openxmlformats.org/officeDocument/2006/relationships/tags" Target="../tags/tag6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8F98FE-4BF7-44EA-B5A7-DC45C279AE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B24770-EA0C-4CE2-8772-675A38F37A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00814A-4439-42CD-B0B4-04C94481CD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EDA286-75DF-492B-8242-A370AEBEB2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30E763E-F14C-4524-8A89-D68C1E6BF3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C9B6045-9D08-4690-A57F-E0A14ECEE0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90D51A0-CDD6-4D75-9CFD-15C67ED96C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1474F1-29A4-4577-B7A7-EBF32EF903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36F686-67A6-4B66-AD79-0482E35333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C36CC4-44CA-48A2-809D-788B84AACD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F64819-7C60-4639-9639-D663DEAF47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34986" y="1303986"/>
            <a:ext cx="1535822" cy="15103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年号占位符</a:t>
            </a:r>
            <a:endParaRPr lang="zh-CN" altLang="en-US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marL="0" indent="0" algn="l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年号占位符</a:t>
            </a:r>
            <a:endParaRPr lang="zh-CN" altLang="en-US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34986" y="1303986"/>
            <a:ext cx="1535822" cy="1510300"/>
          </a:xfrm>
          <a:prstGeom prst="rect">
            <a:avLst/>
          </a:prstGeom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67.xml" /><Relationship Id="rId14" Type="http://schemas.openxmlformats.org/officeDocument/2006/relationships/tags" Target="../tags/tag68.xml" /><Relationship Id="rId15" Type="http://schemas.openxmlformats.org/officeDocument/2006/relationships/tags" Target="../tags/tag69.xml" /><Relationship Id="rId16" Type="http://schemas.openxmlformats.org/officeDocument/2006/relationships/tags" Target="../tags/tag70.xml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1097" r:id="rId2"/>
    <p:sldLayoutId id="2147491098" r:id="rId3"/>
    <p:sldLayoutId id="2147491099" r:id="rId4"/>
    <p:sldLayoutId id="2147491100" r:id="rId5"/>
    <p:sldLayoutId id="2147491101" r:id="rId6"/>
    <p:sldLayoutId id="2147491102" r:id="rId7"/>
    <p:sldLayoutId id="2147491103" r:id="rId8"/>
    <p:sldLayoutId id="2147491104" r:id="rId9"/>
    <p:sldLayoutId id="2147491105" r:id="rId10"/>
    <p:sldLayoutId id="2147491106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4.xml" /><Relationship Id="rId3" Type="http://schemas.openxmlformats.org/officeDocument/2006/relationships/tags" Target="../tags/tag75.xml" /><Relationship Id="rId4" Type="http://schemas.openxmlformats.org/officeDocument/2006/relationships/tags" Target="../tags/tag76.xml" /><Relationship Id="rId5" Type="http://schemas.openxmlformats.org/officeDocument/2006/relationships/tags" Target="../tags/tag77.xml" /><Relationship Id="rId6" Type="http://schemas.openxmlformats.org/officeDocument/2006/relationships/tags" Target="../tags/tag78.xml" /><Relationship Id="rId7" Type="http://schemas.openxmlformats.org/officeDocument/2006/relationships/tags" Target="../tags/tag7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16" Type="http://schemas.openxmlformats.org/officeDocument/2006/relationships/tags" Target="../tags/tag93.xml" /><Relationship Id="rId17" Type="http://schemas.openxmlformats.org/officeDocument/2006/relationships/tags" Target="../tags/tag94.xml" /><Relationship Id="rId18" Type="http://schemas.openxmlformats.org/officeDocument/2006/relationships/tags" Target="../tags/tag95.xml" /><Relationship Id="rId19" Type="http://schemas.openxmlformats.org/officeDocument/2006/relationships/tags" Target="../tags/tag96.xml" /><Relationship Id="rId2" Type="http://schemas.openxmlformats.org/officeDocument/2006/relationships/notesSlide" Target="../notesSlides/notesSlide1.xml" /><Relationship Id="rId20" Type="http://schemas.openxmlformats.org/officeDocument/2006/relationships/tags" Target="../tags/tag97.xml" /><Relationship Id="rId21" Type="http://schemas.openxmlformats.org/officeDocument/2006/relationships/tags" Target="../tags/tag98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811405503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/>
          </a:bodyPr>
          <a:lstStyle/>
          <a:p>
            <a:r>
              <a:rPr lang="zh-CN" altLang="en-US"/>
              <a:t>市场调研的质量控制与保证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lstStyle/>
          <a:p>
            <a:r>
              <a:rPr lang="en-US" altLang="zh-CN"/>
              <a:t>20XX</a:t>
            </a:r>
            <a:endParaRPr lang="zh-CN" alt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dk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dk1">
                    <a:lumMod val="100000"/>
                  </a:schemeClr>
                </a:solidFill>
              </a:rPr>
              <a:t>XX</a:t>
            </a:r>
            <a:endParaRPr lang="zh-CN" altLang="en-US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6" name="矩形: 圆角 8"/>
          <p:cNvSpPr/>
          <p:nvPr>
            <p:custDataLst>
              <p:tags r:id="rId3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blurRad="190500" dist="88900" algn="ctr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a typeface="微软雅黑"/>
              <a:cs typeface="微软雅黑" panose="020b0503020204020204" charset="-122"/>
            </a:endParaRPr>
          </a:p>
        </p:txBody>
      </p:sp>
      <p:sp>
        <p:nvSpPr>
          <p:cNvPr id="1048808" name="标题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6"/>
            </p:custDataLst>
          </p:nvPr>
        </p:nvSpPr>
        <p:spPr>
          <a:xfrm>
            <a:off x="1399928" y="3867561"/>
            <a:ext cx="2631771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添加目录标题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7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8"/>
            </p:custDataLst>
          </p:nvPr>
        </p:nvSpPr>
        <p:spPr>
          <a:xfrm>
            <a:off x="5091844" y="3867561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市场调研质量控制的重要性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9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10"/>
            </p:custDataLst>
          </p:nvPr>
        </p:nvSpPr>
        <p:spPr>
          <a:xfrm>
            <a:off x="8526135" y="3867561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市场调研质量控制的要点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11"/>
            </p:custDataLst>
          </p:nvPr>
        </p:nvSpPr>
        <p:spPr>
          <a:xfrm>
            <a:off x="1399930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lang="en-US" altLang="zh-CN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2"/>
            </p:custDataLst>
          </p:nvPr>
        </p:nvSpPr>
        <p:spPr>
          <a:xfrm>
            <a:off x="1399928" y="5479324"/>
            <a:ext cx="2631771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市场调研质量保证的方法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3"/>
            </p:custDataLst>
          </p:nvPr>
        </p:nvSpPr>
        <p:spPr>
          <a:xfrm>
            <a:off x="5091845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4"/>
            </p:custDataLst>
          </p:nvPr>
        </p:nvSpPr>
        <p:spPr>
          <a:xfrm>
            <a:off x="5091844" y="5479324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市场调研质量控制的实践经验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30" name="序号"/>
          <p:cNvSpPr txBox="1"/>
          <p:nvPr>
            <p:custDataLst>
              <p:tags r:id="rId15"/>
            </p:custDataLst>
          </p:nvPr>
        </p:nvSpPr>
        <p:spPr>
          <a:xfrm>
            <a:off x="852613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Six</a:t>
            </a:r>
            <a:endParaRPr lang="en-US" altLang="zh-CN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项标题"/>
          <p:cNvSpPr txBox="1"/>
          <p:nvPr>
            <p:custDataLst>
              <p:tags r:id="rId16"/>
            </p:custDataLst>
          </p:nvPr>
        </p:nvSpPr>
        <p:spPr>
          <a:xfrm>
            <a:off x="8526135" y="5479324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市场调研质量控制的未来展望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1"/>
          <p:cNvCxnSpPr/>
          <p:nvPr>
            <p:custDataLst>
              <p:tags r:id="rId17"/>
            </p:custDataLst>
          </p:nvPr>
        </p:nvCxnSpPr>
        <p:spPr>
          <a:xfrm flipH="1" flipV="1">
            <a:off x="4468557" y="332756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"/>
          <p:cNvCxnSpPr/>
          <p:nvPr>
            <p:custDataLst>
              <p:tags r:id="rId18"/>
            </p:custDataLst>
          </p:nvPr>
        </p:nvCxnSpPr>
        <p:spPr>
          <a:xfrm flipH="1" flipV="1">
            <a:off x="7974045" y="332756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4"/>
          <p:cNvCxnSpPr/>
          <p:nvPr>
            <p:custDataLst>
              <p:tags r:id="rId19"/>
            </p:custDataLst>
          </p:nvPr>
        </p:nvCxnSpPr>
        <p:spPr>
          <a:xfrm flipH="1" flipV="1">
            <a:off x="4460818" y="508241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7"/>
          <p:cNvCxnSpPr/>
          <p:nvPr>
            <p:custDataLst>
              <p:tags r:id="rId20"/>
            </p:custDataLst>
          </p:nvPr>
        </p:nvCxnSpPr>
        <p:spPr>
          <a:xfrm flipH="1" flipV="1">
            <a:off x="7966306" y="508241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https://d.book118.com/848114055032006030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2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年号占位符"/>
  <p:tag name="KSO_WM_UNIT_SUBTYPE" val="e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2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年号占位符"/>
  <p:tag name="KSO_WM_UNIT_SUBTYPE" val="e"/>
  <p:tag name="KSO_WM_UNIT_TYPE" val="f"/>
  <p:tag name="KSO_WM_UNIT_VALUE" val="8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  <p:tag name="KSO_WM_TEMPLATE_THUMBS_INDEX" val="1、9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2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f*1"/>
  <p:tag name="KSO_WM_UNIT_INDEX" val="1"/>
  <p:tag name="KSO_WM_UNIT_LAYERLEVEL" val="1"/>
  <p:tag name="KSO_WM_UNIT_NOCLEAR" val="0"/>
  <p:tag name="KSO_WM_UNIT_PRESET_TEXT" val="20XX"/>
  <p:tag name="KSO_WM_UNIT_SUBTYPE" val="e"/>
  <p:tag name="KSO_WM_UNIT_TYPE" val="f"/>
  <p:tag name="KSO_WM_UNIT_VALUE" val="32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9"/>
</p:tagLst>
</file>

<file path=ppt/tags/tag79.xml><?xml version="1.0" encoding="utf-8"?>
<p:tagLst xmlns:p="http://schemas.openxmlformats.org/presentationml/2006/main">
  <p:tag name="KSO_WM_BEAUTIFY_FLAG" val="#wm#"/>
  <p:tag name="KSO_WM_SLIDE_ID" val="custom20230981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  <p:tag name="KSO_WM_TEMPLATE_THUMBS_INDEX" val="1、9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i*1_1"/>
  <p:tag name="KSO_WM_UNIT_INDEX" val="1_1"/>
  <p:tag name="KSO_WM_UNIT_LAYERLEVEL" val="1_1"/>
  <p:tag name="KSO_WM_UNIT_TYPE" val="l_i"/>
</p:tagLst>
</file>

<file path=ppt/tags/tag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1_1"/>
  <p:tag name="KSO_WM_UNIT_INDEX" val="1_1_1"/>
  <p:tag name="KSO_WM_UNIT_LAYERLEVEL" val="1_1_1"/>
  <p:tag name="KSO_WM_UNIT_PRESET_TEXT" val="Part One"/>
  <p:tag name="KSO_WM_UNIT_SUBTYPE" val="d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2_1"/>
  <p:tag name="KSO_WM_UNIT_INDEX" val="1_2_1"/>
  <p:tag name="KSO_WM_UNIT_LAYERLEVEL" val="1_1_1"/>
  <p:tag name="KSO_WM_UNIT_PRESET_TEXT" val="Part Two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3_1"/>
  <p:tag name="KSO_WM_UNIT_INDEX" val="1_3_1"/>
  <p:tag name="KSO_WM_UNIT_LAYERLEVEL" val="1_1_1"/>
  <p:tag name="KSO_WM_UNIT_PRESET_TEXT" val="Part Three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4_1"/>
  <p:tag name="KSO_WM_UNIT_INDEX" val="1_4_1"/>
  <p:tag name="KSO_WM_UNIT_LAYERLEVEL" val="1_1_1"/>
  <p:tag name="KSO_WM_UNIT_PRESET_TEXT" val="Part Four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5_1"/>
  <p:tag name="KSO_WM_UNIT_INDEX" val="1_5_1"/>
  <p:tag name="KSO_WM_UNIT_LAYERLEVEL" val="1_1_1"/>
  <p:tag name="KSO_WM_UNIT_PRESET_TEXT" val="Part Five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6_1"/>
  <p:tag name="KSO_WM_UNIT_INDEX" val="1_6_1"/>
  <p:tag name="KSO_WM_UNIT_LAYERLEVEL" val="1_1_1"/>
  <p:tag name="KSO_WM_UNIT_PRESET_TEXT" val="Part Six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3_2"/>
  <p:tag name="KSO_WM_UNIT_INDEX" val="1_3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5_2"/>
  <p:tag name="KSO_WM_UNIT_INDEX" val="1_5_2"/>
  <p:tag name="KSO_WM_UNIT_LAYERLEVEL" val="1_1_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6_2"/>
  <p:tag name="KSO_WM_UNIT_INDEX" val="1_6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1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9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19</Paragraphs>
  <Slides>3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8">
      <vt:lpstr>Arial</vt:lpstr>
      <vt:lpstr>Calibri</vt:lpstr>
      <vt:lpstr>微软雅黑</vt:lpstr>
      <vt:lpstr>Calibri Light</vt:lpstr>
      <vt:lpstr>Office Theme</vt:lpstr>
      <vt:lpstr>市场调研的质量控制与保证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2024-09-06T12:34:03.866</cp:lastPrinted>
  <dcterms:created xsi:type="dcterms:W3CDTF">2024-09-06T04:34:03Z</dcterms:created>
  <dcterms:modified xsi:type="dcterms:W3CDTF">2024-09-06T04:34:05Z</dcterms:modified>
</cp:coreProperties>
</file>