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ED334-3880-4C20-AE52-95FD64064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87F76-C8E8-4F72-B4DC-660DF4E0A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37AD5-B88F-4D13-833A-546819481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F2B83-BC33-4A46-9770-8950014F8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FCE5BD-5E65-4E54-9A93-CAE3BE911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9FC14F-1877-4EE6-943A-27ACE1423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CDC528-DB5B-4B3A-9284-5745047D2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F0801-3A84-4725-A2C3-0E535E6B7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ECB4C-0E37-4E10-B4F7-1303AAE3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5ECF2-B3AA-4AD9-BC9B-80A0D0E02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9435C-F555-424F-8789-212136CE0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14122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微笑服务的起点和落脚点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微笑服务的起点：真诚与尊重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微笑服务的落脚点：优质与高效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微笑服务的技巧与方法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微笑服务的实践与案例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微笑服务不仅仅是一种表面的礼貌，更是一种内心的关爱和尊重，它要求服务人员发自内心地关心顾客的需求和感受。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微笑服务是一种积极、热情、友好的服务态度，通过微笑和亲切的语言表达，让顾客感受到温暖和关注。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微笑服务能够拉近服务人员与顾客之间的距离，增强顾客的信任感和满意度，从而提升服务质量。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微笑服务是企业形象的重要组成部分，它能够展示企业的专业素养和服务水平，提高企业的知名度和美誉度。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微笑服务能够让顾客感受到愉悦和舒适，从而增加顾客的购买意愿和忠诚度，促进销售增长。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微笑服务的行业应用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在餐饮业中，微笑服务能够让顾客感受到宾至如归的体验，增加顾客的回头率和口碑传播。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在银行业中，微笑服务能够缓解顾客等待的焦虑情绪，增加顾客对银行的信任感和好感度。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在零售业中，微笑服务能够提升顾客的购物体验，增加顾客的满意度和忠诚度，促进销售业绩的提升。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在医疗行业中，微笑服务能够让患者感受到医护人员的关心和关爱，减轻患者的心理压力和痛苦。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微笑服务的起点：真诚与尊重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微笑是表达真诚的最直接方式，通过微笑传递友好和善意，让顾客感受到温暖和关怀。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真诚微笑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用心倾听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认真倾听顾客的需求和意见，关注他们的感受，让顾客感受到被重视和尊重。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主动与顾客沟通，了解他们的需求和期望，提供个性化的服务，让顾客感受到贴心和专业。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真诚待客，用心服务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尊重不同文化背景、年龄、性别、宗教信仰的顾客，提供平等、公正的服务。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保护顾客的隐私和个人信息，不泄露给第三方，让顾客感受到安全和信任。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使用礼貌、尊重的语言与顾客交流，避免使用冒犯性或攻击性的言辞。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尊重他人，传递温暖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关注细节，体贴入微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环境舒适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提供干净、整洁、舒适的服务环境，让顾客感受到愉悦和放松。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细致周到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关注顾客的每一个细节需求，提供周到的服务，如主动提供饮料、帮助搬运行李等。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后续关怀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在服务结束后，主动询问顾客的满意度和建议，提供必要的后续关怀和帮助，让顾客感受到持续的关注和关心。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微笑服务的落脚点：优质与高效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微笑服务要求员工对待客户热情主动，提供细致周到的服务，使客户感受到温暖和关怀。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员工需具备专业的服务技能和知识，以便为客户提供准确、专业的解答和帮助。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针对不同客户的需求和偏好，提供个性化的服务方案，让客户感受到被重视和关注。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优质服务，提升品质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对于客户的问题和需求，员工应迅速作出反应，提供及时有效的解决方案。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在服务过程中，员工应提高工作效率，确保服务质量和进度符合客户期望。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与客户保持密切沟通，及时反馈服务进展和结果，确保客户对服务过程有充分了解。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高效响应，满足需求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鼓励员工提出创新性的服务理念和方式，不断优化服务流程和内容，提升客户满意度。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鼓励员工不断学习和提升自己的服务技能和知识水平，以适应不断变化的市场需求。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设定高标准的服务质量目标，并持续努力达到或超越这些目标，以实现卓越的客户服务体验。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持续创新，追求卓越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微笑服务的技巧与方法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https://d.book118.com/848114122105006036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2024-09-16T02:16:51.860</cp:lastPrinted>
  <dcterms:created xsi:type="dcterms:W3CDTF">2024-09-15T18:16:51Z</dcterms:created>
  <dcterms:modified xsi:type="dcterms:W3CDTF">2024-09-15T18:16:54Z</dcterms:modified>
</cp:coreProperties>
</file>