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914E8A-9427-4F10-8373-AF0CAD447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C6769-E9B0-4225-96A7-8DB2784B6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7D7181-F815-4D00-B3AB-876FBE879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50CA0E-171B-4A1A-B477-1DC93956C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711E4C-0E9C-4B73-835D-1CAEA0146A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1D4583-092B-4612-9994-E59AEBE462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8A631B-CCAF-4D22-9985-DD27B5F04A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8F2B82-96CE-4069-A54A-65C0E6E51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1505B6-08F3-491B-B330-2F6FE95B1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53D25-9F95-448C-A2B3-11FC361134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BBB1B-5885-43EE-B0AC-CAD7B2CE4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11412410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《结构的设计》ppt课件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结构设计的概述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结构设计的步骤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结构设计的要素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结构设计的实例分析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结构设计的未来发展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结构设计的概述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结构设计的定义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结构设计是指通过合理规划、分析、设计和优化建筑、桥梁、机械等工程结构的布局、材料、构造和施工方案，以满足安全、经济、适用和美观等方面的要求。</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结构设计涉及多个学科领域，如数学、物理、材料科学、工程力学等，需要综合考虑各种因素，确保结构的稳定性和安全性。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20" r="1792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结构设计的主要目的是确保工程结构在各种可能出现的荷载和环境下都能够保持稳定，不发生破坏或过大的变形。</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确保结构的安全性和稳定性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通过合理的结构设计，可以提高结构的耐久性，减少维修和更换的频率，从而降低长期运营成本。</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提高结构的耐久性和经济性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结构设计不仅要满足结构安全和经济性的要求，还要考虑建筑或机械的功能需求以及美观的需求，使结构既实用又具有艺术美感。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满足美观和功能需求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结构设计的目的和意义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结构设计必须保证结构的安全性，包括承载能力、稳定性、抗震性能等方面。</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经济性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适用性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美观性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结构设计应考虑经济性，即在满足安全性和功能需求的前提下，尽可能降低结构的造价和运营成本。</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结构设计应满足使用要求，包括建筑或机械的功能需求、环境条件等，以确保结构的正常使用。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结构设计应考虑美观性，使结构既实用又具有艺术美感，符合人们的审美需求。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结构设计的基本原则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结构设计的步骤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通过与客户的交流，了解他们对结构设计的具体需求和期望。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需求收集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对收集到的需求进行整理、分类和评估，明确设计的主要目标和优先级。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需求分析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096" b="230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根据需求分析的结果，提出初步的结构设计方案。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对初步方案进行可行性评估，考虑其技术、经济和环境等方面的因素。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概念设计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方案评估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初步方案</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结构设计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根据概念设计的方案，进行详细的构件和连接设计。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设计审查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对完成的详细设计进行审查，确保其满足所有的规范和标准。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详细设计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性能优化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对结构进行性能优化，如强度、刚度和稳定性等。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经济优化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在满足性能要求的前提下，寻求经济的结构设计方案。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结构设计的要素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框架结构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由柱和梁组成，主要承受竖向和水平荷载的结构形式。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剪力墙结构</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利用建筑物墙体作为承受竖向和水平荷载的结构形式。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框架剪力墙结构</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结合框架结构和剪力墙结构的优点，提高整体结构的承载能力和稳定性。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筒体结构</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由一个或多个竖向筒体组成，承受竖向和水平荷载的结构形式。</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结构的类型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https://d.book118.com/848114124100006032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2024-09-10T04:16:41.977</cp:lastPrinted>
  <dcterms:created xsi:type="dcterms:W3CDTF">2024-09-09T20:16:42Z</dcterms:created>
  <dcterms:modified xsi:type="dcterms:W3CDTF">2024-09-09T20:16:44Z</dcterms:modified>
</cp:coreProperties>
</file>