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ED9D2-9AFE-41D4-BD55-58321318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C35A2-D02E-40F2-B64A-97C437F6B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0083D-CBBE-4B9D-A605-842661BC2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6D87E-8AAC-4AA5-9FE0-84B51FF39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8E896-830D-4B4D-AC1A-27FB50CD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60C366-2870-44DA-8E2D-278A8FA9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E25C2-42FF-4A39-8D2D-AD98A7B9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A04A4-153A-4E3B-9F22-AAB50F81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D13F5-4022-44D1-8218-E12597AF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B192C-77C4-422A-9B03-C081C3259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C58D0-CA0F-4B04-BBA1-A705A2D3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5102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烧伤护理查房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烧伤护理基本原则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特殊烧伤护理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烧伤患者心理护理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烧伤护理研究进展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056" b="2105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烧伤是由于热力、化学物品、电流或放射线等所引起的皮肤和黏膜的损伤。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根据烧伤的严重程度，可以分为轻度、中度、重度及特重度烧伤。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烧伤程度评估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根据烧伤的面积和深度，可以采用不同的评估方法，如中国新九分法、三度四分法等。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热力烧伤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由于火焰、高温气体、液体或固体接触皮肤所引起的烧伤。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由于化学物质与皮肤接触，引起皮肤损伤。常见的化学烧伤物质有酸、碱、盐等。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电流通过人体所引起的烧伤，常常伴随着电休克和肌肉痉挛。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放射性烧伤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由于放射线所引起的皮肤和黏膜损伤，常见于核事故或医疗设备。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轻度烧伤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烧伤面积较小，深度较浅，一般只涉及表皮层。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重度烧伤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烧伤面积大，深度深，涉及真皮深层或肌肉、骨骼等深层组织。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中度烧伤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烧伤面积较大，深度较深，涉及真皮乳头层以下。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特重度烧伤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烧伤面积极大，深度极深，常伴有全身性并发症如休克、感染等。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烧伤护理基本原则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迅速脱离致伤源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在烧伤后立即用冷水或冰水对创面进行冷敷，可有效减轻疼痛和水肿。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对于面部烧伤的患者，应注意保持呼吸道通畅，避免窒息。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在发生烧伤事故时，应立即将患者与致伤源分离，防止烧伤加重。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快速建立静脉通道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为保证患者生命安全，应尽快建立静脉通道，以便及时补液和给药。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清洁创面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在烧伤后应及时清洁创面，去除污物和坏死组织。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用适当的敷料覆盖创面，避免感染和进一步损伤。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根据创面情况，定期更换敷料，观察创面愈合情况。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促进创面愈合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根据需要使用生长因子等药物治疗，促进创面愈合。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对患者疼痛程度进行评估，了解疼痛的性质和程度。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根据疼痛程度，给予适当的药物治疗，如非处方药或处方药。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对患者进行心理疏导和支持，缓解焦虑和疼痛感。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如分散注意力、放松技巧等，以减轻患者疼痛。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在创面愈合后，指导患者进行适当的功能锻炼，促进关节活动度和肌肉力量的恢复。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注意保持皮肤湿润，预防皮肤干燥和瘙痒等不适症状。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对患者进行心理辅导，帮助他们克服因烧伤带来的心理障碍，提高生活质量。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日常生活中的注意事项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指导患者在日常生活中注意避免刺激创面、合理饮食和养成良好的生活习惯等。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特殊烧伤护理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了解化学物质的性质，及时冲洗伤口，避免感染。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烧伤是由于化学物质与皮肤接触而引起的损伤。在护理过程中，首先要了解烧伤物质的性质，以便采取适当的措施。一旦发生化学烧伤，应立即用大量清水冲洗伤口，以减少化学物质对皮肤的进一步损害。同时，要保持伤口的清洁和干燥，避免感染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化学烧伤护理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减轻疼痛，促进血液循环，预防感染。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压伤是由于皮肤长时间受到高温和压力的双重作用而引起的损伤。在护理过程中，要特别注意减轻患者的疼痛感，可以通过冷敷、涂抹止痛药等方法来实现。同时，要促进血液循环，防止局部缺血坏死。此外，要保持伤口的清洁和干燥，预防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热压伤护理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https://d.book118.com/848115102137006027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2024-09-06T00:44:51.851</cp:lastPrinted>
  <dcterms:created xsi:type="dcterms:W3CDTF">2024-09-05T16:44:51Z</dcterms:created>
  <dcterms:modified xsi:type="dcterms:W3CDTF">2024-09-05T16:44:53Z</dcterms:modified>
</cp:coreProperties>
</file>