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6760F0-E7AE-47C3-8BC3-B785C6C51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85275A-780B-4590-B2C6-784130DCE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B7F475-902F-4FDF-9BBD-0BD699AB2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55C09F-6454-44CB-96E8-FA06D08DC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FE475D-CF22-4F53-BDB7-34C3A0495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A3458B-2DDB-4944-9B2B-63AD2500C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E04B4C-9143-490A-986E-81B37C531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6B1D95-3B96-4053-B063-69DD91C69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65F339-C083-49AF-A649-F274402E5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E38DEB-DEE5-4621-A0CE-512E30EB7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320AD2-B627-47B3-A950-966AB1374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11605207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ICU大便失禁的护理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ICU大便失禁的成因和影响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护理方法和技巧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大便失禁是指肛门括约肌失去控制，导致粪便不由自主地排出体外。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ICU患者由于病情严重，经常需要接受各种治疗和操作，容易发生大便失禁。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5026" r="502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ICU大便失禁护理是指对重症监护病房（ICU）中大便失禁患者的护理措施。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良好的大便失禁护理可以减轻患者的痛苦和不适感，提高生活质量。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提高患者生活质量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625" r="15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促进康复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及时清理和护理可以减少皮肤刺激和感染的风险，预防并发症。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良好的护理有助于患者的康复，缩短ICU住院时间。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ICU大便失禁的成因和影响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134" b="1213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7857" r="785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由于神经系统受损或疾病影响，导致肠道肌肉收缩功能减弱，无法正常排便。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某些药物如镇静剂、镇痛剂等可能导致肠道肌肉松弛，引发大便失禁。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肠道炎症或感染可能影响肠道蠕动和排便功能，导致大便失禁。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创伤或手术可能损伤肠道神经或肌肉，导致大便失禁。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神经功能受损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药物副作用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肠道炎症或感染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创伤或手术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增加感染风险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皮肤刺激和破损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增加护理难度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5796" r="1579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大便失禁可能导致肠道内的细菌进入体内其他部位，增加感染的风险。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大便失禁可能导致皮肤受到刺激和破损，引发疼痛和感染。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大便失禁可能导致患者产生自卑、焦虑、抑郁等心理压力，影响生活质量。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大便失禁需要频繁的清洁和更换床单，增加了护理的难度和工作量。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护理方法和技巧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保持床单清洁、干燥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及时更换床单，保持床单清洁、干燥，以减少皮肤刺激和感染风险。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皮肤护理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定期清洁皮肤，保持皮肤干燥，避免皮肤破损和感染。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观察排便情况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密切观察排便情况，记录排便次数、颜色和量，以及是否有腹痛、腹泻等症状。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https://d.book118.com/848116052073006045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2024-09-26T03:09:35.208</cp:lastPrinted>
  <dcterms:created xsi:type="dcterms:W3CDTF">2024-09-25T19:09:35Z</dcterms:created>
  <dcterms:modified xsi:type="dcterms:W3CDTF">2024-09-25T19:09:37Z</dcterms:modified>
</cp:coreProperties>
</file>