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8AC9-36B3-4472-82BA-53F4BA17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3CA78-9671-48CE-A204-28C440CFE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B616F-98E0-480D-BD1C-5ED76F20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58F3B-AF8C-4344-BD0D-201AB91E5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5A256-153A-4017-9057-D9655764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C7761-6DA2-4B40-9D77-0A53063F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D5464-9894-447C-B059-A0205C02B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D620A-D544-4C89-B472-FAC8A16B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8BD86-68FA-4530-9973-3E31CE8C4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F062C-23DA-4249-A72E-1F7EDD11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CD384-DB40-4567-B176-EB2BF7910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610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腰腿疼护理措施全面指南\n## 1.腰腿疼的病因及诊断\n### 1.1腰腿疼的常见病因分析\n### 1.2腰腿疼的临床表现及诊断方法\n### 1.3腰腿疼的影像学检查与诊断\n## 2.腰腿疼的保守治疗方法\n### 2.1药物治疗与疼痛管理\n### 2.2物理治疗与康复训练\n### 2.3中医治疗与针灸推拿\n## 3.腰腿疼的手术治疗及护理\n### 3.1手术治疗适应症与禁忌症\n### 3.2手术前准备与术后护理\n### 3.3手术并发症的预防与处理\n## 4.腰腿疼患者的生活与饮食调理\n### 4.1保持良好的生活习惯与姿势\n### 4.2饮食调理与营养补充\n### 4.3心理调适与情绪管理\n## 5.腰腿疼患者的运动锻炼建议\n### 5.1适合腰腿疼患者的运动方式\n### 5.2运动强度与频率的把握\n### 5.3运动过程中的注意事项与安全防护\n## 6.腰腿疼患者的护理措施总结\n### 6.1综合护理与个性化护理方案\n### 6.2患者教育与健康指导\n### 6.3定期复查与病情评估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腰腿疼护理措施全面指南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腰腿疼的病因及诊断</a:t>
            </a:r>
            <a:endParaRPr/>
          </a:p>
        </p:txBody>
      </p:sp>
      <p:sp>
        <p:nvSpPr>
          <p:cNvPr id="11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椎间盘退行性变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椎间盘炎症</a:t>
                </a:r>
                <a:endParaRPr/>
              </a:p>
            </p:txBody>
          </p:sp>
          <p:sp>
            <p:nvSpPr>
              <p:cNvPr id="21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腰椎间盘突出</a:t>
                </a:r>
                <a:endParaRPr/>
              </a:p>
            </p:txBody>
          </p:sp>
        </p:grpSp>
        <p:grpSp>
          <p:nvGrpSpPr>
            <p:cNvPr id="21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腰椎管狭窄</a:t>
                </a:r>
                <a:endParaRPr/>
              </a:p>
            </p:txBody>
          </p:sp>
          <p:sp>
            <p:nvSpPr>
              <p:cNvPr id="21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腰椎间盘突出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骨折或骨折愈合不良</a:t>
                </a:r>
                <a:endParaRPr/>
              </a:p>
            </p:txBody>
          </p:sp>
        </p:grpSp>
        <p:grpSp>
          <p:nvGrpSpPr>
            <p:cNvPr id="21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腰椎压缩性骨折</a:t>
                </a:r>
                <a:endParaRPr/>
              </a:p>
            </p:txBody>
          </p:sp>
          <p:sp>
            <p:nvSpPr>
              <p:cNvPr id="21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外伤性骨折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骨质疏松性骨折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病理性骨折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腰腿疼的常见病因分析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腿痛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感觉异常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神经功能检查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腰椎正侧位片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腰椎过伸过屈位片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腰椎CT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腰椎磁共振成像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腰椎间盘突出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腰椎管狭窄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腰椎造影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骨密度检查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肌肉电图检查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腰腿疼的影像学检查与诊断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腰腿疼的保守治疗方法</a:t>
            </a:r>
            <a:endParaRPr/>
          </a:p>
        </p:txBody>
      </p:sp>
      <p:sp>
        <p:nvSpPr>
          <p:cNvPr id="25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药物治疗与疼痛管理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神经营养药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肌肉松弛药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疼痛康复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超声波治疗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腰椎稳定性训练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腰部核心肌群训练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下肢肌力训练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物理治疗与康复训练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中医治疗与针灸推拿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刮痧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针灸推拿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针灸推拿结合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个体化治疗方案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腰腿疼的手术治疗及护理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腰椎间盘突出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腰椎管狭窄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腰椎压缩性骨折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严重内科疾病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凝血功能障碍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手术前准备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术前禁食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术前用药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手术前准备与术后护理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手术并发症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预防与处理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术前评估风险   -轻柔操作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早期发现及时处理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手术并发症的预防与处理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https://d.book118.com/848116100126006037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腰腿疼护理措施全面指南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2024-09-17T21:08:14.391</cp:lastPrinted>
  <dcterms:created xsi:type="dcterms:W3CDTF">2024-09-17T13:08:14Z</dcterms:created>
  <dcterms:modified xsi:type="dcterms:W3CDTF">2024-09-17T13:08:16Z</dcterms:modified>
</cp:coreProperties>
</file>