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84C75-22F0-4777-9243-CACA37BBE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44ABB-D6A7-4336-B154-23DC6A0CF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E8F39-8DDF-40AF-AC6E-D340D3222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4A451-9A7C-4536-86E8-9D7E6395E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818ABD-2090-4FB5-AC14-A219D9EBE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A51398-B37B-4090-8BE3-BCE7A692B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88AC80-4287-47FD-9D92-6AEE4DC82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580AF-4F86-484A-98A6-E4AD8894B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D5728-EA68-4305-9377-C491F0EA2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32D46-79AA-45CD-8631-F0FAE7712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94A58-95E0-4B76-B619-5F1826F7F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170601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钢铁产业链优化研究报告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钢铁产业链概述
 产业链现状分析
 产业链优化必要性
 产业链优化方案与建议
 原材料采购优化
 生产工艺流程改进
 物流与销售环节优化
 实施与优化效果评估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钢铁产业链概述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钢铁产业链优化研究报告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钢铁产业链概述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钢铁产业链概述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1.钢铁产业链包括采矿、炼铁、炼钢、轧钢、制品等环节，是一个完整的生产流程。</a:t>
            </a:r>
          </a:p>
          <a:p>
            <a:r>
              <a:t>2.钢铁产业是全球经济的重要支柱产业，为国家经济发展和建设提供了重要的物质基础。</a:t>
            </a:r>
          </a:p>
          <a:p>
            <a:r>
              <a:t>3.随着科技的不断发展，钢铁产业链不断进行优化，提高生产效率，降低成本，提高产品质量。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钢铁产业链上游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1.钢铁产业链的上游主要是矿产资源，包括铁矿石、焦煤等。</a:t>
            </a:r>
          </a:p>
          <a:p>
            <a:r>
              <a:t>2.全球铁矿石资源主要集中在澳大利亚、巴西、俄罗斯等地，中国需要大量进口。</a:t>
            </a:r>
          </a:p>
          <a:p>
            <a:r>
              <a:t>3.矿产资源的价格波动对钢铁产业链的影响较大，需要加强矿产资源的保障。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钢铁产业链概述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钢铁产业链中游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1.钢铁产业链的中游主要是炼铁、炼钢、轧钢等环节。</a:t>
            </a:r>
          </a:p>
          <a:p>
            <a:r>
              <a:t>2.中国钢铁企业的生产规模不断扩大，技术水平不断提高，但仍然存在一些环保和能耗问题。</a:t>
            </a:r>
          </a:p>
          <a:p>
            <a:r>
              <a:t>3.钢铁企业需要加强技术创新和环保治理，提高生产效率和产品质量。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钢铁产业链下游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1.钢铁产业链的下游主要是房地产、汽车、机械、造船等行业。</a:t>
            </a:r>
          </a:p>
          <a:p>
            <a:r>
              <a:t>2.下游行业的发展对钢铁产业链的需求影响较大，需要加强产销对接和市场调研。</a:t>
            </a:r>
          </a:p>
          <a:p>
            <a:r>
              <a:t>3.钢铁企业需要加强与下游企业的合作和沟通，提高服务质量和满足客户需求。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钢铁产业链概述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1.钢铁产业链优化需要加强技术创新和研发，推动智能化和绿色化发展。</a:t>
            </a:r>
          </a:p>
          <a:p>
            <a:r>
              <a:t>2.未来钢铁企业需要加强与国际接轨，提高国际竞争力，积极参与全球钢铁市场的竞争与合作。</a:t>
            </a:r>
          </a:p>
          <a:p>
            <a:r>
              <a:t>3.钢铁企业需要注重人才培养和引进，加强企业管理和文化建设，为产业链优化提供有力的支持。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钢铁产业链优化趋势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产业链现状分析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钢铁产业链优化研究报告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产业链现状分析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钢铁产业链概述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1.钢铁产业链包括采矿、炼铁、炼钢、轧钢、制品等主要环节，以及与之配套的物流、能源供应、环保等辅助环节。</a:t>
            </a:r>
          </a:p>
          <a:p>
            <a:r>
              <a:t>2.我国钢铁产业链完整，规模庞大，但面临着产业结构不合理、产能过剩、环保压力等挑战。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钢铁产业链上游原料供应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1.铁矿石是钢铁产业链的主要原料，我国铁矿石对外依存度高，需要加强国内矿山的开发。</a:t>
            </a:r>
          </a:p>
          <a:p>
            <a:r>
              <a:t>2.废钢是钢铁产业的重要再生资源，加大废钢的回收利用，有助于提高资源利用效率，减少环境污染。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产业链现状分析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1.我国钢铁生产工艺技术不断提高，但仍需加强自主创新，推动绿色化、智能化发展。</a:t>
            </a:r>
          </a:p>
          <a:p>
            <a:r>
              <a:t>2.钢铁企业需要加强内部管理，降低成本，提高效率，以适应市场竞争和环保要求。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钢铁产业链下游消费需求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1.钢铁消费需求与经济发展密切相关，需要加强需求预测和市场分析。</a:t>
            </a:r>
          </a:p>
          <a:p>
            <a:r>
              <a:t>2.钢铁企业需要加强与下游用户的合作，开发新产品，提高服务质量，满足用户需求。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钢铁产业链中游生产环节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产业链现状分析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钢铁产业链环保压力与挑战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1.钢铁产业是能耗高、排放大的行业，需要加强环保治理，推动绿色低碳发展。</a:t>
            </a:r>
          </a:p>
          <a:p>
            <a:r>
              <a:t>2.钢铁企业需要加强环保技术创新和设备升级，提高环保治理水平，降低环境污染。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钢铁产业链未来发展趋势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1.钢铁产业未来将朝着智能化、绿色化、服务化方向发展，需要加强技术创新和产业升级。</a:t>
            </a:r>
          </a:p>
          <a:p>
            <a:r>
              <a:t>2.钢铁企业需要加强合作与交流，共同应对市场变化和挑战，推动钢铁产业的可持续发展。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产业链优化必要性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钢铁产业链优化研究报告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产业链优化必要性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提升产业链效率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1.钢铁产业链存在效率低下和资源浪费的问题，这主要体现在生产、物流、库存管理等环节。通过优化产业链，可以提高整体效率，降低成本，提升企业竞争力。</a:t>
            </a:r>
          </a:p>
          <a:p>
            <a:r>
              <a:t>2.随着科技的进步，新兴的信息化、智能化技术为产业链优化提供了可能。利用这些技术，可以实现对生产、物流、销售等环节的实时监控和精准调度，提高运行效率。</a:t>
            </a:r>
          </a:p>
          <a:p>
            <a:r>
              <a:t>3.产业链优化还可以促进各环节之间的协同合作，加强信息共享，减少不必要的中间环节，进一步提升整体效率。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增强产业链韧性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1.当前的钢铁产业链存在着一些脆弱环节，容易受到市场波动和外部风险的影响。通过优化产业链，可以强化薄弱环节，提高产业链的韧性和稳定性。</a:t>
            </a:r>
          </a:p>
          <a:p>
            <a:r>
              <a:t>2.产业链优化可以加强各环节之间的联动，使得在面对市场变化时，能够迅速做出调整，降低风险。</a:t>
            </a:r>
          </a:p>
          <a:p>
            <a:r>
              <a:t>3.通过引入多元化的供应商、拓展销售渠道等方式，可以增强产业链的灵活性和适应性，提高抵御风险的能力。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产业链优化必要性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促进产业升级和转型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1.随着环保政策趋紧和市场需求的变化，钢铁产业需要进行升级和转型。产业链优化可以促进这一进程的实现。</a:t>
            </a:r>
          </a:p>
          <a:p>
            <a:r>
              <a:t>2.通过引入先进的生产工艺、技术和设备，可以优化产业链，提高产品质量和附加值，满足市场的高端需求。</a:t>
            </a:r>
          </a:p>
          <a:p>
            <a:r>
              <a:t>3.产业链优化还可以推动企业的兼并重组和资源整合，提高产业集中度，促进产业的规模化、集约化发展。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产业链优化方案与建议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钢铁产业链优化研究报告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产业链优化方案与建议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加强技术创新和研发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1.投入更多资源进行技术研发和创新，提升钢铁产业链的整体技术水平。</a:t>
            </a:r>
          </a:p>
          <a:p>
            <a:r>
              <a:t>2.建立产学研一体化模式，加强企业与科研机构的合作，推动科技成果转化。</a:t>
            </a:r>
          </a:p>
          <a:p>
            <a:r>
              <a:t>3.关注国际技术趋势，及时引进和消化先进技术，提高钢铁产业的国际竞争力。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优化产业布局和结构调整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1.根据地区资源和环境优势，合理规划钢铁产业布局，实现产业集聚和规模化发展。</a:t>
            </a:r>
          </a:p>
          <a:p>
            <a:r>
              <a:t>2.加强企业之间的合作与兼并重组，提高产业集中度和抗风险能力。</a:t>
            </a:r>
          </a:p>
          <a:p>
            <a:r>
              <a:t>3.推动钢铁产业结构调整，发展高端、高附加值产品，提升产业整体盈利水平。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产业链优化方案与建议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1.推广节能技术和设备，降低能源消耗和排放，提高钢铁产业的环保水平。</a:t>
            </a:r>
          </a:p>
          <a:p>
            <a:r>
              <a:t>2.加强废弃物回收利用，实现资源循环利用，提高企业经济效益和环境效益。</a:t>
            </a:r>
          </a:p>
          <a:p>
            <a:r>
              <a:t>3.建立健全环保管理制度，加强环保监管，确保企业达标排放。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加强人才培养和人才引进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1.加强人才培训和培养，提高钢铁从业人员的专业技能和素质。</a:t>
            </a:r>
          </a:p>
          <a:p>
            <a:r>
              <a:t>2.引进高层次人才和团队，提升钢铁产业的创新能力和竞争力。</a:t>
            </a:r>
          </a:p>
          <a:p>
            <a:r>
              <a:t>3.建立健全人才激励机制，激发员工的积极性和创造性。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加强节能减排和环境保护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https://d.book118.com/848117060106006032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钢铁产业链概述</vt:lpstr>
      <vt:lpstr> 钢铁产业链概述</vt:lpstr>
      <vt:lpstr> 钢铁产业链概述</vt:lpstr>
      <vt:lpstr> 钢铁产业链概述</vt:lpstr>
      <vt:lpstr> 产业链现状分析</vt:lpstr>
      <vt:lpstr> 产业链现状分析</vt:lpstr>
      <vt:lpstr> 产业链现状分析</vt:lpstr>
      <vt:lpstr> 产业链现状分析</vt:lpstr>
      <vt:lpstr> 产业链优化必要性</vt:lpstr>
      <vt:lpstr> 产业链优化必要性</vt:lpstr>
      <vt:lpstr> 产业链优化必要性</vt:lpstr>
      <vt:lpstr> 产业链优化方案与建议</vt:lpstr>
      <vt:lpstr> 产业链优化方案与建议</vt:lpstr>
      <vt:lpstr> 产业链优化方案与建议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2024-09-10T06:43:22.717</cp:lastPrinted>
  <dcterms:created xsi:type="dcterms:W3CDTF">2024-09-09T22:43:22Z</dcterms:created>
  <dcterms:modified xsi:type="dcterms:W3CDTF">2024-09-09T22:43:24Z</dcterms:modified>
</cp:coreProperties>
</file>